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0E746-F6F1-328A-3A1F-1D69FD81E48B}" v="24" dt="2024-09-29T04:58:11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Ignatenkov" userId="S::aignatenkov@tulsafsbc.org::794aa5f8-af34-4d66-af3d-9c6e9c27b802" providerId="AD" clId="Web-{ACF0E746-F6F1-328A-3A1F-1D69FD81E48B}"/>
    <pc:docChg chg="modSld">
      <pc:chgData name="Anna Ignatenkov" userId="S::aignatenkov@tulsafsbc.org::794aa5f8-af34-4d66-af3d-9c6e9c27b802" providerId="AD" clId="Web-{ACF0E746-F6F1-328A-3A1F-1D69FD81E48B}" dt="2024-09-29T04:58:11.358" v="20" actId="20577"/>
      <pc:docMkLst>
        <pc:docMk/>
      </pc:docMkLst>
      <pc:sldChg chg="modSp">
        <pc:chgData name="Anna Ignatenkov" userId="S::aignatenkov@tulsafsbc.org::794aa5f8-af34-4d66-af3d-9c6e9c27b802" providerId="AD" clId="Web-{ACF0E746-F6F1-328A-3A1F-1D69FD81E48B}" dt="2024-09-29T04:58:01.373" v="19" actId="20577"/>
        <pc:sldMkLst>
          <pc:docMk/>
          <pc:sldMk cId="1741310931" sldId="256"/>
        </pc:sldMkLst>
        <pc:spChg chg="mod">
          <ac:chgData name="Anna Ignatenkov" userId="S::aignatenkov@tulsafsbc.org::794aa5f8-af34-4d66-af3d-9c6e9c27b802" providerId="AD" clId="Web-{ACF0E746-F6F1-328A-3A1F-1D69FD81E48B}" dt="2024-09-29T04:58:01.373" v="19" actId="20577"/>
          <ac:spMkLst>
            <pc:docMk/>
            <pc:sldMk cId="1741310931" sldId="256"/>
            <ac:spMk id="3" creationId="{72DF2D19-D144-D52E-6A2C-B42F3297DCF3}"/>
          </ac:spMkLst>
        </pc:spChg>
      </pc:sldChg>
      <pc:sldChg chg="modSp">
        <pc:chgData name="Anna Ignatenkov" userId="S::aignatenkov@tulsafsbc.org::794aa5f8-af34-4d66-af3d-9c6e9c27b802" providerId="AD" clId="Web-{ACF0E746-F6F1-328A-3A1F-1D69FD81E48B}" dt="2024-09-29T04:58:11.358" v="20" actId="20577"/>
        <pc:sldMkLst>
          <pc:docMk/>
          <pc:sldMk cId="1794953803" sldId="257"/>
        </pc:sldMkLst>
        <pc:spChg chg="mod">
          <ac:chgData name="Anna Ignatenkov" userId="S::aignatenkov@tulsafsbc.org::794aa5f8-af34-4d66-af3d-9c6e9c27b802" providerId="AD" clId="Web-{ACF0E746-F6F1-328A-3A1F-1D69FD81E48B}" dt="2024-09-29T04:58:11.358" v="20" actId="20577"/>
          <ac:spMkLst>
            <pc:docMk/>
            <pc:sldMk cId="1794953803" sldId="257"/>
            <ac:spMk id="3" creationId="{E393FEF4-64A2-3209-71C7-85DC3AAB6E7F}"/>
          </ac:spMkLst>
        </pc:spChg>
      </pc:sldChg>
      <pc:sldChg chg="modSp">
        <pc:chgData name="Anna Ignatenkov" userId="S::aignatenkov@tulsafsbc.org::794aa5f8-af34-4d66-af3d-9c6e9c27b802" providerId="AD" clId="Web-{ACF0E746-F6F1-328A-3A1F-1D69FD81E48B}" dt="2024-09-29T04:57:27.544" v="15" actId="20577"/>
        <pc:sldMkLst>
          <pc:docMk/>
          <pc:sldMk cId="1666178883" sldId="258"/>
        </pc:sldMkLst>
        <pc:spChg chg="mod">
          <ac:chgData name="Anna Ignatenkov" userId="S::aignatenkov@tulsafsbc.org::794aa5f8-af34-4d66-af3d-9c6e9c27b802" providerId="AD" clId="Web-{ACF0E746-F6F1-328A-3A1F-1D69FD81E48B}" dt="2024-09-29T04:57:27.544" v="15" actId="20577"/>
          <ac:spMkLst>
            <pc:docMk/>
            <pc:sldMk cId="1666178883" sldId="258"/>
            <ac:spMk id="3" creationId="{55CD1044-1DE7-DF1E-8B2E-9ABD534A28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F8D7-1DC4-4BDB-B6FA-14C4DF2E1043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1ADA-AE8F-47E4-AB17-3C732F73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0B86F-248C-A935-C6DF-62153682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93FEF4-64A2-3209-71C7-85DC3AAB6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265043"/>
            <a:ext cx="12192000" cy="7123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5400" dirty="0"/>
          </a:p>
          <a:p>
            <a:r>
              <a:rPr lang="ru-RU" sz="5400" dirty="0">
                <a:latin typeface="Times New Roman"/>
                <a:cs typeface="Times New Roman"/>
              </a:rPr>
              <a:t>Господь есть мой свет,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Он мой свет, Спаситель мой, </a:t>
            </a:r>
          </a:p>
          <a:p>
            <a:r>
              <a:rPr lang="ru-RU" sz="5400">
                <a:latin typeface="Times New Roman"/>
                <a:cs typeface="Times New Roman"/>
              </a:rPr>
              <a:t>я не страшусь.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Господь мой есть крепость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для жизни моей,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кого </a:t>
            </a:r>
            <a:r>
              <a:rPr lang="ru-RU" sz="5400" dirty="0" err="1">
                <a:latin typeface="Times New Roman"/>
                <a:cs typeface="Times New Roman"/>
              </a:rPr>
              <a:t>убоюся</a:t>
            </a:r>
            <a:r>
              <a:rPr lang="ru-RU" sz="5400" dirty="0">
                <a:latin typeface="Times New Roman"/>
                <a:cs typeface="Times New Roman"/>
              </a:rPr>
              <a:t> я? </a:t>
            </a:r>
          </a:p>
        </p:txBody>
      </p:sp>
    </p:spTree>
    <p:extLst>
      <p:ext uri="{BB962C8B-B14F-4D97-AF65-F5344CB8AC3E}">
        <p14:creationId xmlns:p14="http://schemas.microsoft.com/office/powerpoint/2010/main" val="179495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DF2D19-D144-D52E-6A2C-B42F3297D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5400" dirty="0"/>
          </a:p>
          <a:p>
            <a:r>
              <a:rPr lang="ru-RU" sz="5400" dirty="0">
                <a:latin typeface="Times New Roman"/>
                <a:cs typeface="Times New Roman"/>
              </a:rPr>
              <a:t>Войско ли нечестивых близко,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и я не страшусь.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Грозит ли враг войною,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на Бога надеюсь я.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Я одного лишь жду от Творца, </a:t>
            </a:r>
            <a:endParaRPr lang="ru-RU" dirty="0"/>
          </a:p>
          <a:p>
            <a:r>
              <a:rPr lang="ru-RU" sz="5400" dirty="0">
                <a:latin typeface="Times New Roman"/>
                <a:cs typeface="Times New Roman"/>
              </a:rPr>
              <a:t>одного я жду: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5A52-252B-C0CA-0547-205CF296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D1044-1DE7-DF1E-8B2E-9ABD534A2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2800" dirty="0">
              <a:ea typeface="Calibri"/>
              <a:cs typeface="Calibri"/>
            </a:endParaRPr>
          </a:p>
          <a:p>
            <a:endParaRPr lang="ru-RU" sz="5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sz="5400" dirty="0">
                <a:latin typeface="Times New Roman"/>
                <a:cs typeface="Times New Roman"/>
              </a:rPr>
              <a:t>Чтоб в доме Божьем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я мог пребывать 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навсегда,</a:t>
            </a:r>
          </a:p>
          <a:p>
            <a:r>
              <a:rPr lang="ru-RU" sz="5400" dirty="0">
                <a:latin typeface="Times New Roman"/>
                <a:cs typeface="Times New Roman"/>
              </a:rPr>
              <a:t>Аминь.</a:t>
            </a:r>
            <a:endParaRPr lang="en-US" sz="5400">
              <a:latin typeface="Times New Roman"/>
              <a:cs typeface="Times New Roman"/>
            </a:endParaRPr>
          </a:p>
          <a:p>
            <a:r>
              <a:rPr lang="ru-RU" sz="5400" dirty="0">
                <a:latin typeface="Times New Roman"/>
                <a:cs typeface="Times New Roman"/>
              </a:rPr>
              <a:t>* * *</a:t>
            </a:r>
          </a:p>
        </p:txBody>
      </p:sp>
    </p:spTree>
    <p:extLst>
      <p:ext uri="{BB962C8B-B14F-4D97-AF65-F5344CB8AC3E}">
        <p14:creationId xmlns:p14="http://schemas.microsoft.com/office/powerpoint/2010/main" val="166617888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(Songs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(Songs)" id="{3E87F92E-BED9-40B0-BBC7-8EF4CEE3AC8F}" vid="{D85FB571-3308-477D-8254-63ED22C5F3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3caec2-9363-411a-869a-ae66e37ba368">
      <Terms xmlns="http://schemas.microsoft.com/office/infopath/2007/PartnerControls"/>
    </lcf76f155ced4ddcb4097134ff3c332f>
    <TaxCatchAll xmlns="91cc1edd-99ef-4741-81f4-b80eafe2eb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8BBFE1FD9F848B9788794183D28CA" ma:contentTypeVersion="12" ma:contentTypeDescription="Create a new document." ma:contentTypeScope="" ma:versionID="04676cb7d259ef94b0a85868097fefb1">
  <xsd:schema xmlns:xsd="http://www.w3.org/2001/XMLSchema" xmlns:xs="http://www.w3.org/2001/XMLSchema" xmlns:p="http://schemas.microsoft.com/office/2006/metadata/properties" xmlns:ns2="243caec2-9363-411a-869a-ae66e37ba368" xmlns:ns3="91cc1edd-99ef-4741-81f4-b80eafe2ebea" targetNamespace="http://schemas.microsoft.com/office/2006/metadata/properties" ma:root="true" ma:fieldsID="a5cb952bc36c82b84636f1d4d03cfe1e" ns2:_="" ns3:_="">
    <xsd:import namespace="243caec2-9363-411a-869a-ae66e37ba368"/>
    <xsd:import namespace="91cc1edd-99ef-4741-81f4-b80eafe2eb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caec2-9363-411a-869a-ae66e37ba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6cfdedb-9858-41ba-8639-a6b585fc34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c1edd-99ef-4741-81f4-b80eafe2ebe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6ba8e06-8a19-4561-b52e-000fac3beaf8}" ma:internalName="TaxCatchAll" ma:showField="CatchAllData" ma:web="91cc1edd-99ef-4741-81f4-b80eafe2eb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823BA-DE42-45EE-A2BD-2B3C21CC6510}">
  <ds:schemaRefs>
    <ds:schemaRef ds:uri="http://schemas.microsoft.com/office/2006/metadata/properties"/>
    <ds:schemaRef ds:uri="http://schemas.microsoft.com/office/infopath/2007/PartnerControls"/>
    <ds:schemaRef ds:uri="243caec2-9363-411a-869a-ae66e37ba368"/>
    <ds:schemaRef ds:uri="91cc1edd-99ef-4741-81f4-b80eafe2ebea"/>
  </ds:schemaRefs>
</ds:datastoreItem>
</file>

<file path=customXml/itemProps2.xml><?xml version="1.0" encoding="utf-8"?>
<ds:datastoreItem xmlns:ds="http://schemas.openxmlformats.org/officeDocument/2006/customXml" ds:itemID="{FCEB8631-8890-4318-A2E8-CD0D3034A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7981A-65A6-48CC-B5AE-69B24FE3A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caec2-9363-411a-869a-ae66e37ba368"/>
    <ds:schemaRef ds:uri="91cc1edd-99ef-4741-81f4-b80eafe2eb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(Songs)</Template>
  <TotalTime>13</TotalTime>
  <Words>70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 (Songs)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FSBC Tulsa</dc:creator>
  <cp:lastModifiedBy>FSBC Tulsa</cp:lastModifiedBy>
  <cp:revision>21</cp:revision>
  <dcterms:created xsi:type="dcterms:W3CDTF">2023-06-25T14:29:55Z</dcterms:created>
  <dcterms:modified xsi:type="dcterms:W3CDTF">2024-09-29T04:58:15Z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0x010100FF98BBFE1FD9F848B9788794183D28CA</vt:lpwstr>
  </property>
  <property fmtid="{D5CDD505-2E9C-101B-9397-08002B2CF9AE}" pid="3" name="MediaServiceImageTags">
    <vt:lpwstr/>
  </property>
</Properties>
</file>