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  <p:sldMasterId id="2147483738" r:id="rId2"/>
  </p:sldMasterIdLst>
  <p:notesMasterIdLst>
    <p:notesMasterId r:id="rId34"/>
  </p:notesMasterIdLst>
  <p:handoutMasterIdLst>
    <p:handoutMasterId r:id="rId35"/>
  </p:handoutMasterIdLst>
  <p:sldIdLst>
    <p:sldId id="256" r:id="rId3"/>
    <p:sldId id="315" r:id="rId4"/>
    <p:sldId id="363" r:id="rId5"/>
    <p:sldId id="364" r:id="rId6"/>
    <p:sldId id="365" r:id="rId7"/>
    <p:sldId id="366" r:id="rId8"/>
    <p:sldId id="269" r:id="rId9"/>
    <p:sldId id="259" r:id="rId10"/>
    <p:sldId id="361" r:id="rId11"/>
    <p:sldId id="362" r:id="rId12"/>
    <p:sldId id="258" r:id="rId13"/>
    <p:sldId id="260" r:id="rId14"/>
    <p:sldId id="261" r:id="rId15"/>
    <p:sldId id="268" r:id="rId16"/>
    <p:sldId id="262" r:id="rId17"/>
    <p:sldId id="263" r:id="rId18"/>
    <p:sldId id="264" r:id="rId19"/>
    <p:sldId id="265" r:id="rId20"/>
    <p:sldId id="266" r:id="rId21"/>
    <p:sldId id="267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82" r:id="rId30"/>
    <p:sldId id="287" r:id="rId31"/>
    <p:sldId id="300" r:id="rId32"/>
    <p:sldId id="304" r:id="rId33"/>
  </p:sldIdLst>
  <p:sldSz cx="9144000" cy="6858000" type="screen4x3"/>
  <p:notesSz cx="6858000" cy="9144000"/>
  <p:defaultTextStyle>
    <a:defPPr>
      <a:defRPr lang="en-MY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AA2C2D-85FE-4A08-983E-195D09C21712}" type="datetimeFigureOut">
              <a:rPr lang="en-US"/>
              <a:pPr>
                <a:defRPr/>
              </a:pPr>
              <a:t>02-Oct-16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57EDE90-9720-4C33-A4A0-2816FF578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MY"/>
              <a:t>E2002 : Electronic System 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noProof="0" smtClean="0"/>
              <a:t>Click to edit Master text styles</a:t>
            </a:r>
          </a:p>
          <a:p>
            <a:pPr lvl="1"/>
            <a:r>
              <a:rPr lang="en-MY" noProof="0" smtClean="0"/>
              <a:t>Second level</a:t>
            </a:r>
          </a:p>
          <a:p>
            <a:pPr lvl="2"/>
            <a:r>
              <a:rPr lang="en-MY" noProof="0" smtClean="0"/>
              <a:t>Third level</a:t>
            </a:r>
          </a:p>
          <a:p>
            <a:pPr lvl="3"/>
            <a:r>
              <a:rPr lang="en-MY" noProof="0" smtClean="0"/>
              <a:t>Fourth level</a:t>
            </a:r>
          </a:p>
          <a:p>
            <a:pPr lvl="4"/>
            <a:r>
              <a:rPr lang="en-MY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MY"/>
              <a:t>sabariah@psa.edu.my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8C640C-214A-4BD8-8341-53C346C7ADAC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47D2-5378-4C65-B94F-5FE70C56B6DE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28CFD-6C95-4436-A564-2C4FB3C96165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ECA9C-881D-42CA-BE28-AC4F982F2DC6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AC1AA-4FDE-4E89-9BF7-0279DF04DC06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291D0-20D5-4128-BF9E-2B7537B44238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F8E8B-4D18-4198-8DE5-0D9FD5CD7735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3EADB-8F1A-4937-8234-B729C9CDAC31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E014B-B1BE-4B14-87F3-F5F4150AB566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EF627-C866-4CAA-BAA5-5EBD92F7A167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F2B46-243C-40AF-A9AF-780DD7DDFFF3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D489D-96E4-42D9-B0F8-CB80C32C7989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AB764-70AA-4BAC-9751-9A8C0FE54C1B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BFA0B-959F-4AEC-BD08-B930922F7D73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F6678-D749-4E87-AA62-126B96325FA5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C893E-3126-4470-A73C-C9E631FB08C6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20FFB-9286-4332-BCD5-C0F28B4653CA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69571-FCA0-4F76-A81E-114200DFEC2F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CB74F-54C6-4E56-8637-73735EA5A4B9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D2534-C4F2-455C-AF7B-C9CAEA35C40C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218D2-8FCB-45F6-94B7-F0BBFD46FEE1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DE647-3822-4333-BDB6-843B01CBC1E1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F4B25-FEC2-45F7-A3EF-27727C8C01D5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0"/>
            <a:chExt cx="5472" cy="3840"/>
          </a:xfrm>
        </p:grpSpPr>
        <p:sp>
          <p:nvSpPr>
            <p:cNvPr id="2" name="AutoShape 3"/>
            <p:cNvSpPr>
              <a:spLocks noChangeArrowheads="1"/>
            </p:cNvSpPr>
            <p:nvPr/>
          </p:nvSpPr>
          <p:spPr bwMode="auto">
            <a:xfrm>
              <a:off x="240" y="240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 cmpd="sng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" name="AutoShape 4"/>
            <p:cNvSpPr>
              <a:spLocks/>
            </p:cNvSpPr>
            <p:nvPr/>
          </p:nvSpPr>
          <p:spPr bwMode="auto">
            <a:xfrm>
              <a:off x="0" y="0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500 w 7000"/>
                <a:gd name="T3" fmla="*/ 1000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0" y="672"/>
              <a:ext cx="5088" cy="0"/>
            </a:xfrm>
            <a:prstGeom prst="line">
              <a:avLst/>
            </a:prstGeom>
            <a:noFill/>
            <a:ln w="3810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Click to edit Master text styles</a:t>
            </a:r>
          </a:p>
          <a:p>
            <a:pPr lvl="1"/>
            <a:r>
              <a:rPr lang="en-MY" smtClean="0"/>
              <a:t>Second level</a:t>
            </a:r>
          </a:p>
          <a:p>
            <a:pPr lvl="2"/>
            <a:r>
              <a:rPr lang="en-MY" smtClean="0"/>
              <a:t>Third level</a:t>
            </a:r>
          </a:p>
          <a:p>
            <a:pPr lvl="3"/>
            <a:r>
              <a:rPr lang="en-MY" smtClean="0"/>
              <a:t>Fourth level</a:t>
            </a:r>
          </a:p>
          <a:p>
            <a:pPr lvl="4"/>
            <a:r>
              <a:rPr lang="en-MY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DC44715-0F70-4794-AE1B-C3530AB80264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0"/>
            <a:chExt cx="5664" cy="2832"/>
          </a:xfrm>
        </p:grpSpPr>
        <p:sp>
          <p:nvSpPr>
            <p:cNvPr id="2" name="AutoShape 3"/>
            <p:cNvSpPr>
              <a:spLocks noChangeArrowheads="1"/>
            </p:cNvSpPr>
            <p:nvPr userDrawn="1"/>
          </p:nvSpPr>
          <p:spPr bwMode="auto">
            <a:xfrm>
              <a:off x="432" y="720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 cmpd="sng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" name="Rectangle 4"/>
            <p:cNvSpPr>
              <a:spLocks noChangeArrowheads="1"/>
            </p:cNvSpPr>
            <p:nvPr userDrawn="1"/>
          </p:nvSpPr>
          <p:spPr bwMode="auto">
            <a:xfrm>
              <a:off x="144" y="0"/>
              <a:ext cx="4512" cy="624"/>
            </a:xfrm>
            <a:prstGeom prst="rect">
              <a:avLst/>
            </a:prstGeom>
            <a:solidFill>
              <a:schemeClr val="bg1"/>
            </a:solidFill>
            <a:ln w="571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3" name="AutoShape 5"/>
            <p:cNvSpPr>
              <a:spLocks/>
            </p:cNvSpPr>
            <p:nvPr userDrawn="1"/>
          </p:nvSpPr>
          <p:spPr bwMode="auto">
            <a:xfrm>
              <a:off x="0" y="288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459 w 4917"/>
                <a:gd name="T3" fmla="*/ 1000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Line 6"/>
            <p:cNvSpPr>
              <a:spLocks noChangeShapeType="1"/>
            </p:cNvSpPr>
            <p:nvPr userDrawn="1"/>
          </p:nvSpPr>
          <p:spPr bwMode="auto">
            <a:xfrm>
              <a:off x="0" y="1344"/>
              <a:ext cx="5232" cy="0"/>
            </a:xfrm>
            <a:prstGeom prst="line">
              <a:avLst/>
            </a:prstGeom>
            <a:noFill/>
            <a:ln w="50800" cmpd="sng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Click to edit Master title style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Click to edit Master text styles</a:t>
            </a:r>
          </a:p>
          <a:p>
            <a:pPr lvl="1"/>
            <a:r>
              <a:rPr lang="en-MY" smtClean="0"/>
              <a:t>Second level</a:t>
            </a:r>
          </a:p>
          <a:p>
            <a:pPr lvl="2"/>
            <a:r>
              <a:rPr lang="en-MY" smtClean="0"/>
              <a:t>Third level</a:t>
            </a:r>
          </a:p>
          <a:p>
            <a:pPr lvl="3"/>
            <a:r>
              <a:rPr lang="en-MY" smtClean="0"/>
              <a:t>Fourth level</a:t>
            </a:r>
          </a:p>
          <a:p>
            <a:pPr lvl="4"/>
            <a:r>
              <a:rPr lang="en-MY" smtClean="0"/>
              <a:t>Fifth level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MY" smtClean="0"/>
              <a:t>EEE2002 : DLD</a:t>
            </a:r>
            <a:endParaRPr lang="en-MY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1203BF-E620-4C34-A613-96110D76906F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nswers.com/topic/computer-data-storage" TargetMode="External"/><Relationship Id="rId3" Type="http://schemas.openxmlformats.org/officeDocument/2006/relationships/hyperlink" Target="http://www.answers.com/topic/digital-electronics" TargetMode="External"/><Relationship Id="rId7" Type="http://schemas.openxmlformats.org/officeDocument/2006/relationships/hyperlink" Target="http://www.answers.com/topic/bit-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nswers.com/topic/electronic-circuit-1" TargetMode="External"/><Relationship Id="rId5" Type="http://schemas.openxmlformats.org/officeDocument/2006/relationships/hyperlink" Target="http://www.answers.com/topic/multivibrator" TargetMode="External"/><Relationship Id="rId4" Type="http://schemas.openxmlformats.org/officeDocument/2006/relationships/hyperlink" Target="http://www.answers.com/topic/bistabilit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1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AA89402-417F-44BC-B223-1EDEDA79ADB3}" type="slidenum">
              <a:rPr lang="en-MY" sz="1200">
                <a:latin typeface="Arial Black" pitchFamily="34" charset="0"/>
              </a:rPr>
              <a:pPr algn="r"/>
              <a:t>1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1427163"/>
            <a:ext cx="8077200" cy="1609725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5400" dirty="0" smtClean="0"/>
              <a:t>FLIP FLOPS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2800" dirty="0" smtClean="0"/>
              <a:t> (Sequential Circuits)</a:t>
            </a:r>
          </a:p>
        </p:txBody>
      </p:sp>
      <p:sp>
        <p:nvSpPr>
          <p:cNvPr id="30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82C621-9C4E-4D4E-9C5F-10AF004C3DAE}" type="slidenum">
              <a:rPr lang="en-MY" smtClean="0">
                <a:cs typeface="Arial" charset="0"/>
              </a:rPr>
              <a:pPr/>
              <a:t>1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Used of Flip Flop</a:t>
            </a:r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For Memory circuits</a:t>
            </a:r>
          </a:p>
          <a:p>
            <a:r>
              <a:rPr lang="en-US" smtClean="0"/>
              <a:t>For Logic Control Devices</a:t>
            </a:r>
          </a:p>
          <a:p>
            <a:r>
              <a:rPr lang="en-US" smtClean="0"/>
              <a:t>For Counter Devices</a:t>
            </a:r>
          </a:p>
          <a:p>
            <a:r>
              <a:rPr lang="en-US" smtClean="0"/>
              <a:t>For Register Devices</a:t>
            </a: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353F30-1091-408C-9C32-7F13BF2691A0}" type="slidenum">
              <a:rPr lang="en-MY" smtClean="0">
                <a:cs typeface="Arial" charset="0"/>
              </a:rPr>
              <a:pPr/>
              <a:t>10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4D70677-FB2B-44BF-A0F2-4F41E13E3C11}" type="slidenum">
              <a:rPr lang="en-MY" sz="1200">
                <a:latin typeface="Arial Black" pitchFamily="34" charset="0"/>
              </a:rPr>
              <a:pPr algn="r"/>
              <a:t>11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4.1</a:t>
            </a:r>
            <a:r>
              <a:rPr lang="en-US" smtClean="0"/>
              <a:t> SR Flip Flop</a:t>
            </a:r>
            <a:endParaRPr lang="en-US" alt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most basic Flip Flop is called </a:t>
            </a:r>
            <a:r>
              <a:rPr lang="en-US" sz="2400" b="1" smtClean="0"/>
              <a:t>SR Flip Flop</a:t>
            </a:r>
            <a:r>
              <a:rPr lang="en-US" sz="2400" smtClean="0"/>
              <a:t>. </a:t>
            </a:r>
          </a:p>
          <a:p>
            <a:pPr eaLnBrk="1" hangingPunct="1"/>
            <a:r>
              <a:rPr lang="en-US" sz="2400" smtClean="0"/>
              <a:t>The basic SR flip flop is an asynchronous device. </a:t>
            </a:r>
          </a:p>
          <a:p>
            <a:pPr eaLnBrk="1" hangingPunct="1"/>
            <a:r>
              <a:rPr lang="en-US" sz="2400" smtClean="0"/>
              <a:t>In asynchronous device, the outputs is immediately changed anytime one or more of the inputs change just as in combinational logic circuits. </a:t>
            </a:r>
          </a:p>
          <a:p>
            <a:pPr eaLnBrk="1" hangingPunct="1"/>
            <a:r>
              <a:rPr lang="en-US" sz="2400" smtClean="0"/>
              <a:t>It does not operate in step with a clock or timing.</a:t>
            </a:r>
          </a:p>
          <a:p>
            <a:pPr eaLnBrk="1" hangingPunct="1"/>
            <a:r>
              <a:rPr lang="en-US" sz="2400" smtClean="0"/>
              <a:t>These basic Flip Flop circuit can be constructed using two NAND gates latch or two NOR gates latch.</a:t>
            </a:r>
          </a:p>
          <a:p>
            <a:pPr eaLnBrk="1" hangingPunct="1"/>
            <a:r>
              <a:rPr lang="en-US" sz="2400" b="1" smtClean="0"/>
              <a:t>SR Flip Flop Active Low</a:t>
            </a:r>
            <a:r>
              <a:rPr lang="en-US" sz="2400" smtClean="0"/>
              <a:t> = NAND gates</a:t>
            </a:r>
          </a:p>
          <a:p>
            <a:pPr eaLnBrk="1" hangingPunct="1"/>
            <a:r>
              <a:rPr lang="en-US" sz="2400" b="1" smtClean="0"/>
              <a:t>SR Flip Flop Active High</a:t>
            </a:r>
            <a:r>
              <a:rPr lang="en-US" sz="2400" smtClean="0"/>
              <a:t> = NOR gates</a:t>
            </a:r>
            <a:endParaRPr lang="en-US" altLang="en-US" sz="2400" smtClean="0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CDD004-A02D-4670-85B7-51B46D51D854}" type="slidenum">
              <a:rPr lang="en-MY" smtClean="0">
                <a:cs typeface="Arial" charset="0"/>
              </a:rPr>
              <a:pPr/>
              <a:t>11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5EFFE2E-D974-4C00-8DE4-E90F97F23728}" type="slidenum">
              <a:rPr lang="en-MY" sz="1200">
                <a:latin typeface="Arial Black" pitchFamily="34" charset="0"/>
              </a:rPr>
              <a:pPr algn="r"/>
              <a:t>12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</a:t>
            </a:r>
            <a:r>
              <a:rPr lang="en-US" sz="3200" smtClean="0"/>
              <a:t>4.1</a:t>
            </a:r>
            <a:r>
              <a:rPr lang="en-US" smtClean="0"/>
              <a:t> SR Flip Flop</a:t>
            </a:r>
            <a:endParaRPr lang="en-US" altLang="en-US" smtClean="0"/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000" b="1" smtClean="0"/>
              <a:t>Figure 4.1.1:</a:t>
            </a:r>
            <a:r>
              <a:rPr lang="en-US" sz="2800" b="1" smtClean="0"/>
              <a:t> </a:t>
            </a:r>
          </a:p>
          <a:p>
            <a:pPr eaLnBrk="1" hangingPunct="1"/>
            <a:r>
              <a:rPr lang="en-US" sz="2800" b="1" smtClean="0"/>
              <a:t>SR Flip Flop logic Symbol  </a:t>
            </a:r>
          </a:p>
          <a:p>
            <a:pPr eaLnBrk="1" hangingPunct="1">
              <a:buFont typeface="Wingdings" pitchFamily="2" charset="2"/>
              <a:buNone/>
            </a:pPr>
            <a:endParaRPr lang="en-US" sz="2800" b="1" smtClean="0"/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sz="3600" smtClean="0"/>
          </a:p>
          <a:p>
            <a:pPr eaLnBrk="1" hangingPunct="1">
              <a:buFont typeface="Wingdings" pitchFamily="2" charset="2"/>
              <a:buNone/>
            </a:pPr>
            <a:endParaRPr lang="en-US" sz="3600" smtClean="0"/>
          </a:p>
          <a:p>
            <a:pPr eaLnBrk="1" hangingPunct="1">
              <a:buFont typeface="Wingdings" pitchFamily="2" charset="2"/>
              <a:buNone/>
            </a:pPr>
            <a:endParaRPr lang="en-US" sz="3600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3600" smtClean="0"/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000" smtClean="0"/>
              <a:t>The SR Flip Flop has two inputs, SET (S) and RESET (R).</a:t>
            </a:r>
          </a:p>
          <a:p>
            <a:pPr eaLnBrk="1" hangingPunct="1">
              <a:buFont typeface="Wingdings" pitchFamily="2" charset="2"/>
              <a:buNone/>
            </a:pPr>
            <a:endParaRPr lang="en-US" sz="800" smtClean="0"/>
          </a:p>
          <a:p>
            <a:pPr eaLnBrk="1" hangingPunct="1"/>
            <a:r>
              <a:rPr lang="en-US" sz="2000" smtClean="0"/>
              <a:t>The SR Flip Flop has two outputs, Q and  ¯   </a:t>
            </a:r>
          </a:p>
          <a:p>
            <a:pPr eaLnBrk="1" hangingPunct="1">
              <a:buFont typeface="Wingdings" pitchFamily="2" charset="2"/>
              <a:buNone/>
            </a:pPr>
            <a:endParaRPr lang="en-US" sz="800" smtClean="0"/>
          </a:p>
          <a:p>
            <a:pPr eaLnBrk="1" hangingPunct="1"/>
            <a:r>
              <a:rPr lang="en-US" sz="2000" smtClean="0"/>
              <a:t>The Q output is considered the normal output and is the one most used.</a:t>
            </a:r>
          </a:p>
          <a:p>
            <a:pPr eaLnBrk="1" hangingPunct="1">
              <a:buFont typeface="Wingdings" pitchFamily="2" charset="2"/>
              <a:buNone/>
            </a:pPr>
            <a:endParaRPr lang="en-US" sz="800" smtClean="0"/>
          </a:p>
          <a:p>
            <a:pPr eaLnBrk="1" hangingPunct="1"/>
            <a:r>
              <a:rPr lang="en-US" sz="2000" smtClean="0"/>
              <a:t>The other output ¯    is simply the compliment of output Q.</a:t>
            </a:r>
          </a:p>
          <a:p>
            <a:pPr eaLnBrk="1" hangingPunct="1"/>
            <a:endParaRPr lang="en-US" sz="2000" smtClean="0"/>
          </a:p>
        </p:txBody>
      </p:sp>
      <p:pic>
        <p:nvPicPr>
          <p:cNvPr id="12294" name="Picture 7" descr="100px-SR_Flip-flop_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997200"/>
            <a:ext cx="2233613" cy="22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6804025" y="3068638"/>
            <a:ext cx="358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MY"/>
              <a:t>Q </a:t>
            </a: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6948488" y="4797425"/>
            <a:ext cx="358775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Q</a:t>
            </a:r>
            <a:endParaRPr lang="en-US" altLang="en-US"/>
          </a:p>
        </p:txBody>
      </p:sp>
      <p:sp>
        <p:nvSpPr>
          <p:cNvPr id="1229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79FCD8-1C65-4C39-ABE9-2248B85FE0B3}" type="slidenum">
              <a:rPr lang="en-MY" smtClean="0">
                <a:cs typeface="Arial" charset="0"/>
              </a:rPr>
              <a:pPr/>
              <a:t>12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D7C31FD-9662-4161-B72F-AC7D45B7EEF1}" type="slidenum">
              <a:rPr lang="en-MY" sz="1200">
                <a:latin typeface="Arial Black" pitchFamily="34" charset="0"/>
              </a:rPr>
              <a:pPr algn="r"/>
              <a:t>13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8015287" cy="914400"/>
          </a:xfrm>
        </p:spPr>
        <p:txBody>
          <a:bodyPr/>
          <a:lstStyle/>
          <a:p>
            <a:pPr eaLnBrk="1" hangingPunct="1"/>
            <a:r>
              <a:rPr lang="en-US" sz="2800" smtClean="0"/>
              <a:t>4.1</a:t>
            </a:r>
            <a:r>
              <a:rPr lang="en-US" sz="3200" smtClean="0"/>
              <a:t> SR Flip Flop - </a:t>
            </a:r>
            <a:r>
              <a:rPr lang="en-US" sz="3200" b="1" smtClean="0"/>
              <a:t>NAND GATE LATCH</a:t>
            </a:r>
            <a:endParaRPr lang="en-US" altLang="en-US" sz="3200" b="1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628775"/>
            <a:ext cx="388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b="1" smtClean="0"/>
              <a:t>NAND GATE LATCH</a:t>
            </a:r>
          </a:p>
          <a:p>
            <a:pPr eaLnBrk="1" hangingPunct="1">
              <a:lnSpc>
                <a:spcPct val="90000"/>
              </a:lnSpc>
            </a:pP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endParaRPr lang="en-US" sz="1800" b="1" smtClean="0"/>
          </a:p>
          <a:p>
            <a:pPr eaLnBrk="1" hangingPunct="1">
              <a:lnSpc>
                <a:spcPct val="90000"/>
              </a:lnSpc>
            </a:pPr>
            <a:r>
              <a:rPr lang="en-US" sz="1800" b="1" smtClean="0"/>
              <a:t>Figure 4.1.2: SR NAND (Active LOW) Logic circuit.</a:t>
            </a:r>
            <a:endParaRPr lang="en-US" altLang="en-US" sz="1800" b="1" smtClean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3438" y="1628775"/>
            <a:ext cx="388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The NAND gate version has two inputs, SET (S) and RESET (R).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 Two outputs, Q as normal output and  ¯ as inverted output and feedback mechanism.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The feedback mechanism is required to form a sequential circuit by connecting the </a:t>
            </a:r>
            <a:r>
              <a:rPr lang="en-US" sz="1800" b="1" smtClean="0"/>
              <a:t>output </a:t>
            </a:r>
            <a:r>
              <a:rPr lang="en-US" sz="1800" smtClean="0"/>
              <a:t>of </a:t>
            </a:r>
            <a:r>
              <a:rPr lang="en-US" sz="1800" b="1" smtClean="0"/>
              <a:t>NAND-1</a:t>
            </a:r>
            <a:r>
              <a:rPr lang="en-US" sz="1800" smtClean="0"/>
              <a:t> to the </a:t>
            </a:r>
            <a:r>
              <a:rPr lang="en-US" sz="1800" b="1" smtClean="0"/>
              <a:t>input</a:t>
            </a:r>
            <a:r>
              <a:rPr lang="en-US" sz="1800" smtClean="0"/>
              <a:t> of </a:t>
            </a:r>
            <a:r>
              <a:rPr lang="en-US" sz="1800" b="1" smtClean="0"/>
              <a:t>NAND-2</a:t>
            </a:r>
            <a:r>
              <a:rPr lang="en-US" sz="1800" smtClean="0"/>
              <a:t> and vice versa.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smtClean="0"/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The circuit outputs depends on the inputs and also on the outputs.</a:t>
            </a:r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</p:txBody>
      </p:sp>
      <p:pic>
        <p:nvPicPr>
          <p:cNvPr id="13318" name="Picture 6" descr="rs-1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276475"/>
            <a:ext cx="2735262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227763" y="2636838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Q</a:t>
            </a:r>
            <a:endParaRPr lang="en-US" alt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124075" y="2565400"/>
            <a:ext cx="3603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124075" y="4292600"/>
            <a:ext cx="4318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  <a:endParaRPr lang="en-US" altLang="en-US"/>
          </a:p>
        </p:txBody>
      </p:sp>
      <p:sp>
        <p:nvSpPr>
          <p:cNvPr id="13322" name="Rectangle 18"/>
          <p:cNvSpPr>
            <a:spLocks noChangeArrowheads="1"/>
          </p:cNvSpPr>
          <p:nvPr/>
        </p:nvSpPr>
        <p:spPr bwMode="auto">
          <a:xfrm>
            <a:off x="2124075" y="2565400"/>
            <a:ext cx="3603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3323" name="Rectangle 19"/>
          <p:cNvSpPr>
            <a:spLocks noChangeArrowheads="1"/>
          </p:cNvSpPr>
          <p:nvPr/>
        </p:nvSpPr>
        <p:spPr bwMode="auto">
          <a:xfrm>
            <a:off x="2124075" y="4292600"/>
            <a:ext cx="4318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  <a:endParaRPr lang="en-US" altLang="en-US"/>
          </a:p>
        </p:txBody>
      </p:sp>
      <p:grpSp>
        <p:nvGrpSpPr>
          <p:cNvPr id="13324" name="Group 12"/>
          <p:cNvGrpSpPr>
            <a:grpSpLocks/>
          </p:cNvGrpSpPr>
          <p:nvPr/>
        </p:nvGrpSpPr>
        <p:grpSpPr bwMode="auto">
          <a:xfrm>
            <a:off x="2124075" y="2565400"/>
            <a:ext cx="431800" cy="2087563"/>
            <a:chOff x="0" y="0"/>
            <a:chExt cx="272" cy="1315"/>
          </a:xfrm>
        </p:grpSpPr>
        <p:sp>
          <p:nvSpPr>
            <p:cNvPr id="13358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22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  <a:endParaRPr lang="en-US" altLang="en-US"/>
            </a:p>
          </p:txBody>
        </p:sp>
        <p:sp>
          <p:nvSpPr>
            <p:cNvPr id="13359" name="Rectangle 22"/>
            <p:cNvSpPr>
              <a:spLocks noChangeArrowheads="1"/>
            </p:cNvSpPr>
            <p:nvPr/>
          </p:nvSpPr>
          <p:spPr bwMode="auto">
            <a:xfrm>
              <a:off x="0" y="1088"/>
              <a:ext cx="27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  <a:endParaRPr lang="en-US" altLang="en-US"/>
            </a:p>
          </p:txBody>
        </p:sp>
      </p:grpSp>
      <p:grpSp>
        <p:nvGrpSpPr>
          <p:cNvPr id="13325" name="Group 15"/>
          <p:cNvGrpSpPr>
            <a:grpSpLocks/>
          </p:cNvGrpSpPr>
          <p:nvPr/>
        </p:nvGrpSpPr>
        <p:grpSpPr bwMode="auto">
          <a:xfrm>
            <a:off x="2124075" y="2565400"/>
            <a:ext cx="431800" cy="2087563"/>
            <a:chOff x="0" y="0"/>
            <a:chExt cx="272" cy="1315"/>
          </a:xfrm>
        </p:grpSpPr>
        <p:sp>
          <p:nvSpPr>
            <p:cNvPr id="13356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22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  <a:endParaRPr lang="en-US" altLang="en-US"/>
            </a:p>
          </p:txBody>
        </p:sp>
        <p:sp>
          <p:nvSpPr>
            <p:cNvPr id="13357" name="Rectangle 26"/>
            <p:cNvSpPr>
              <a:spLocks noChangeArrowheads="1"/>
            </p:cNvSpPr>
            <p:nvPr/>
          </p:nvSpPr>
          <p:spPr bwMode="auto">
            <a:xfrm>
              <a:off x="0" y="1088"/>
              <a:ext cx="27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  <a:endParaRPr lang="en-US" altLang="en-US"/>
            </a:p>
          </p:txBody>
        </p:sp>
      </p:grpSp>
      <p:grpSp>
        <p:nvGrpSpPr>
          <p:cNvPr id="13326" name="Group 18"/>
          <p:cNvGrpSpPr>
            <a:grpSpLocks/>
          </p:cNvGrpSpPr>
          <p:nvPr/>
        </p:nvGrpSpPr>
        <p:grpSpPr bwMode="auto">
          <a:xfrm>
            <a:off x="2124075" y="2565400"/>
            <a:ext cx="431800" cy="2087563"/>
            <a:chOff x="0" y="0"/>
            <a:chExt cx="272" cy="1315"/>
          </a:xfrm>
        </p:grpSpPr>
        <p:sp>
          <p:nvSpPr>
            <p:cNvPr id="13354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22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  <a:endParaRPr lang="en-US" altLang="en-US"/>
            </a:p>
          </p:txBody>
        </p:sp>
        <p:sp>
          <p:nvSpPr>
            <p:cNvPr id="13355" name="Rectangle 29"/>
            <p:cNvSpPr>
              <a:spLocks noChangeArrowheads="1"/>
            </p:cNvSpPr>
            <p:nvPr/>
          </p:nvSpPr>
          <p:spPr bwMode="auto">
            <a:xfrm>
              <a:off x="0" y="1088"/>
              <a:ext cx="27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  <a:endParaRPr lang="en-US" altLang="en-US"/>
            </a:p>
          </p:txBody>
        </p:sp>
      </p:grpSp>
      <p:grpSp>
        <p:nvGrpSpPr>
          <p:cNvPr id="13327" name="Group 21"/>
          <p:cNvGrpSpPr>
            <a:grpSpLocks/>
          </p:cNvGrpSpPr>
          <p:nvPr/>
        </p:nvGrpSpPr>
        <p:grpSpPr bwMode="auto">
          <a:xfrm>
            <a:off x="2124075" y="2565400"/>
            <a:ext cx="431800" cy="2087563"/>
            <a:chOff x="0" y="0"/>
            <a:chExt cx="272" cy="1315"/>
          </a:xfrm>
        </p:grpSpPr>
        <p:sp>
          <p:nvSpPr>
            <p:cNvPr id="13352" name="Rectangle 31"/>
            <p:cNvSpPr>
              <a:spLocks noChangeArrowheads="1"/>
            </p:cNvSpPr>
            <p:nvPr/>
          </p:nvSpPr>
          <p:spPr bwMode="auto">
            <a:xfrm>
              <a:off x="0" y="0"/>
              <a:ext cx="22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  <a:endParaRPr lang="en-US" altLang="en-US"/>
            </a:p>
          </p:txBody>
        </p:sp>
        <p:sp>
          <p:nvSpPr>
            <p:cNvPr id="13353" name="Rectangle 32"/>
            <p:cNvSpPr>
              <a:spLocks noChangeArrowheads="1"/>
            </p:cNvSpPr>
            <p:nvPr/>
          </p:nvSpPr>
          <p:spPr bwMode="auto">
            <a:xfrm>
              <a:off x="0" y="1088"/>
              <a:ext cx="27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  <a:endParaRPr lang="en-US" altLang="en-US"/>
            </a:p>
          </p:txBody>
        </p:sp>
      </p:grpSp>
      <p:grpSp>
        <p:nvGrpSpPr>
          <p:cNvPr id="13328" name="Group 24"/>
          <p:cNvGrpSpPr>
            <a:grpSpLocks/>
          </p:cNvGrpSpPr>
          <p:nvPr/>
        </p:nvGrpSpPr>
        <p:grpSpPr bwMode="auto">
          <a:xfrm>
            <a:off x="2124075" y="2565400"/>
            <a:ext cx="431800" cy="2087563"/>
            <a:chOff x="0" y="0"/>
            <a:chExt cx="272" cy="1315"/>
          </a:xfrm>
        </p:grpSpPr>
        <p:sp>
          <p:nvSpPr>
            <p:cNvPr id="13350" name="Rectangle 34"/>
            <p:cNvSpPr>
              <a:spLocks noChangeArrowheads="1"/>
            </p:cNvSpPr>
            <p:nvPr/>
          </p:nvSpPr>
          <p:spPr bwMode="auto">
            <a:xfrm>
              <a:off x="0" y="0"/>
              <a:ext cx="22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  <a:endParaRPr lang="en-US" altLang="en-US"/>
            </a:p>
          </p:txBody>
        </p:sp>
        <p:sp>
          <p:nvSpPr>
            <p:cNvPr id="13351" name="Rectangle 35"/>
            <p:cNvSpPr>
              <a:spLocks noChangeArrowheads="1"/>
            </p:cNvSpPr>
            <p:nvPr/>
          </p:nvSpPr>
          <p:spPr bwMode="auto">
            <a:xfrm>
              <a:off x="0" y="1088"/>
              <a:ext cx="27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  <a:endParaRPr lang="en-US" altLang="en-US"/>
            </a:p>
          </p:txBody>
        </p:sp>
      </p:grpSp>
      <p:grpSp>
        <p:nvGrpSpPr>
          <p:cNvPr id="13329" name="Group 27"/>
          <p:cNvGrpSpPr>
            <a:grpSpLocks/>
          </p:cNvGrpSpPr>
          <p:nvPr/>
        </p:nvGrpSpPr>
        <p:grpSpPr bwMode="auto">
          <a:xfrm>
            <a:off x="2124075" y="2565400"/>
            <a:ext cx="431800" cy="2087563"/>
            <a:chOff x="0" y="0"/>
            <a:chExt cx="272" cy="1315"/>
          </a:xfrm>
        </p:grpSpPr>
        <p:sp>
          <p:nvSpPr>
            <p:cNvPr id="13348" name="Rectangle 37"/>
            <p:cNvSpPr>
              <a:spLocks noChangeArrowheads="1"/>
            </p:cNvSpPr>
            <p:nvPr/>
          </p:nvSpPr>
          <p:spPr bwMode="auto">
            <a:xfrm>
              <a:off x="0" y="0"/>
              <a:ext cx="22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  <a:endParaRPr lang="en-US" altLang="en-US"/>
            </a:p>
          </p:txBody>
        </p:sp>
        <p:sp>
          <p:nvSpPr>
            <p:cNvPr id="13349" name="Rectangle 38"/>
            <p:cNvSpPr>
              <a:spLocks noChangeArrowheads="1"/>
            </p:cNvSpPr>
            <p:nvPr/>
          </p:nvSpPr>
          <p:spPr bwMode="auto">
            <a:xfrm>
              <a:off x="0" y="1088"/>
              <a:ext cx="27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  <a:endParaRPr lang="en-US" altLang="en-US"/>
            </a:p>
          </p:txBody>
        </p:sp>
      </p:grpSp>
      <p:grpSp>
        <p:nvGrpSpPr>
          <p:cNvPr id="13330" name="Group 30"/>
          <p:cNvGrpSpPr>
            <a:grpSpLocks/>
          </p:cNvGrpSpPr>
          <p:nvPr/>
        </p:nvGrpSpPr>
        <p:grpSpPr bwMode="auto">
          <a:xfrm>
            <a:off x="2124075" y="2565400"/>
            <a:ext cx="431800" cy="2087563"/>
            <a:chOff x="0" y="0"/>
            <a:chExt cx="272" cy="1315"/>
          </a:xfrm>
        </p:grpSpPr>
        <p:sp>
          <p:nvSpPr>
            <p:cNvPr id="13346" name="Rectangle 40"/>
            <p:cNvSpPr>
              <a:spLocks noChangeArrowheads="1"/>
            </p:cNvSpPr>
            <p:nvPr/>
          </p:nvSpPr>
          <p:spPr bwMode="auto">
            <a:xfrm>
              <a:off x="0" y="0"/>
              <a:ext cx="22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  <a:endParaRPr lang="en-US" altLang="en-US"/>
            </a:p>
          </p:txBody>
        </p:sp>
        <p:sp>
          <p:nvSpPr>
            <p:cNvPr id="13347" name="Rectangle 41"/>
            <p:cNvSpPr>
              <a:spLocks noChangeArrowheads="1"/>
            </p:cNvSpPr>
            <p:nvPr/>
          </p:nvSpPr>
          <p:spPr bwMode="auto">
            <a:xfrm>
              <a:off x="0" y="1088"/>
              <a:ext cx="27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  <a:endParaRPr lang="en-US" altLang="en-US"/>
            </a:p>
          </p:txBody>
        </p:sp>
      </p:grpSp>
      <p:pic>
        <p:nvPicPr>
          <p:cNvPr id="13331" name="Picture 42" descr="rs-1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276475"/>
            <a:ext cx="2735262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32" name="Group 34"/>
          <p:cNvGrpSpPr>
            <a:grpSpLocks/>
          </p:cNvGrpSpPr>
          <p:nvPr/>
        </p:nvGrpSpPr>
        <p:grpSpPr bwMode="auto">
          <a:xfrm>
            <a:off x="2124075" y="2565400"/>
            <a:ext cx="431800" cy="2087563"/>
            <a:chOff x="0" y="0"/>
            <a:chExt cx="272" cy="1315"/>
          </a:xfrm>
        </p:grpSpPr>
        <p:sp>
          <p:nvSpPr>
            <p:cNvPr id="13344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22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  <a:endParaRPr lang="en-US" altLang="en-US"/>
            </a:p>
          </p:txBody>
        </p:sp>
        <p:sp>
          <p:nvSpPr>
            <p:cNvPr id="13345" name="Rectangle 45"/>
            <p:cNvSpPr>
              <a:spLocks noChangeArrowheads="1"/>
            </p:cNvSpPr>
            <p:nvPr/>
          </p:nvSpPr>
          <p:spPr bwMode="auto">
            <a:xfrm>
              <a:off x="0" y="1088"/>
              <a:ext cx="27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  <a:endParaRPr lang="en-US" altLang="en-US"/>
            </a:p>
          </p:txBody>
        </p:sp>
      </p:grpSp>
      <p:pic>
        <p:nvPicPr>
          <p:cNvPr id="13333" name="Picture 46" descr="rs-1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276475"/>
            <a:ext cx="2735262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34" name="Group 38"/>
          <p:cNvGrpSpPr>
            <a:grpSpLocks/>
          </p:cNvGrpSpPr>
          <p:nvPr/>
        </p:nvGrpSpPr>
        <p:grpSpPr bwMode="auto">
          <a:xfrm>
            <a:off x="2124075" y="2565400"/>
            <a:ext cx="431800" cy="2087563"/>
            <a:chOff x="0" y="0"/>
            <a:chExt cx="272" cy="1315"/>
          </a:xfrm>
        </p:grpSpPr>
        <p:sp>
          <p:nvSpPr>
            <p:cNvPr id="13342" name="Rectangle 48"/>
            <p:cNvSpPr>
              <a:spLocks noChangeArrowheads="1"/>
            </p:cNvSpPr>
            <p:nvPr/>
          </p:nvSpPr>
          <p:spPr bwMode="auto">
            <a:xfrm>
              <a:off x="0" y="0"/>
              <a:ext cx="22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  <a:endParaRPr lang="en-US" altLang="en-US"/>
            </a:p>
          </p:txBody>
        </p:sp>
        <p:sp>
          <p:nvSpPr>
            <p:cNvPr id="13343" name="Rectangle 49"/>
            <p:cNvSpPr>
              <a:spLocks noChangeArrowheads="1"/>
            </p:cNvSpPr>
            <p:nvPr/>
          </p:nvSpPr>
          <p:spPr bwMode="auto">
            <a:xfrm>
              <a:off x="0" y="1088"/>
              <a:ext cx="27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  <a:endParaRPr lang="en-US" altLang="en-US"/>
            </a:p>
          </p:txBody>
        </p:sp>
      </p:grpSp>
      <p:grpSp>
        <p:nvGrpSpPr>
          <p:cNvPr id="13335" name="Group 41"/>
          <p:cNvGrpSpPr>
            <a:grpSpLocks/>
          </p:cNvGrpSpPr>
          <p:nvPr/>
        </p:nvGrpSpPr>
        <p:grpSpPr bwMode="auto">
          <a:xfrm>
            <a:off x="1042988" y="2276475"/>
            <a:ext cx="2735262" cy="2735263"/>
            <a:chOff x="0" y="0"/>
            <a:chExt cx="1723" cy="1723"/>
          </a:xfrm>
        </p:grpSpPr>
        <p:pic>
          <p:nvPicPr>
            <p:cNvPr id="13338" name="Picture 50" descr="rs-1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723" cy="1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339" name="Group 43"/>
            <p:cNvGrpSpPr>
              <a:grpSpLocks/>
            </p:cNvGrpSpPr>
            <p:nvPr/>
          </p:nvGrpSpPr>
          <p:grpSpPr bwMode="auto">
            <a:xfrm>
              <a:off x="681" y="182"/>
              <a:ext cx="272" cy="1315"/>
              <a:chOff x="0" y="0"/>
              <a:chExt cx="272" cy="1315"/>
            </a:xfrm>
          </p:grpSpPr>
          <p:sp>
            <p:nvSpPr>
              <p:cNvPr id="13340" name="Rectangle 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</a:t>
                </a:r>
                <a:endParaRPr lang="en-US" altLang="en-US"/>
              </a:p>
            </p:txBody>
          </p:sp>
          <p:sp>
            <p:nvSpPr>
              <p:cNvPr id="13341" name="Rectangle 53"/>
              <p:cNvSpPr>
                <a:spLocks noChangeArrowheads="1"/>
              </p:cNvSpPr>
              <p:nvPr/>
            </p:nvSpPr>
            <p:spPr bwMode="auto">
              <a:xfrm>
                <a:off x="0" y="1088"/>
                <a:ext cx="272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  <a:endParaRPr lang="en-US" altLang="en-US"/>
              </a:p>
            </p:txBody>
          </p:sp>
        </p:grpSp>
      </p:grpSp>
      <p:sp>
        <p:nvSpPr>
          <p:cNvPr id="13337" name="Slide Number Placeholder 4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CD00C2-B4CE-4E7B-9E2C-DC0D448A340C}" type="slidenum">
              <a:rPr lang="en-MY" smtClean="0">
                <a:cs typeface="Arial" charset="0"/>
              </a:rPr>
              <a:pPr/>
              <a:t>13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DF7D109-71A2-4BA0-ADD5-7F249FA6E0EB}" type="slidenum">
              <a:rPr lang="en-MY" sz="1200">
                <a:latin typeface="Arial Black" pitchFamily="34" charset="0"/>
              </a:rPr>
              <a:pPr algn="r"/>
              <a:t>14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4.1</a:t>
            </a:r>
            <a:r>
              <a:rPr lang="en-US" sz="3200" smtClean="0"/>
              <a:t> SR Flip Flop - </a:t>
            </a:r>
            <a:r>
              <a:rPr lang="en-US" sz="3200" b="1" smtClean="0"/>
              <a:t>NAND GATE LATCH</a:t>
            </a:r>
            <a:endParaRPr lang="en-US" altLang="en-US" sz="3200" b="1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 4.1.3 Feedback Mechanism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</p:txBody>
      </p:sp>
      <p:pic>
        <p:nvPicPr>
          <p:cNvPr id="14341" name="Picture 4" descr="setreset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2133600"/>
            <a:ext cx="6083300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4DE935-1435-4AEB-9516-D858F5FF4F61}" type="slidenum">
              <a:rPr lang="en-MY" smtClean="0">
                <a:cs typeface="Arial" charset="0"/>
              </a:rPr>
              <a:pPr/>
              <a:t>14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90A7EDD-4FC0-40B2-B297-DB3D16FF9BA7}" type="slidenum">
              <a:rPr lang="en-MY" sz="1200">
                <a:latin typeface="Arial Black" pitchFamily="34" charset="0"/>
              </a:rPr>
              <a:pPr algn="r"/>
              <a:t>15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15363" name="Rectangle 22"/>
          <p:cNvSpPr>
            <a:spLocks noChangeArrowheads="1"/>
          </p:cNvSpPr>
          <p:nvPr/>
        </p:nvSpPr>
        <p:spPr bwMode="auto">
          <a:xfrm>
            <a:off x="3348038" y="2781300"/>
            <a:ext cx="360362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6"/>
          <p:cNvSpPr>
            <a:spLocks noChangeArrowheads="1"/>
          </p:cNvSpPr>
          <p:nvPr/>
        </p:nvSpPr>
        <p:spPr bwMode="auto">
          <a:xfrm>
            <a:off x="3851275" y="2781300"/>
            <a:ext cx="288925" cy="2016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4.1 </a:t>
            </a:r>
            <a:r>
              <a:rPr lang="en-US" sz="3200" smtClean="0"/>
              <a:t>SR Flip Flop - </a:t>
            </a:r>
            <a:r>
              <a:rPr lang="en-US" sz="3200" b="1" smtClean="0"/>
              <a:t>NAND GATE LATCH</a:t>
            </a:r>
            <a:endParaRPr lang="en-US" altLang="en-US" sz="3200" b="1" smtClean="0"/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800" smtClean="0"/>
              <a:t>Normal Resting State </a:t>
            </a:r>
            <a:r>
              <a:rPr lang="en-US" sz="2400" smtClean="0"/>
              <a:t>Figure 4.1.4.a</a:t>
            </a:r>
            <a:endParaRPr lang="en-US" altLang="en-US" sz="2400" smtClean="0"/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3438" y="1628775"/>
            <a:ext cx="3886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Input S=1 , R=1 ,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is the normal resting state of the circuit and it has no effect of the output states.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Output Q and ¯ will remain in whatever state they were in prior to the occurrence of this input condition.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It works in </a:t>
            </a:r>
            <a:r>
              <a:rPr lang="en-US" sz="2400" b="1" smtClean="0"/>
              <a:t>HOLD</a:t>
            </a:r>
            <a:r>
              <a:rPr lang="en-US" sz="2400" smtClean="0"/>
              <a:t> mode of operation.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827088" y="2420938"/>
            <a:ext cx="2735262" cy="2735262"/>
            <a:chOff x="0" y="0"/>
            <a:chExt cx="1723" cy="1723"/>
          </a:xfrm>
        </p:grpSpPr>
        <p:pic>
          <p:nvPicPr>
            <p:cNvPr id="15403" name="Picture 10" descr="rs-1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723" cy="1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404" name="Group 10"/>
            <p:cNvGrpSpPr>
              <a:grpSpLocks/>
            </p:cNvGrpSpPr>
            <p:nvPr/>
          </p:nvGrpSpPr>
          <p:grpSpPr bwMode="auto">
            <a:xfrm>
              <a:off x="681" y="182"/>
              <a:ext cx="272" cy="1315"/>
              <a:chOff x="0" y="0"/>
              <a:chExt cx="272" cy="1315"/>
            </a:xfrm>
          </p:grpSpPr>
          <p:sp>
            <p:nvSpPr>
              <p:cNvPr id="15405" name="Rectangl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</a:t>
                </a:r>
                <a:endParaRPr lang="en-US" altLang="en-US"/>
              </a:p>
            </p:txBody>
          </p:sp>
          <p:sp>
            <p:nvSpPr>
              <p:cNvPr id="15406" name="Rectangle 13"/>
              <p:cNvSpPr>
                <a:spLocks noChangeArrowheads="1"/>
              </p:cNvSpPr>
              <p:nvPr/>
            </p:nvSpPr>
            <p:spPr bwMode="auto">
              <a:xfrm>
                <a:off x="0" y="1088"/>
                <a:ext cx="272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  <a:endParaRPr lang="en-US" altLang="en-US"/>
              </a:p>
            </p:txBody>
          </p:sp>
        </p:grpSp>
      </p:grpSp>
      <p:sp>
        <p:nvSpPr>
          <p:cNvPr id="15369" name="Rectangle 19"/>
          <p:cNvSpPr>
            <a:spLocks noChangeArrowheads="1"/>
          </p:cNvSpPr>
          <p:nvPr/>
        </p:nvSpPr>
        <p:spPr bwMode="auto">
          <a:xfrm>
            <a:off x="3348038" y="2781300"/>
            <a:ext cx="3603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0</a:t>
            </a:r>
            <a:endParaRPr lang="en-US" altLang="en-US"/>
          </a:p>
        </p:txBody>
      </p:sp>
      <p:sp>
        <p:nvSpPr>
          <p:cNvPr id="15370" name="Rectangle 21"/>
          <p:cNvSpPr>
            <a:spLocks noChangeArrowheads="1"/>
          </p:cNvSpPr>
          <p:nvPr/>
        </p:nvSpPr>
        <p:spPr bwMode="auto">
          <a:xfrm>
            <a:off x="3348038" y="4437063"/>
            <a:ext cx="36036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5371" name="Rectangle 32"/>
          <p:cNvSpPr>
            <a:spLocks noChangeArrowheads="1"/>
          </p:cNvSpPr>
          <p:nvPr/>
        </p:nvSpPr>
        <p:spPr bwMode="auto">
          <a:xfrm>
            <a:off x="468313" y="2565400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5372" name="Rectangle 33"/>
          <p:cNvSpPr>
            <a:spLocks noChangeArrowheads="1"/>
          </p:cNvSpPr>
          <p:nvPr/>
        </p:nvSpPr>
        <p:spPr bwMode="auto">
          <a:xfrm>
            <a:off x="468313" y="4581525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5373" name="Rectangle 34"/>
          <p:cNvSpPr>
            <a:spLocks noChangeArrowheads="1"/>
          </p:cNvSpPr>
          <p:nvPr/>
        </p:nvSpPr>
        <p:spPr bwMode="auto">
          <a:xfrm>
            <a:off x="3924300" y="2852738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0</a:t>
            </a:r>
            <a:endParaRPr lang="en-US" altLang="en-US"/>
          </a:p>
        </p:txBody>
      </p:sp>
      <p:sp>
        <p:nvSpPr>
          <p:cNvPr id="15374" name="Rectangle 35"/>
          <p:cNvSpPr>
            <a:spLocks noChangeArrowheads="1"/>
          </p:cNvSpPr>
          <p:nvPr/>
        </p:nvSpPr>
        <p:spPr bwMode="auto">
          <a:xfrm>
            <a:off x="3924300" y="4508500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5375" name="Rectangle 37"/>
          <p:cNvSpPr>
            <a:spLocks noChangeArrowheads="1"/>
          </p:cNvSpPr>
          <p:nvPr/>
        </p:nvSpPr>
        <p:spPr bwMode="auto">
          <a:xfrm>
            <a:off x="468313" y="2565400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5376" name="Rectangle 38"/>
          <p:cNvSpPr>
            <a:spLocks noChangeArrowheads="1"/>
          </p:cNvSpPr>
          <p:nvPr/>
        </p:nvSpPr>
        <p:spPr bwMode="auto">
          <a:xfrm>
            <a:off x="468313" y="4581525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5377" name="Rectangle 39"/>
          <p:cNvSpPr>
            <a:spLocks noChangeArrowheads="1"/>
          </p:cNvSpPr>
          <p:nvPr/>
        </p:nvSpPr>
        <p:spPr bwMode="auto">
          <a:xfrm>
            <a:off x="468313" y="2565400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5378" name="Rectangle 50"/>
          <p:cNvSpPr>
            <a:spLocks noChangeArrowheads="1"/>
          </p:cNvSpPr>
          <p:nvPr/>
        </p:nvSpPr>
        <p:spPr bwMode="auto">
          <a:xfrm>
            <a:off x="611188" y="1628775"/>
            <a:ext cx="388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sz="2800"/>
          </a:p>
        </p:txBody>
      </p:sp>
      <p:sp>
        <p:nvSpPr>
          <p:cNvPr id="15379" name="Rectangle 53"/>
          <p:cNvSpPr>
            <a:spLocks noChangeArrowheads="1"/>
          </p:cNvSpPr>
          <p:nvPr/>
        </p:nvSpPr>
        <p:spPr bwMode="auto">
          <a:xfrm>
            <a:off x="468313" y="4581525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5380" name="Rectangle 54"/>
          <p:cNvSpPr>
            <a:spLocks noChangeArrowheads="1"/>
          </p:cNvSpPr>
          <p:nvPr/>
        </p:nvSpPr>
        <p:spPr bwMode="auto">
          <a:xfrm>
            <a:off x="468313" y="2565400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5381" name="Rectangle 84"/>
          <p:cNvSpPr>
            <a:spLocks noChangeArrowheads="1"/>
          </p:cNvSpPr>
          <p:nvPr/>
        </p:nvSpPr>
        <p:spPr bwMode="auto">
          <a:xfrm>
            <a:off x="468313" y="2565400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  <a:endParaRPr lang="en-US" altLang="en-US"/>
          </a:p>
        </p:txBody>
      </p:sp>
      <p:grpSp>
        <p:nvGrpSpPr>
          <p:cNvPr id="15382" name="Group 26"/>
          <p:cNvGrpSpPr>
            <a:grpSpLocks/>
          </p:cNvGrpSpPr>
          <p:nvPr/>
        </p:nvGrpSpPr>
        <p:grpSpPr bwMode="auto">
          <a:xfrm>
            <a:off x="827088" y="2420938"/>
            <a:ext cx="2735262" cy="2735262"/>
            <a:chOff x="0" y="0"/>
            <a:chExt cx="1723" cy="1723"/>
          </a:xfrm>
        </p:grpSpPr>
        <p:pic>
          <p:nvPicPr>
            <p:cNvPr id="15399" name="Picture 86" descr="rs-1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723" cy="1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400" name="Group 28"/>
            <p:cNvGrpSpPr>
              <a:grpSpLocks/>
            </p:cNvGrpSpPr>
            <p:nvPr/>
          </p:nvGrpSpPr>
          <p:grpSpPr bwMode="auto">
            <a:xfrm>
              <a:off x="681" y="182"/>
              <a:ext cx="272" cy="1315"/>
              <a:chOff x="0" y="0"/>
              <a:chExt cx="272" cy="1315"/>
            </a:xfrm>
          </p:grpSpPr>
          <p:sp>
            <p:nvSpPr>
              <p:cNvPr id="15401" name="Rectangle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</a:t>
                </a:r>
                <a:endParaRPr lang="en-US" altLang="en-US"/>
              </a:p>
            </p:txBody>
          </p:sp>
          <p:sp>
            <p:nvSpPr>
              <p:cNvPr id="15402" name="Rectangle 89"/>
              <p:cNvSpPr>
                <a:spLocks noChangeArrowheads="1"/>
              </p:cNvSpPr>
              <p:nvPr/>
            </p:nvSpPr>
            <p:spPr bwMode="auto">
              <a:xfrm>
                <a:off x="0" y="1088"/>
                <a:ext cx="272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  <a:endParaRPr lang="en-US" altLang="en-US"/>
              </a:p>
            </p:txBody>
          </p:sp>
        </p:grpSp>
      </p:grpSp>
      <p:sp>
        <p:nvSpPr>
          <p:cNvPr id="15383" name="Rectangle 90"/>
          <p:cNvSpPr>
            <a:spLocks noChangeArrowheads="1"/>
          </p:cNvSpPr>
          <p:nvPr/>
        </p:nvSpPr>
        <p:spPr bwMode="auto">
          <a:xfrm>
            <a:off x="468313" y="4581525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5384" name="Rectangle 115"/>
          <p:cNvSpPr>
            <a:spLocks noChangeArrowheads="1"/>
          </p:cNvSpPr>
          <p:nvPr/>
        </p:nvSpPr>
        <p:spPr bwMode="auto">
          <a:xfrm>
            <a:off x="3924300" y="2852738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0</a:t>
            </a:r>
            <a:endParaRPr lang="en-US" altLang="en-US"/>
          </a:p>
        </p:txBody>
      </p:sp>
      <p:sp>
        <p:nvSpPr>
          <p:cNvPr id="15385" name="Rectangle 116"/>
          <p:cNvSpPr>
            <a:spLocks noChangeArrowheads="1"/>
          </p:cNvSpPr>
          <p:nvPr/>
        </p:nvSpPr>
        <p:spPr bwMode="auto">
          <a:xfrm>
            <a:off x="611188" y="1628775"/>
            <a:ext cx="388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sz="2800"/>
          </a:p>
        </p:txBody>
      </p:sp>
      <p:sp>
        <p:nvSpPr>
          <p:cNvPr id="15386" name="Rectangle 117"/>
          <p:cNvSpPr>
            <a:spLocks noChangeArrowheads="1"/>
          </p:cNvSpPr>
          <p:nvPr/>
        </p:nvSpPr>
        <p:spPr bwMode="auto">
          <a:xfrm>
            <a:off x="3924300" y="2852738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0</a:t>
            </a:r>
            <a:endParaRPr lang="en-US" altLang="en-US"/>
          </a:p>
        </p:txBody>
      </p:sp>
      <p:sp>
        <p:nvSpPr>
          <p:cNvPr id="15387" name="Rectangle 118"/>
          <p:cNvSpPr>
            <a:spLocks noChangeArrowheads="1"/>
          </p:cNvSpPr>
          <p:nvPr/>
        </p:nvSpPr>
        <p:spPr bwMode="auto">
          <a:xfrm>
            <a:off x="611188" y="1628775"/>
            <a:ext cx="388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sz="2800"/>
          </a:p>
        </p:txBody>
      </p:sp>
      <p:sp>
        <p:nvSpPr>
          <p:cNvPr id="15388" name="Rectangle 119"/>
          <p:cNvSpPr>
            <a:spLocks noChangeArrowheads="1"/>
          </p:cNvSpPr>
          <p:nvPr/>
        </p:nvSpPr>
        <p:spPr bwMode="auto">
          <a:xfrm>
            <a:off x="612775" y="1657350"/>
            <a:ext cx="388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sz="2800"/>
          </a:p>
        </p:txBody>
      </p:sp>
      <p:sp>
        <p:nvSpPr>
          <p:cNvPr id="15389" name="Rectangle 120"/>
          <p:cNvSpPr>
            <a:spLocks noChangeArrowheads="1"/>
          </p:cNvSpPr>
          <p:nvPr/>
        </p:nvSpPr>
        <p:spPr bwMode="auto">
          <a:xfrm>
            <a:off x="3927475" y="2909888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0</a:t>
            </a:r>
            <a:endParaRPr lang="en-US" altLang="en-US"/>
          </a:p>
        </p:txBody>
      </p:sp>
      <p:sp>
        <p:nvSpPr>
          <p:cNvPr id="15390" name="Rectangle 121"/>
          <p:cNvSpPr>
            <a:spLocks noChangeArrowheads="1"/>
          </p:cNvSpPr>
          <p:nvPr/>
        </p:nvSpPr>
        <p:spPr bwMode="auto">
          <a:xfrm>
            <a:off x="3924300" y="4437063"/>
            <a:ext cx="215900" cy="2889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5391" name="Rectangle 122"/>
          <p:cNvSpPr>
            <a:spLocks noChangeArrowheads="1"/>
          </p:cNvSpPr>
          <p:nvPr/>
        </p:nvSpPr>
        <p:spPr bwMode="auto">
          <a:xfrm>
            <a:off x="611188" y="1628775"/>
            <a:ext cx="388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sz="2800"/>
          </a:p>
        </p:txBody>
      </p:sp>
      <p:sp>
        <p:nvSpPr>
          <p:cNvPr id="15392" name="Rectangle 123"/>
          <p:cNvSpPr>
            <a:spLocks noChangeArrowheads="1"/>
          </p:cNvSpPr>
          <p:nvPr/>
        </p:nvSpPr>
        <p:spPr bwMode="auto">
          <a:xfrm>
            <a:off x="611188" y="1628775"/>
            <a:ext cx="388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sz="2800"/>
          </a:p>
        </p:txBody>
      </p:sp>
      <p:sp>
        <p:nvSpPr>
          <p:cNvPr id="15393" name="Rectangle 127"/>
          <p:cNvSpPr>
            <a:spLocks noChangeArrowheads="1"/>
          </p:cNvSpPr>
          <p:nvPr/>
        </p:nvSpPr>
        <p:spPr bwMode="auto">
          <a:xfrm>
            <a:off x="6443663" y="2852738"/>
            <a:ext cx="2889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Q</a:t>
            </a:r>
            <a:endParaRPr lang="en-US" altLang="en-US"/>
          </a:p>
        </p:txBody>
      </p:sp>
      <p:grpSp>
        <p:nvGrpSpPr>
          <p:cNvPr id="15394" name="Group 42"/>
          <p:cNvGrpSpPr>
            <a:grpSpLocks/>
          </p:cNvGrpSpPr>
          <p:nvPr/>
        </p:nvGrpSpPr>
        <p:grpSpPr bwMode="auto">
          <a:xfrm>
            <a:off x="1908175" y="2709863"/>
            <a:ext cx="431800" cy="2087562"/>
            <a:chOff x="0" y="0"/>
            <a:chExt cx="272" cy="1315"/>
          </a:xfrm>
        </p:grpSpPr>
        <p:sp>
          <p:nvSpPr>
            <p:cNvPr id="15397" name="Rectangle 132"/>
            <p:cNvSpPr>
              <a:spLocks noChangeArrowheads="1"/>
            </p:cNvSpPr>
            <p:nvPr/>
          </p:nvSpPr>
          <p:spPr bwMode="auto">
            <a:xfrm>
              <a:off x="0" y="0"/>
              <a:ext cx="22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  <a:endParaRPr lang="en-US" altLang="en-US"/>
            </a:p>
          </p:txBody>
        </p:sp>
        <p:sp>
          <p:nvSpPr>
            <p:cNvPr id="15398" name="Rectangle 133"/>
            <p:cNvSpPr>
              <a:spLocks noChangeArrowheads="1"/>
            </p:cNvSpPr>
            <p:nvPr/>
          </p:nvSpPr>
          <p:spPr bwMode="auto">
            <a:xfrm>
              <a:off x="0" y="1088"/>
              <a:ext cx="27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  <a:endParaRPr lang="en-US" altLang="en-US"/>
            </a:p>
          </p:txBody>
        </p:sp>
      </p:grpSp>
      <p:sp>
        <p:nvSpPr>
          <p:cNvPr id="15396" name="Slide Number Placeholder 4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4F70F7-CA26-47F6-B196-3C3BBC503865}" type="slidenum">
              <a:rPr lang="en-MY" smtClean="0">
                <a:cs typeface="Arial" charset="0"/>
              </a:rPr>
              <a:pPr/>
              <a:t>15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86E6E4A-B5CF-4F25-8BBD-378DB01631C3}" type="slidenum">
              <a:rPr lang="en-MY" sz="1200">
                <a:latin typeface="Arial Black" pitchFamily="34" charset="0"/>
              </a:rPr>
              <a:pPr algn="r"/>
              <a:t>16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4.1</a:t>
            </a:r>
            <a:r>
              <a:rPr lang="en-US" sz="3200" smtClean="0"/>
              <a:t> SR Flip Flop - </a:t>
            </a:r>
            <a:r>
              <a:rPr lang="en-US" sz="3200" b="1" smtClean="0"/>
              <a:t>NAND GATE LATCH</a:t>
            </a:r>
            <a:endParaRPr lang="en-US" altLang="en-US" sz="3200" b="1" smtClean="0"/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400" smtClean="0"/>
              <a:t>Input, </a:t>
            </a:r>
            <a:r>
              <a:rPr lang="en-US" sz="2400" b="1" smtClean="0"/>
              <a:t>S = 0, R = 1</a:t>
            </a:r>
          </a:p>
          <a:p>
            <a:pPr eaLnBrk="1" hangingPunct="1"/>
            <a:r>
              <a:rPr lang="en-US" sz="2400" smtClean="0"/>
              <a:t>This will set </a:t>
            </a:r>
            <a:r>
              <a:rPr lang="en-US" sz="2400" b="1" smtClean="0"/>
              <a:t>Q = 1.</a:t>
            </a:r>
          </a:p>
          <a:p>
            <a:pPr eaLnBrk="1" hangingPunct="1"/>
            <a:r>
              <a:rPr lang="en-US" sz="2400" smtClean="0"/>
              <a:t>It works in </a:t>
            </a:r>
            <a:r>
              <a:rPr lang="en-US" sz="2400" b="1" smtClean="0"/>
              <a:t>SET</a:t>
            </a:r>
            <a:r>
              <a:rPr lang="en-US" sz="2400" smtClean="0"/>
              <a:t> mode operation.</a:t>
            </a:r>
            <a:endParaRPr lang="en-US" altLang="en-US" sz="2400" smtClean="0"/>
          </a:p>
        </p:txBody>
      </p:sp>
      <p:sp>
        <p:nvSpPr>
          <p:cNvPr id="16389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800" smtClean="0"/>
              <a:t>Figure 4.1.4.b</a:t>
            </a:r>
            <a:endParaRPr lang="en-US" altLang="en-US" sz="2800" smtClean="0"/>
          </a:p>
        </p:txBody>
      </p: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1116013" y="2492375"/>
            <a:ext cx="2735262" cy="2735263"/>
            <a:chOff x="0" y="0"/>
            <a:chExt cx="1723" cy="1723"/>
          </a:xfrm>
        </p:grpSpPr>
        <p:pic>
          <p:nvPicPr>
            <p:cNvPr id="16401" name="Picture 20" descr="rs-1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723" cy="1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402" name="Group 8"/>
            <p:cNvGrpSpPr>
              <a:grpSpLocks/>
            </p:cNvGrpSpPr>
            <p:nvPr/>
          </p:nvGrpSpPr>
          <p:grpSpPr bwMode="auto">
            <a:xfrm>
              <a:off x="681" y="182"/>
              <a:ext cx="272" cy="1315"/>
              <a:chOff x="0" y="0"/>
              <a:chExt cx="272" cy="1315"/>
            </a:xfrm>
          </p:grpSpPr>
          <p:sp>
            <p:nvSpPr>
              <p:cNvPr id="16403" name="Rectangl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</a:t>
                </a:r>
                <a:endParaRPr lang="en-US" altLang="en-US"/>
              </a:p>
            </p:txBody>
          </p:sp>
          <p:sp>
            <p:nvSpPr>
              <p:cNvPr id="16404" name="Rectangle 23"/>
              <p:cNvSpPr>
                <a:spLocks noChangeArrowheads="1"/>
              </p:cNvSpPr>
              <p:nvPr/>
            </p:nvSpPr>
            <p:spPr bwMode="auto">
              <a:xfrm>
                <a:off x="0" y="1088"/>
                <a:ext cx="272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  <a:endParaRPr lang="en-US" altLang="en-US"/>
              </a:p>
            </p:txBody>
          </p:sp>
        </p:grpSp>
      </p:grpSp>
      <p:sp>
        <p:nvSpPr>
          <p:cNvPr id="16391" name="Rectangle 25"/>
          <p:cNvSpPr>
            <a:spLocks noChangeArrowheads="1"/>
          </p:cNvSpPr>
          <p:nvPr/>
        </p:nvSpPr>
        <p:spPr bwMode="auto">
          <a:xfrm>
            <a:off x="755650" y="2708275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0</a:t>
            </a:r>
            <a:endParaRPr lang="en-US" altLang="en-US"/>
          </a:p>
        </p:txBody>
      </p:sp>
      <p:sp>
        <p:nvSpPr>
          <p:cNvPr id="16392" name="Rectangle 26"/>
          <p:cNvSpPr>
            <a:spLocks noChangeArrowheads="1"/>
          </p:cNvSpPr>
          <p:nvPr/>
        </p:nvSpPr>
        <p:spPr bwMode="auto">
          <a:xfrm>
            <a:off x="755650" y="4652963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6393" name="Rectangle 27"/>
          <p:cNvSpPr>
            <a:spLocks noChangeArrowheads="1"/>
          </p:cNvSpPr>
          <p:nvPr/>
        </p:nvSpPr>
        <p:spPr bwMode="auto">
          <a:xfrm>
            <a:off x="3635375" y="2852738"/>
            <a:ext cx="288925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28"/>
          <p:cNvSpPr>
            <a:spLocks noChangeArrowheads="1"/>
          </p:cNvSpPr>
          <p:nvPr/>
        </p:nvSpPr>
        <p:spPr bwMode="auto">
          <a:xfrm>
            <a:off x="4067175" y="2852738"/>
            <a:ext cx="360363" cy="2016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29"/>
          <p:cNvSpPr>
            <a:spLocks noChangeArrowheads="1"/>
          </p:cNvSpPr>
          <p:nvPr/>
        </p:nvSpPr>
        <p:spPr bwMode="auto">
          <a:xfrm>
            <a:off x="3708400" y="2924175"/>
            <a:ext cx="1428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0</a:t>
            </a:r>
            <a:endParaRPr lang="en-US" altLang="en-US"/>
          </a:p>
        </p:txBody>
      </p:sp>
      <p:sp>
        <p:nvSpPr>
          <p:cNvPr id="16396" name="Rectangle 30"/>
          <p:cNvSpPr>
            <a:spLocks noChangeArrowheads="1"/>
          </p:cNvSpPr>
          <p:nvPr/>
        </p:nvSpPr>
        <p:spPr bwMode="auto">
          <a:xfrm>
            <a:off x="4067175" y="285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6397" name="Rectangle 31"/>
          <p:cNvSpPr>
            <a:spLocks noChangeArrowheads="1"/>
          </p:cNvSpPr>
          <p:nvPr/>
        </p:nvSpPr>
        <p:spPr bwMode="auto">
          <a:xfrm>
            <a:off x="4067175" y="4437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en-US" altLang="en-US"/>
          </a:p>
        </p:txBody>
      </p:sp>
      <p:sp>
        <p:nvSpPr>
          <p:cNvPr id="16398" name="Rectangle 32"/>
          <p:cNvSpPr>
            <a:spLocks noChangeArrowheads="1"/>
          </p:cNvSpPr>
          <p:nvPr/>
        </p:nvSpPr>
        <p:spPr bwMode="auto">
          <a:xfrm>
            <a:off x="3635375" y="4508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6400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62D35A-4121-4A75-97E0-5941B8FF2960}" type="slidenum">
              <a:rPr lang="en-MY" smtClean="0">
                <a:cs typeface="Arial" charset="0"/>
              </a:rPr>
              <a:pPr/>
              <a:t>16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1132F0-1AD9-4C05-9B8D-F663F5848299}" type="slidenum">
              <a:rPr lang="en-MY" sz="1200">
                <a:latin typeface="Arial Black" pitchFamily="34" charset="0"/>
              </a:rPr>
              <a:pPr algn="r"/>
              <a:t>17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4.1</a:t>
            </a:r>
            <a:r>
              <a:rPr lang="en-US" sz="3200" smtClean="0"/>
              <a:t> SR Flip Flop - </a:t>
            </a:r>
            <a:r>
              <a:rPr lang="en-US" sz="3200" b="1" smtClean="0"/>
              <a:t>NAND GATE LATCH</a:t>
            </a:r>
            <a:endParaRPr lang="en-US" altLang="en-US" sz="3200" b="1" smtClean="0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800" smtClean="0"/>
              <a:t>Figure 4.1.4.c</a:t>
            </a:r>
            <a:endParaRPr lang="en-US" altLang="en-US" sz="2800" smtClean="0"/>
          </a:p>
        </p:txBody>
      </p:sp>
      <p:sp>
        <p:nvSpPr>
          <p:cNvPr id="17413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400" smtClean="0"/>
              <a:t>Input </a:t>
            </a:r>
            <a:r>
              <a:rPr lang="en-US" sz="2400" b="1" smtClean="0"/>
              <a:t>S = 1, R = 0</a:t>
            </a:r>
          </a:p>
          <a:p>
            <a:pPr eaLnBrk="1" hangingPunct="1"/>
            <a:r>
              <a:rPr lang="en-US" sz="2400" smtClean="0"/>
              <a:t>This will reset </a:t>
            </a:r>
            <a:r>
              <a:rPr lang="en-US" sz="2400" b="1" smtClean="0"/>
              <a:t>Q = 0.</a:t>
            </a:r>
          </a:p>
          <a:p>
            <a:pPr eaLnBrk="1" hangingPunct="1"/>
            <a:r>
              <a:rPr lang="en-US" sz="2400" smtClean="0"/>
              <a:t>It works in </a:t>
            </a:r>
            <a:r>
              <a:rPr lang="en-US" sz="2400" b="1" smtClean="0"/>
              <a:t>RESET</a:t>
            </a:r>
            <a:r>
              <a:rPr lang="en-US" sz="2400" smtClean="0"/>
              <a:t> mode operation.</a:t>
            </a:r>
            <a:endParaRPr lang="en-US" altLang="en-US" sz="2400" smtClean="0"/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1116013" y="2492375"/>
            <a:ext cx="2735262" cy="2735263"/>
            <a:chOff x="0" y="0"/>
            <a:chExt cx="1723" cy="1723"/>
          </a:xfrm>
        </p:grpSpPr>
        <p:pic>
          <p:nvPicPr>
            <p:cNvPr id="17425" name="Picture 18" descr="rs-1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723" cy="1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426" name="Group 8"/>
            <p:cNvGrpSpPr>
              <a:grpSpLocks/>
            </p:cNvGrpSpPr>
            <p:nvPr/>
          </p:nvGrpSpPr>
          <p:grpSpPr bwMode="auto">
            <a:xfrm>
              <a:off x="681" y="182"/>
              <a:ext cx="272" cy="1315"/>
              <a:chOff x="0" y="0"/>
              <a:chExt cx="272" cy="1315"/>
            </a:xfrm>
          </p:grpSpPr>
          <p:sp>
            <p:nvSpPr>
              <p:cNvPr id="17427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</a:t>
                </a:r>
                <a:endParaRPr lang="en-US" altLang="en-US"/>
              </a:p>
            </p:txBody>
          </p:sp>
          <p:sp>
            <p:nvSpPr>
              <p:cNvPr id="17428" name="Rectangle 21"/>
              <p:cNvSpPr>
                <a:spLocks noChangeArrowheads="1"/>
              </p:cNvSpPr>
              <p:nvPr/>
            </p:nvSpPr>
            <p:spPr bwMode="auto">
              <a:xfrm>
                <a:off x="0" y="1088"/>
                <a:ext cx="272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  <a:endParaRPr lang="en-US" altLang="en-US"/>
              </a:p>
            </p:txBody>
          </p:sp>
        </p:grpSp>
      </p:grpSp>
      <p:sp>
        <p:nvSpPr>
          <p:cNvPr id="17415" name="Rectangle 24"/>
          <p:cNvSpPr>
            <a:spLocks noChangeArrowheads="1"/>
          </p:cNvSpPr>
          <p:nvPr/>
        </p:nvSpPr>
        <p:spPr bwMode="auto">
          <a:xfrm>
            <a:off x="4067175" y="2852738"/>
            <a:ext cx="360363" cy="2016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25"/>
          <p:cNvSpPr>
            <a:spLocks noChangeArrowheads="1"/>
          </p:cNvSpPr>
          <p:nvPr/>
        </p:nvSpPr>
        <p:spPr bwMode="auto">
          <a:xfrm>
            <a:off x="3635375" y="2852738"/>
            <a:ext cx="288925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26"/>
          <p:cNvSpPr>
            <a:spLocks noChangeArrowheads="1"/>
          </p:cNvSpPr>
          <p:nvPr/>
        </p:nvSpPr>
        <p:spPr bwMode="auto">
          <a:xfrm>
            <a:off x="755650" y="2708275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7418" name="Rectangle 27"/>
          <p:cNvSpPr>
            <a:spLocks noChangeArrowheads="1"/>
          </p:cNvSpPr>
          <p:nvPr/>
        </p:nvSpPr>
        <p:spPr bwMode="auto">
          <a:xfrm>
            <a:off x="827088" y="4652963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0</a:t>
            </a:r>
            <a:endParaRPr lang="en-US" altLang="en-US"/>
          </a:p>
        </p:txBody>
      </p:sp>
      <p:sp>
        <p:nvSpPr>
          <p:cNvPr id="17419" name="Rectangle 28"/>
          <p:cNvSpPr>
            <a:spLocks noChangeArrowheads="1"/>
          </p:cNvSpPr>
          <p:nvPr/>
        </p:nvSpPr>
        <p:spPr bwMode="auto">
          <a:xfrm>
            <a:off x="4140200" y="4437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7420" name="Rectangle 29"/>
          <p:cNvSpPr>
            <a:spLocks noChangeArrowheads="1"/>
          </p:cNvSpPr>
          <p:nvPr/>
        </p:nvSpPr>
        <p:spPr bwMode="auto">
          <a:xfrm>
            <a:off x="4067175" y="285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en-US" altLang="en-US"/>
          </a:p>
        </p:txBody>
      </p:sp>
      <p:sp>
        <p:nvSpPr>
          <p:cNvPr id="17421" name="Rectangle 30"/>
          <p:cNvSpPr>
            <a:spLocks noChangeArrowheads="1"/>
          </p:cNvSpPr>
          <p:nvPr/>
        </p:nvSpPr>
        <p:spPr bwMode="auto">
          <a:xfrm>
            <a:off x="3635375" y="4508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en-US" altLang="en-US"/>
          </a:p>
        </p:txBody>
      </p:sp>
      <p:sp>
        <p:nvSpPr>
          <p:cNvPr id="17422" name="Rectangle 31"/>
          <p:cNvSpPr>
            <a:spLocks noChangeArrowheads="1"/>
          </p:cNvSpPr>
          <p:nvPr/>
        </p:nvSpPr>
        <p:spPr bwMode="auto">
          <a:xfrm>
            <a:off x="3635375" y="285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7424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D4B22-D4DE-4487-940A-E8587826BAE9}" type="slidenum">
              <a:rPr lang="en-MY" smtClean="0">
                <a:cs typeface="Arial" charset="0"/>
              </a:rPr>
              <a:pPr/>
              <a:t>17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AAEE564-28B6-4B13-B2EE-B5BFBB5286AA}" type="slidenum">
              <a:rPr lang="en-MY" sz="1200">
                <a:latin typeface="Arial Black" pitchFamily="34" charset="0"/>
              </a:rPr>
              <a:pPr algn="r"/>
              <a:t>18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4.1</a:t>
            </a:r>
            <a:r>
              <a:rPr lang="en-US" sz="3200" smtClean="0"/>
              <a:t> SR Flip Flop - </a:t>
            </a:r>
            <a:r>
              <a:rPr lang="en-US" sz="3200" b="1" smtClean="0"/>
              <a:t>NAND GATE LATCH</a:t>
            </a:r>
            <a:endParaRPr lang="en-US" altLang="en-US" sz="3200" b="1" smtClean="0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800" smtClean="0"/>
              <a:t>Figure 4.1.4.d</a:t>
            </a:r>
            <a:endParaRPr lang="en-US" altLang="en-US" sz="2800" smtClean="0"/>
          </a:p>
        </p:txBody>
      </p:sp>
      <p:sp>
        <p:nvSpPr>
          <p:cNvPr id="18437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This condition tries to set and reset the NAND gate latch at the same time.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It produces </a:t>
            </a:r>
            <a:r>
              <a:rPr lang="en-US" sz="2000" b="1" smtClean="0"/>
              <a:t>Q = ¯  = 1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This is unexpected condition, since the two outputs should be inverses of each other.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If the inputs are returned to 1 simultaneously, the output states are unpredictable.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This input condition should not be used and when circuits are constructed, the </a:t>
            </a:r>
            <a:r>
              <a:rPr lang="en-US" sz="1800" b="1" smtClean="0"/>
              <a:t>design </a:t>
            </a:r>
            <a:r>
              <a:rPr lang="en-US" sz="1800" smtClean="0"/>
              <a:t>should make this condition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      S = R = 0 </a:t>
            </a:r>
            <a:r>
              <a:rPr lang="en-US" sz="1800" b="1" smtClean="0"/>
              <a:t>never</a:t>
            </a:r>
            <a:r>
              <a:rPr lang="en-US" sz="1800" smtClean="0"/>
              <a:t> arises.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It is called </a:t>
            </a:r>
            <a:r>
              <a:rPr lang="en-US" sz="1800" b="1" smtClean="0"/>
              <a:t>INVALID/PROHIBITED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</p:txBody>
      </p:sp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1116013" y="2492375"/>
            <a:ext cx="2735262" cy="2735263"/>
            <a:chOff x="0" y="0"/>
            <a:chExt cx="1723" cy="1723"/>
          </a:xfrm>
        </p:grpSpPr>
        <p:pic>
          <p:nvPicPr>
            <p:cNvPr id="18450" name="Picture 8" descr="rs-1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723" cy="1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451" name="Group 8"/>
            <p:cNvGrpSpPr>
              <a:grpSpLocks/>
            </p:cNvGrpSpPr>
            <p:nvPr/>
          </p:nvGrpSpPr>
          <p:grpSpPr bwMode="auto">
            <a:xfrm>
              <a:off x="681" y="182"/>
              <a:ext cx="272" cy="1315"/>
              <a:chOff x="0" y="0"/>
              <a:chExt cx="272" cy="1315"/>
            </a:xfrm>
          </p:grpSpPr>
          <p:sp>
            <p:nvSpPr>
              <p:cNvPr id="18452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1</a:t>
                </a:r>
                <a:endParaRPr lang="en-US" altLang="en-US"/>
              </a:p>
            </p:txBody>
          </p:sp>
          <p:sp>
            <p:nvSpPr>
              <p:cNvPr id="18453" name="Rectangle 11"/>
              <p:cNvSpPr>
                <a:spLocks noChangeArrowheads="1"/>
              </p:cNvSpPr>
              <p:nvPr/>
            </p:nvSpPr>
            <p:spPr bwMode="auto">
              <a:xfrm>
                <a:off x="0" y="1088"/>
                <a:ext cx="272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2</a:t>
                </a:r>
                <a:endParaRPr lang="en-US" altLang="en-US"/>
              </a:p>
            </p:txBody>
          </p:sp>
        </p:grpSp>
      </p:grp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755650" y="2708275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0</a:t>
            </a:r>
            <a:endParaRPr lang="en-US" altLang="en-US"/>
          </a:p>
        </p:txBody>
      </p:sp>
      <p:sp>
        <p:nvSpPr>
          <p:cNvPr id="18440" name="Rectangle 13"/>
          <p:cNvSpPr>
            <a:spLocks noChangeArrowheads="1"/>
          </p:cNvSpPr>
          <p:nvPr/>
        </p:nvSpPr>
        <p:spPr bwMode="auto">
          <a:xfrm>
            <a:off x="684213" y="4581525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0</a:t>
            </a:r>
            <a:endParaRPr lang="en-US" altLang="en-US"/>
          </a:p>
        </p:txBody>
      </p:sp>
      <p:sp>
        <p:nvSpPr>
          <p:cNvPr id="18441" name="Rectangle 14"/>
          <p:cNvSpPr>
            <a:spLocks noChangeArrowheads="1"/>
          </p:cNvSpPr>
          <p:nvPr/>
        </p:nvSpPr>
        <p:spPr bwMode="auto">
          <a:xfrm>
            <a:off x="3635375" y="2852738"/>
            <a:ext cx="288925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5"/>
          <p:cNvSpPr>
            <a:spLocks noChangeArrowheads="1"/>
          </p:cNvSpPr>
          <p:nvPr/>
        </p:nvSpPr>
        <p:spPr bwMode="auto">
          <a:xfrm>
            <a:off x="4067175" y="2852738"/>
            <a:ext cx="360363" cy="2016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6"/>
          <p:cNvSpPr>
            <a:spLocks noChangeArrowheads="1"/>
          </p:cNvSpPr>
          <p:nvPr/>
        </p:nvSpPr>
        <p:spPr bwMode="auto">
          <a:xfrm>
            <a:off x="4140200" y="4508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8444" name="Rectangle 17"/>
          <p:cNvSpPr>
            <a:spLocks noChangeArrowheads="1"/>
          </p:cNvSpPr>
          <p:nvPr/>
        </p:nvSpPr>
        <p:spPr bwMode="auto">
          <a:xfrm>
            <a:off x="4067175" y="285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8445" name="Rectangle 18"/>
          <p:cNvSpPr>
            <a:spLocks noChangeArrowheads="1"/>
          </p:cNvSpPr>
          <p:nvPr/>
        </p:nvSpPr>
        <p:spPr bwMode="auto">
          <a:xfrm>
            <a:off x="3635375" y="4437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en-US" altLang="en-US"/>
          </a:p>
        </p:txBody>
      </p:sp>
      <p:sp>
        <p:nvSpPr>
          <p:cNvPr id="18446" name="Rectangle 19"/>
          <p:cNvSpPr>
            <a:spLocks noChangeArrowheads="1"/>
          </p:cNvSpPr>
          <p:nvPr/>
        </p:nvSpPr>
        <p:spPr bwMode="auto">
          <a:xfrm>
            <a:off x="3635375" y="285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en-US" altLang="en-US"/>
          </a:p>
        </p:txBody>
      </p:sp>
      <p:sp>
        <p:nvSpPr>
          <p:cNvPr id="18447" name="Rectangle 20"/>
          <p:cNvSpPr>
            <a:spLocks noChangeArrowheads="1"/>
          </p:cNvSpPr>
          <p:nvPr/>
        </p:nvSpPr>
        <p:spPr bwMode="auto">
          <a:xfrm>
            <a:off x="6659563" y="2492375"/>
            <a:ext cx="288925" cy="215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/>
              <a:t>Q</a:t>
            </a:r>
            <a:endParaRPr lang="en-US" altLang="en-US" sz="2000" b="1"/>
          </a:p>
        </p:txBody>
      </p:sp>
      <p:sp>
        <p:nvSpPr>
          <p:cNvPr id="18449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57E0A-D9AB-42F9-9FEA-2FC9699EF039}" type="slidenum">
              <a:rPr lang="en-MY" smtClean="0">
                <a:cs typeface="Arial" charset="0"/>
              </a:rPr>
              <a:pPr/>
              <a:t>18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1404818-8524-4E8D-9E45-DCD698A28E17}" type="slidenum">
              <a:rPr lang="en-MY" sz="1200">
                <a:latin typeface="Arial Black" pitchFamily="34" charset="0"/>
              </a:rPr>
              <a:pPr algn="r"/>
              <a:t>19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4.1</a:t>
            </a:r>
            <a:r>
              <a:rPr lang="en-US" sz="3200" smtClean="0"/>
              <a:t> SR Flip Flop - </a:t>
            </a:r>
            <a:r>
              <a:rPr lang="en-US" sz="3200" b="1" smtClean="0"/>
              <a:t>NAND GATE LATCH</a:t>
            </a:r>
            <a:endParaRPr lang="en-US" altLang="en-US" sz="3200" b="1" smtClean="0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400" smtClean="0"/>
              <a:t>From the description of the NAND gate latch operation, it shows that the SET and RESET inputs are active LOW.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smtClean="0"/>
          </a:p>
          <a:p>
            <a:pPr eaLnBrk="1" hangingPunct="1">
              <a:lnSpc>
                <a:spcPct val="80000"/>
              </a:lnSpc>
            </a:pPr>
            <a:r>
              <a:rPr lang="en-US" sz="1400" smtClean="0"/>
              <a:t>The SET input will set Q = 1 when SET is 0 (LOW).RESET input will reset Q = 0 when RESET is 0 (LOW)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400" smtClean="0"/>
              <a:t>In the prohibited/INVALID state both outputs are 1. This condition is not used on the RS flip-flop. The set condition means setting the output Q to 1.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400" smtClean="0"/>
              <a:t> Likewise, the reset condition means resetting (clearing) the output Q to 0. The last row shows the disabled, or </a:t>
            </a:r>
            <a:r>
              <a:rPr lang="en-US" altLang="en-US" sz="1400" i="1" smtClean="0"/>
              <a:t>hold</a:t>
            </a:r>
            <a:r>
              <a:rPr lang="en-US" altLang="en-US" sz="1400" smtClean="0"/>
              <a:t>, condition of the RS flip-flop. The outputs remain as they were before the hold condition existed. There is no change in the outputs from the previous states.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smtClean="0"/>
              <a:t> </a:t>
            </a:r>
            <a:r>
              <a:rPr lang="en-US" altLang="en-US" sz="1400" b="1" smtClean="0"/>
              <a:t>The flip-flop </a:t>
            </a:r>
            <a:r>
              <a:rPr lang="en-US" altLang="en-US" sz="1400" b="1" i="1" smtClean="0"/>
              <a:t>memorizes</a:t>
            </a:r>
            <a:r>
              <a:rPr lang="en-US" altLang="en-US" sz="1400" b="1" smtClean="0"/>
              <a:t> the previous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 b="1" smtClean="0"/>
              <a:t>  condition. </a:t>
            </a:r>
            <a:br>
              <a:rPr lang="en-US" altLang="en-US" sz="1400" b="1" smtClean="0"/>
            </a:br>
            <a:endParaRPr lang="en-US" altLang="en-US" sz="1400" b="1" smtClean="0"/>
          </a:p>
        </p:txBody>
      </p:sp>
      <p:sp>
        <p:nvSpPr>
          <p:cNvPr id="19461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1800" b="1" smtClean="0"/>
              <a:t>Figure 4.1.5 : SR NAND gate latch Truth Table </a:t>
            </a:r>
          </a:p>
          <a:p>
            <a:pPr eaLnBrk="1" hangingPunct="1">
              <a:buFont typeface="Wingdings" pitchFamily="2" charset="2"/>
              <a:buNone/>
            </a:pPr>
            <a:endParaRPr lang="en-US" sz="2800" b="1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2800" b="1" smtClean="0"/>
          </a:p>
        </p:txBody>
      </p:sp>
      <p:graphicFrame>
        <p:nvGraphicFramePr>
          <p:cNvPr id="20486" name="Group 6"/>
          <p:cNvGraphicFramePr>
            <a:graphicFrameLocks noGrp="1"/>
          </p:cNvGraphicFramePr>
          <p:nvPr/>
        </p:nvGraphicFramePr>
        <p:xfrm>
          <a:off x="4859338" y="2349500"/>
          <a:ext cx="3600450" cy="3032127"/>
        </p:xfrm>
        <a:graphic>
          <a:graphicData uri="http://schemas.openxmlformats.org/drawingml/2006/table">
            <a:tbl>
              <a:tblPr/>
              <a:tblGrid>
                <a:gridCol w="608012"/>
                <a:gridCol w="531813"/>
                <a:gridCol w="554037"/>
                <a:gridCol w="577850"/>
                <a:gridCol w="1328738"/>
              </a:tblGrid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INVALID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SET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RESET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¯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(NoChange)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00" name="Rectangle 48"/>
          <p:cNvSpPr>
            <a:spLocks noChangeArrowheads="1"/>
          </p:cNvSpPr>
          <p:nvPr/>
        </p:nvSpPr>
        <p:spPr bwMode="auto">
          <a:xfrm>
            <a:off x="6588125" y="2349500"/>
            <a:ext cx="5762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/>
              <a:t>Q</a:t>
            </a:r>
            <a:endParaRPr lang="en-US" altLang="en-US" sz="2800" b="1"/>
          </a:p>
        </p:txBody>
      </p:sp>
      <p:sp>
        <p:nvSpPr>
          <p:cNvPr id="19501" name="Rectangle 71"/>
          <p:cNvSpPr>
            <a:spLocks noChangeArrowheads="1"/>
          </p:cNvSpPr>
          <p:nvPr/>
        </p:nvSpPr>
        <p:spPr bwMode="auto">
          <a:xfrm>
            <a:off x="6588125" y="4797425"/>
            <a:ext cx="5762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Q</a:t>
            </a:r>
            <a:endParaRPr lang="en-US" altLang="en-US" sz="2800"/>
          </a:p>
        </p:txBody>
      </p:sp>
      <p:graphicFrame>
        <p:nvGraphicFramePr>
          <p:cNvPr id="20526" name="Group 46"/>
          <p:cNvGraphicFramePr>
            <a:graphicFrameLocks noGrp="1"/>
          </p:cNvGraphicFramePr>
          <p:nvPr/>
        </p:nvGraphicFramePr>
        <p:xfrm>
          <a:off x="4859338" y="2349500"/>
          <a:ext cx="3600450" cy="3032127"/>
        </p:xfrm>
        <a:graphic>
          <a:graphicData uri="http://schemas.openxmlformats.org/drawingml/2006/table">
            <a:tbl>
              <a:tblPr/>
              <a:tblGrid>
                <a:gridCol w="608012"/>
                <a:gridCol w="531813"/>
                <a:gridCol w="554037"/>
                <a:gridCol w="577850"/>
                <a:gridCol w="1328738"/>
              </a:tblGrid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INVALID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SET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RESET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¯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(NoChange)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41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A878DA-5BE8-410A-8112-EDF2D4ABEC4D}" type="slidenum">
              <a:rPr lang="en-MY" smtClean="0">
                <a:cs typeface="Arial" charset="0"/>
              </a:rPr>
              <a:pPr/>
              <a:t>19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="1" smtClean="0"/>
              <a:t>Types</a:t>
            </a:r>
            <a:r>
              <a:rPr lang="en-US" smtClean="0"/>
              <a:t> Of Flip Flops:</a:t>
            </a:r>
          </a:p>
          <a:p>
            <a:pPr>
              <a:buFont typeface="Wingdings" pitchFamily="2" charset="2"/>
              <a:buChar char="ü"/>
            </a:pPr>
            <a:r>
              <a:rPr lang="en-US" smtClean="0"/>
              <a:t> SR Flip-Flop,</a:t>
            </a:r>
          </a:p>
          <a:p>
            <a:pPr>
              <a:buFont typeface="Wingdings" pitchFamily="2" charset="2"/>
              <a:buChar char="ü"/>
            </a:pPr>
            <a:r>
              <a:rPr lang="en-US" smtClean="0"/>
              <a:t> Clocked SR Flip-Flop, </a:t>
            </a:r>
          </a:p>
          <a:p>
            <a:pPr>
              <a:buFont typeface="Wingdings" pitchFamily="2" charset="2"/>
              <a:buChar char="ü"/>
            </a:pPr>
            <a:r>
              <a:rPr lang="en-US" smtClean="0"/>
              <a:t>T Flip-Flop and</a:t>
            </a:r>
          </a:p>
          <a:p>
            <a:pPr>
              <a:buFont typeface="Wingdings" pitchFamily="2" charset="2"/>
              <a:buChar char="ü"/>
            </a:pPr>
            <a:r>
              <a:rPr lang="en-US" smtClean="0"/>
              <a:t> JK Flip-Flop.</a:t>
            </a:r>
          </a:p>
          <a:p>
            <a:pPr>
              <a:buFontTx/>
              <a:buChar char="-"/>
            </a:pPr>
            <a:r>
              <a:rPr lang="en-US" b="1" smtClean="0"/>
              <a:t>Symbols</a:t>
            </a:r>
            <a:r>
              <a:rPr lang="en-US" smtClean="0"/>
              <a:t>, Truth Tables and Timing.</a:t>
            </a:r>
          </a:p>
          <a:p>
            <a:pPr>
              <a:buFont typeface="Wingdings" pitchFamily="2" charset="2"/>
              <a:buChar char="ü"/>
            </a:pPr>
            <a:r>
              <a:rPr lang="en-US" smtClean="0"/>
              <a:t> T Flip-Flops and D Flip-Flops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</a:t>
            </a:r>
            <a:r>
              <a:rPr lang="en-US" b="1" smtClean="0"/>
              <a:t>  built </a:t>
            </a:r>
            <a:r>
              <a:rPr lang="en-US" smtClean="0"/>
              <a:t>using JK Flip-Flops.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4E27BC-9A66-4A4D-8F51-5C2DB2D6BCE6}" type="slidenum">
              <a:rPr lang="en-MY" smtClean="0">
                <a:cs typeface="Arial" charset="0"/>
              </a:rPr>
              <a:pPr/>
              <a:t>2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2B16AE7-887E-4823-9C07-0AEEAEC3BDD9}" type="slidenum">
              <a:rPr lang="en-MY" sz="1200">
                <a:latin typeface="Arial Black" pitchFamily="34" charset="0"/>
              </a:rPr>
              <a:pPr algn="r"/>
              <a:t>20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4.1</a:t>
            </a:r>
            <a:r>
              <a:rPr lang="en-US" sz="3800" smtClean="0"/>
              <a:t> SR NAND Flip Flop-Waveforms </a:t>
            </a:r>
            <a:endParaRPr lang="en-US" altLang="en-US" sz="3800" smtClean="0"/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3886200" cy="4419600"/>
          </a:xfrm>
          <a:noFill/>
          <a:ln w="28575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/>
              <a:t>Exercise 4.1.1: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Determine the output of NAND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gate latch which </a:t>
            </a:r>
            <a:r>
              <a:rPr lang="en-US" sz="2000" b="1" smtClean="0"/>
              <a:t>Q initially 1</a:t>
            </a:r>
            <a:r>
              <a:rPr lang="en-US" sz="2000" smtClean="0"/>
              <a:t> for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the given input waveforms.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Q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¯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b="1" smtClean="0"/>
          </a:p>
        </p:txBody>
      </p:sp>
      <p:sp>
        <p:nvSpPr>
          <p:cNvPr id="20485" name="Rectangle 156"/>
          <p:cNvSpPr>
            <a:spLocks noChangeArrowheads="1"/>
          </p:cNvSpPr>
          <p:nvPr/>
        </p:nvSpPr>
        <p:spPr bwMode="auto">
          <a:xfrm>
            <a:off x="539750" y="1557338"/>
            <a:ext cx="388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00200" lvl="3" indent="-228600" algn="l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</a:pPr>
            <a:endParaRPr lang="en-US"/>
          </a:p>
        </p:txBody>
      </p:sp>
      <p:sp>
        <p:nvSpPr>
          <p:cNvPr id="20486" name="Rectangle 163"/>
          <p:cNvSpPr>
            <a:spLocks noChangeArrowheads="1"/>
          </p:cNvSpPr>
          <p:nvPr/>
        </p:nvSpPr>
        <p:spPr bwMode="auto">
          <a:xfrm>
            <a:off x="395288" y="1557338"/>
            <a:ext cx="41021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b="1"/>
              <a:t>Example 4.1.1:</a:t>
            </a:r>
            <a:r>
              <a:rPr lang="en-US"/>
              <a:t> Determine the 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/>
              <a:t>output of NAND gate latch which Q 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/>
              <a:t>initialy 0 for the given input waveform.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800"/>
              <a:t>S  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sz="160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800"/>
              <a:t>R 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sz="80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800"/>
              <a:t>Q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sz="140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sz="2800"/>
              <a:t>¯</a:t>
            </a:r>
          </a:p>
        </p:txBody>
      </p:sp>
      <p:sp>
        <p:nvSpPr>
          <p:cNvPr id="20487" name="Line 306"/>
          <p:cNvSpPr>
            <a:spLocks noChangeShapeType="1"/>
          </p:cNvSpPr>
          <p:nvPr/>
        </p:nvSpPr>
        <p:spPr bwMode="auto">
          <a:xfrm>
            <a:off x="5076825" y="342900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307"/>
          <p:cNvSpPr>
            <a:spLocks noChangeShapeType="1"/>
          </p:cNvSpPr>
          <p:nvPr/>
        </p:nvSpPr>
        <p:spPr bwMode="auto">
          <a:xfrm>
            <a:off x="6011863" y="34290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308"/>
          <p:cNvSpPr>
            <a:spLocks noChangeShapeType="1"/>
          </p:cNvSpPr>
          <p:nvPr/>
        </p:nvSpPr>
        <p:spPr bwMode="auto">
          <a:xfrm>
            <a:off x="6011863" y="37163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309"/>
          <p:cNvSpPr>
            <a:spLocks noChangeShapeType="1"/>
          </p:cNvSpPr>
          <p:nvPr/>
        </p:nvSpPr>
        <p:spPr bwMode="auto">
          <a:xfrm flipV="1">
            <a:off x="6443663" y="34290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310"/>
          <p:cNvSpPr>
            <a:spLocks noChangeShapeType="1"/>
          </p:cNvSpPr>
          <p:nvPr/>
        </p:nvSpPr>
        <p:spPr bwMode="auto">
          <a:xfrm>
            <a:off x="6443663" y="34290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311"/>
          <p:cNvSpPr>
            <a:spLocks noChangeShapeType="1"/>
          </p:cNvSpPr>
          <p:nvPr/>
        </p:nvSpPr>
        <p:spPr bwMode="auto">
          <a:xfrm>
            <a:off x="7164388" y="34290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312"/>
          <p:cNvSpPr>
            <a:spLocks noChangeShapeType="1"/>
          </p:cNvSpPr>
          <p:nvPr/>
        </p:nvSpPr>
        <p:spPr bwMode="auto">
          <a:xfrm>
            <a:off x="7164388" y="37163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313"/>
          <p:cNvSpPr>
            <a:spLocks noChangeShapeType="1"/>
          </p:cNvSpPr>
          <p:nvPr/>
        </p:nvSpPr>
        <p:spPr bwMode="auto">
          <a:xfrm>
            <a:off x="6011863" y="3141663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314"/>
          <p:cNvSpPr>
            <a:spLocks noChangeShapeType="1"/>
          </p:cNvSpPr>
          <p:nvPr/>
        </p:nvSpPr>
        <p:spPr bwMode="auto">
          <a:xfrm>
            <a:off x="7164388" y="3141663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316"/>
          <p:cNvSpPr>
            <a:spLocks noChangeShapeType="1"/>
          </p:cNvSpPr>
          <p:nvPr/>
        </p:nvSpPr>
        <p:spPr bwMode="auto">
          <a:xfrm>
            <a:off x="5435600" y="3141663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317"/>
          <p:cNvSpPr>
            <a:spLocks noChangeShapeType="1"/>
          </p:cNvSpPr>
          <p:nvPr/>
        </p:nvSpPr>
        <p:spPr bwMode="auto">
          <a:xfrm>
            <a:off x="5076825" y="40052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318"/>
          <p:cNvSpPr>
            <a:spLocks noChangeShapeType="1"/>
          </p:cNvSpPr>
          <p:nvPr/>
        </p:nvSpPr>
        <p:spPr bwMode="auto">
          <a:xfrm>
            <a:off x="5435600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319"/>
          <p:cNvSpPr>
            <a:spLocks noChangeShapeType="1"/>
          </p:cNvSpPr>
          <p:nvPr/>
        </p:nvSpPr>
        <p:spPr bwMode="auto">
          <a:xfrm>
            <a:off x="5435600" y="42926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320"/>
          <p:cNvSpPr>
            <a:spLocks noChangeShapeType="1"/>
          </p:cNvSpPr>
          <p:nvPr/>
        </p:nvSpPr>
        <p:spPr bwMode="auto">
          <a:xfrm flipV="1">
            <a:off x="6011863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321"/>
          <p:cNvSpPr>
            <a:spLocks noChangeShapeType="1"/>
          </p:cNvSpPr>
          <p:nvPr/>
        </p:nvSpPr>
        <p:spPr bwMode="auto">
          <a:xfrm>
            <a:off x="6011863" y="40052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322"/>
          <p:cNvSpPr>
            <a:spLocks noChangeShapeType="1"/>
          </p:cNvSpPr>
          <p:nvPr/>
        </p:nvSpPr>
        <p:spPr bwMode="auto">
          <a:xfrm>
            <a:off x="6443663" y="40052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323"/>
          <p:cNvSpPr>
            <a:spLocks noChangeShapeType="1"/>
          </p:cNvSpPr>
          <p:nvPr/>
        </p:nvSpPr>
        <p:spPr bwMode="auto">
          <a:xfrm>
            <a:off x="6443663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324"/>
          <p:cNvSpPr>
            <a:spLocks noChangeShapeType="1"/>
          </p:cNvSpPr>
          <p:nvPr/>
        </p:nvSpPr>
        <p:spPr bwMode="auto">
          <a:xfrm>
            <a:off x="6443663" y="4292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325"/>
          <p:cNvSpPr>
            <a:spLocks noChangeShapeType="1"/>
          </p:cNvSpPr>
          <p:nvPr/>
        </p:nvSpPr>
        <p:spPr bwMode="auto">
          <a:xfrm flipV="1">
            <a:off x="6732588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326"/>
          <p:cNvSpPr>
            <a:spLocks noChangeShapeType="1"/>
          </p:cNvSpPr>
          <p:nvPr/>
        </p:nvSpPr>
        <p:spPr bwMode="auto">
          <a:xfrm>
            <a:off x="6732588" y="40052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327"/>
          <p:cNvSpPr>
            <a:spLocks noChangeShapeType="1"/>
          </p:cNvSpPr>
          <p:nvPr/>
        </p:nvSpPr>
        <p:spPr bwMode="auto">
          <a:xfrm>
            <a:off x="5076825" y="47244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Line 328"/>
          <p:cNvSpPr>
            <a:spLocks noChangeShapeType="1"/>
          </p:cNvSpPr>
          <p:nvPr/>
        </p:nvSpPr>
        <p:spPr bwMode="auto">
          <a:xfrm>
            <a:off x="5076825" y="342900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331"/>
          <p:cNvSpPr>
            <a:spLocks noChangeShapeType="1"/>
          </p:cNvSpPr>
          <p:nvPr/>
        </p:nvSpPr>
        <p:spPr bwMode="auto">
          <a:xfrm>
            <a:off x="5076825" y="342900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Line 332"/>
          <p:cNvSpPr>
            <a:spLocks noChangeShapeType="1"/>
          </p:cNvSpPr>
          <p:nvPr/>
        </p:nvSpPr>
        <p:spPr bwMode="auto">
          <a:xfrm>
            <a:off x="6011863" y="37163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Line 334"/>
          <p:cNvSpPr>
            <a:spLocks noChangeShapeType="1"/>
          </p:cNvSpPr>
          <p:nvPr/>
        </p:nvSpPr>
        <p:spPr bwMode="auto">
          <a:xfrm>
            <a:off x="5076825" y="342900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Line 335"/>
          <p:cNvSpPr>
            <a:spLocks noChangeShapeType="1"/>
          </p:cNvSpPr>
          <p:nvPr/>
        </p:nvSpPr>
        <p:spPr bwMode="auto">
          <a:xfrm>
            <a:off x="6011863" y="37163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336"/>
          <p:cNvSpPr>
            <a:spLocks noChangeShapeType="1"/>
          </p:cNvSpPr>
          <p:nvPr/>
        </p:nvSpPr>
        <p:spPr bwMode="auto">
          <a:xfrm>
            <a:off x="5076825" y="342900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Line 337"/>
          <p:cNvSpPr>
            <a:spLocks noChangeShapeType="1"/>
          </p:cNvSpPr>
          <p:nvPr/>
        </p:nvSpPr>
        <p:spPr bwMode="auto">
          <a:xfrm>
            <a:off x="6443663" y="34290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Line 338"/>
          <p:cNvSpPr>
            <a:spLocks noChangeShapeType="1"/>
          </p:cNvSpPr>
          <p:nvPr/>
        </p:nvSpPr>
        <p:spPr bwMode="auto">
          <a:xfrm>
            <a:off x="6011863" y="37163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339"/>
          <p:cNvSpPr>
            <a:spLocks noChangeShapeType="1"/>
          </p:cNvSpPr>
          <p:nvPr/>
        </p:nvSpPr>
        <p:spPr bwMode="auto">
          <a:xfrm>
            <a:off x="5076825" y="342900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345"/>
          <p:cNvSpPr>
            <a:spLocks noChangeShapeType="1"/>
          </p:cNvSpPr>
          <p:nvPr/>
        </p:nvSpPr>
        <p:spPr bwMode="auto">
          <a:xfrm>
            <a:off x="5076825" y="40052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346"/>
          <p:cNvSpPr>
            <a:spLocks noChangeShapeType="1"/>
          </p:cNvSpPr>
          <p:nvPr/>
        </p:nvSpPr>
        <p:spPr bwMode="auto">
          <a:xfrm>
            <a:off x="5435600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347"/>
          <p:cNvSpPr>
            <a:spLocks noChangeShapeType="1"/>
          </p:cNvSpPr>
          <p:nvPr/>
        </p:nvSpPr>
        <p:spPr bwMode="auto">
          <a:xfrm>
            <a:off x="5076825" y="40052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Line 348"/>
          <p:cNvSpPr>
            <a:spLocks noChangeShapeType="1"/>
          </p:cNvSpPr>
          <p:nvPr/>
        </p:nvSpPr>
        <p:spPr bwMode="auto">
          <a:xfrm>
            <a:off x="5435600" y="42926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Line 349"/>
          <p:cNvSpPr>
            <a:spLocks noChangeShapeType="1"/>
          </p:cNvSpPr>
          <p:nvPr/>
        </p:nvSpPr>
        <p:spPr bwMode="auto">
          <a:xfrm>
            <a:off x="5435600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Line 350"/>
          <p:cNvSpPr>
            <a:spLocks noChangeShapeType="1"/>
          </p:cNvSpPr>
          <p:nvPr/>
        </p:nvSpPr>
        <p:spPr bwMode="auto">
          <a:xfrm>
            <a:off x="5076825" y="40052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Line 351"/>
          <p:cNvSpPr>
            <a:spLocks noChangeShapeType="1"/>
          </p:cNvSpPr>
          <p:nvPr/>
        </p:nvSpPr>
        <p:spPr bwMode="auto">
          <a:xfrm flipV="1">
            <a:off x="6011863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Line 352"/>
          <p:cNvSpPr>
            <a:spLocks noChangeShapeType="1"/>
          </p:cNvSpPr>
          <p:nvPr/>
        </p:nvSpPr>
        <p:spPr bwMode="auto">
          <a:xfrm>
            <a:off x="5435600" y="42926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5" name="Line 353"/>
          <p:cNvSpPr>
            <a:spLocks noChangeShapeType="1"/>
          </p:cNvSpPr>
          <p:nvPr/>
        </p:nvSpPr>
        <p:spPr bwMode="auto">
          <a:xfrm>
            <a:off x="5435600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Line 354"/>
          <p:cNvSpPr>
            <a:spLocks noChangeShapeType="1"/>
          </p:cNvSpPr>
          <p:nvPr/>
        </p:nvSpPr>
        <p:spPr bwMode="auto">
          <a:xfrm>
            <a:off x="5076825" y="40052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Line 355"/>
          <p:cNvSpPr>
            <a:spLocks noChangeShapeType="1"/>
          </p:cNvSpPr>
          <p:nvPr/>
        </p:nvSpPr>
        <p:spPr bwMode="auto">
          <a:xfrm>
            <a:off x="6011863" y="40052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8" name="Line 356"/>
          <p:cNvSpPr>
            <a:spLocks noChangeShapeType="1"/>
          </p:cNvSpPr>
          <p:nvPr/>
        </p:nvSpPr>
        <p:spPr bwMode="auto">
          <a:xfrm flipV="1">
            <a:off x="6011863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Line 357"/>
          <p:cNvSpPr>
            <a:spLocks noChangeShapeType="1"/>
          </p:cNvSpPr>
          <p:nvPr/>
        </p:nvSpPr>
        <p:spPr bwMode="auto">
          <a:xfrm>
            <a:off x="5435600" y="42926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0" name="Line 358"/>
          <p:cNvSpPr>
            <a:spLocks noChangeShapeType="1"/>
          </p:cNvSpPr>
          <p:nvPr/>
        </p:nvSpPr>
        <p:spPr bwMode="auto">
          <a:xfrm>
            <a:off x="5435600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1" name="Line 359"/>
          <p:cNvSpPr>
            <a:spLocks noChangeShapeType="1"/>
          </p:cNvSpPr>
          <p:nvPr/>
        </p:nvSpPr>
        <p:spPr bwMode="auto">
          <a:xfrm>
            <a:off x="5076825" y="40052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Line 360"/>
          <p:cNvSpPr>
            <a:spLocks noChangeShapeType="1"/>
          </p:cNvSpPr>
          <p:nvPr/>
        </p:nvSpPr>
        <p:spPr bwMode="auto">
          <a:xfrm>
            <a:off x="6443663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3" name="Line 361"/>
          <p:cNvSpPr>
            <a:spLocks noChangeShapeType="1"/>
          </p:cNvSpPr>
          <p:nvPr/>
        </p:nvSpPr>
        <p:spPr bwMode="auto">
          <a:xfrm>
            <a:off x="6011863" y="40052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4" name="Line 362"/>
          <p:cNvSpPr>
            <a:spLocks noChangeShapeType="1"/>
          </p:cNvSpPr>
          <p:nvPr/>
        </p:nvSpPr>
        <p:spPr bwMode="auto">
          <a:xfrm flipV="1">
            <a:off x="6011863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5" name="Line 363"/>
          <p:cNvSpPr>
            <a:spLocks noChangeShapeType="1"/>
          </p:cNvSpPr>
          <p:nvPr/>
        </p:nvSpPr>
        <p:spPr bwMode="auto">
          <a:xfrm>
            <a:off x="5435600" y="42926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6" name="Line 364"/>
          <p:cNvSpPr>
            <a:spLocks noChangeShapeType="1"/>
          </p:cNvSpPr>
          <p:nvPr/>
        </p:nvSpPr>
        <p:spPr bwMode="auto">
          <a:xfrm>
            <a:off x="5435600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7" name="Line 365"/>
          <p:cNvSpPr>
            <a:spLocks noChangeShapeType="1"/>
          </p:cNvSpPr>
          <p:nvPr/>
        </p:nvSpPr>
        <p:spPr bwMode="auto">
          <a:xfrm>
            <a:off x="5076825" y="40052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8" name="Line 366"/>
          <p:cNvSpPr>
            <a:spLocks noChangeShapeType="1"/>
          </p:cNvSpPr>
          <p:nvPr/>
        </p:nvSpPr>
        <p:spPr bwMode="auto">
          <a:xfrm>
            <a:off x="6443663" y="4292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9" name="Line 367"/>
          <p:cNvSpPr>
            <a:spLocks noChangeShapeType="1"/>
          </p:cNvSpPr>
          <p:nvPr/>
        </p:nvSpPr>
        <p:spPr bwMode="auto">
          <a:xfrm>
            <a:off x="6443663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0" name="Line 368"/>
          <p:cNvSpPr>
            <a:spLocks noChangeShapeType="1"/>
          </p:cNvSpPr>
          <p:nvPr/>
        </p:nvSpPr>
        <p:spPr bwMode="auto">
          <a:xfrm>
            <a:off x="6011863" y="40052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1" name="Line 369"/>
          <p:cNvSpPr>
            <a:spLocks noChangeShapeType="1"/>
          </p:cNvSpPr>
          <p:nvPr/>
        </p:nvSpPr>
        <p:spPr bwMode="auto">
          <a:xfrm flipV="1">
            <a:off x="6011863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2" name="Line 370"/>
          <p:cNvSpPr>
            <a:spLocks noChangeShapeType="1"/>
          </p:cNvSpPr>
          <p:nvPr/>
        </p:nvSpPr>
        <p:spPr bwMode="auto">
          <a:xfrm>
            <a:off x="5435600" y="42926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3" name="Line 371"/>
          <p:cNvSpPr>
            <a:spLocks noChangeShapeType="1"/>
          </p:cNvSpPr>
          <p:nvPr/>
        </p:nvSpPr>
        <p:spPr bwMode="auto">
          <a:xfrm>
            <a:off x="5435600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4" name="Line 372"/>
          <p:cNvSpPr>
            <a:spLocks noChangeShapeType="1"/>
          </p:cNvSpPr>
          <p:nvPr/>
        </p:nvSpPr>
        <p:spPr bwMode="auto">
          <a:xfrm>
            <a:off x="5076825" y="40052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5" name="Line 373"/>
          <p:cNvSpPr>
            <a:spLocks noChangeShapeType="1"/>
          </p:cNvSpPr>
          <p:nvPr/>
        </p:nvSpPr>
        <p:spPr bwMode="auto">
          <a:xfrm flipV="1">
            <a:off x="6732588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6" name="Line 374"/>
          <p:cNvSpPr>
            <a:spLocks noChangeShapeType="1"/>
          </p:cNvSpPr>
          <p:nvPr/>
        </p:nvSpPr>
        <p:spPr bwMode="auto">
          <a:xfrm>
            <a:off x="6443663" y="4292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7" name="Line 375"/>
          <p:cNvSpPr>
            <a:spLocks noChangeShapeType="1"/>
          </p:cNvSpPr>
          <p:nvPr/>
        </p:nvSpPr>
        <p:spPr bwMode="auto">
          <a:xfrm>
            <a:off x="6443663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8" name="Line 376"/>
          <p:cNvSpPr>
            <a:spLocks noChangeShapeType="1"/>
          </p:cNvSpPr>
          <p:nvPr/>
        </p:nvSpPr>
        <p:spPr bwMode="auto">
          <a:xfrm>
            <a:off x="6011863" y="40052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9" name="Line 377"/>
          <p:cNvSpPr>
            <a:spLocks noChangeShapeType="1"/>
          </p:cNvSpPr>
          <p:nvPr/>
        </p:nvSpPr>
        <p:spPr bwMode="auto">
          <a:xfrm flipV="1">
            <a:off x="6011863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0" name="Line 378"/>
          <p:cNvSpPr>
            <a:spLocks noChangeShapeType="1"/>
          </p:cNvSpPr>
          <p:nvPr/>
        </p:nvSpPr>
        <p:spPr bwMode="auto">
          <a:xfrm>
            <a:off x="5435600" y="42926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1" name="Line 379"/>
          <p:cNvSpPr>
            <a:spLocks noChangeShapeType="1"/>
          </p:cNvSpPr>
          <p:nvPr/>
        </p:nvSpPr>
        <p:spPr bwMode="auto">
          <a:xfrm>
            <a:off x="5435600" y="40052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2" name="Line 380"/>
          <p:cNvSpPr>
            <a:spLocks noChangeShapeType="1"/>
          </p:cNvSpPr>
          <p:nvPr/>
        </p:nvSpPr>
        <p:spPr bwMode="auto">
          <a:xfrm>
            <a:off x="5076825" y="40052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3" name="Line 381"/>
          <p:cNvSpPr>
            <a:spLocks noChangeShapeType="1"/>
          </p:cNvSpPr>
          <p:nvPr/>
        </p:nvSpPr>
        <p:spPr bwMode="auto">
          <a:xfrm>
            <a:off x="6732588" y="40052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5076825" y="4005263"/>
            <a:ext cx="1655763" cy="287337"/>
            <a:chOff x="0" y="0"/>
            <a:chExt cx="1043" cy="181"/>
          </a:xfrm>
        </p:grpSpPr>
        <p:sp>
          <p:nvSpPr>
            <p:cNvPr id="20787" name="Line 382"/>
            <p:cNvSpPr>
              <a:spLocks noChangeShapeType="1"/>
            </p:cNvSpPr>
            <p:nvPr/>
          </p:nvSpPr>
          <p:spPr bwMode="auto">
            <a:xfrm flipV="1">
              <a:off x="1043" y="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" name="Line 383"/>
            <p:cNvSpPr>
              <a:spLocks noChangeShapeType="1"/>
            </p:cNvSpPr>
            <p:nvPr/>
          </p:nvSpPr>
          <p:spPr bwMode="auto">
            <a:xfrm>
              <a:off x="861" y="18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" name="Line 384"/>
            <p:cNvSpPr>
              <a:spLocks noChangeShapeType="1"/>
            </p:cNvSpPr>
            <p:nvPr/>
          </p:nvSpPr>
          <p:spPr bwMode="auto">
            <a:xfrm>
              <a:off x="861" y="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" name="Line 385"/>
            <p:cNvSpPr>
              <a:spLocks noChangeShapeType="1"/>
            </p:cNvSpPr>
            <p:nvPr/>
          </p:nvSpPr>
          <p:spPr bwMode="auto">
            <a:xfrm>
              <a:off x="589" y="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" name="Line 386"/>
            <p:cNvSpPr>
              <a:spLocks noChangeShapeType="1"/>
            </p:cNvSpPr>
            <p:nvPr/>
          </p:nvSpPr>
          <p:spPr bwMode="auto">
            <a:xfrm flipV="1">
              <a:off x="589" y="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2" name="Line 387"/>
            <p:cNvSpPr>
              <a:spLocks noChangeShapeType="1"/>
            </p:cNvSpPr>
            <p:nvPr/>
          </p:nvSpPr>
          <p:spPr bwMode="auto">
            <a:xfrm>
              <a:off x="226" y="181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3" name="Line 388"/>
            <p:cNvSpPr>
              <a:spLocks noChangeShapeType="1"/>
            </p:cNvSpPr>
            <p:nvPr/>
          </p:nvSpPr>
          <p:spPr bwMode="auto">
            <a:xfrm>
              <a:off x="226" y="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4" name="Line 389"/>
            <p:cNvSpPr>
              <a:spLocks noChangeShapeType="1"/>
            </p:cNvSpPr>
            <p:nvPr/>
          </p:nvSpPr>
          <p:spPr bwMode="auto">
            <a:xfrm>
              <a:off x="0" y="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55" name="Line 391"/>
          <p:cNvSpPr>
            <a:spLocks noChangeShapeType="1"/>
          </p:cNvSpPr>
          <p:nvPr/>
        </p:nvSpPr>
        <p:spPr bwMode="auto">
          <a:xfrm>
            <a:off x="6732588" y="40052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56" name="Group 84"/>
          <p:cNvGrpSpPr>
            <a:grpSpLocks/>
          </p:cNvGrpSpPr>
          <p:nvPr/>
        </p:nvGrpSpPr>
        <p:grpSpPr bwMode="auto">
          <a:xfrm>
            <a:off x="5076825" y="4005263"/>
            <a:ext cx="1655763" cy="287337"/>
            <a:chOff x="0" y="0"/>
            <a:chExt cx="1043" cy="181"/>
          </a:xfrm>
        </p:grpSpPr>
        <p:sp>
          <p:nvSpPr>
            <p:cNvPr id="20779" name="Line 393"/>
            <p:cNvSpPr>
              <a:spLocks noChangeShapeType="1"/>
            </p:cNvSpPr>
            <p:nvPr/>
          </p:nvSpPr>
          <p:spPr bwMode="auto">
            <a:xfrm flipV="1">
              <a:off x="1043" y="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0" name="Line 394"/>
            <p:cNvSpPr>
              <a:spLocks noChangeShapeType="1"/>
            </p:cNvSpPr>
            <p:nvPr/>
          </p:nvSpPr>
          <p:spPr bwMode="auto">
            <a:xfrm>
              <a:off x="861" y="18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1" name="Line 395"/>
            <p:cNvSpPr>
              <a:spLocks noChangeShapeType="1"/>
            </p:cNvSpPr>
            <p:nvPr/>
          </p:nvSpPr>
          <p:spPr bwMode="auto">
            <a:xfrm>
              <a:off x="861" y="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2" name="Line 396"/>
            <p:cNvSpPr>
              <a:spLocks noChangeShapeType="1"/>
            </p:cNvSpPr>
            <p:nvPr/>
          </p:nvSpPr>
          <p:spPr bwMode="auto">
            <a:xfrm>
              <a:off x="589" y="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3" name="Line 397"/>
            <p:cNvSpPr>
              <a:spLocks noChangeShapeType="1"/>
            </p:cNvSpPr>
            <p:nvPr/>
          </p:nvSpPr>
          <p:spPr bwMode="auto">
            <a:xfrm flipV="1">
              <a:off x="589" y="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4" name="Line 398"/>
            <p:cNvSpPr>
              <a:spLocks noChangeShapeType="1"/>
            </p:cNvSpPr>
            <p:nvPr/>
          </p:nvSpPr>
          <p:spPr bwMode="auto">
            <a:xfrm>
              <a:off x="226" y="181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5" name="Line 399"/>
            <p:cNvSpPr>
              <a:spLocks noChangeShapeType="1"/>
            </p:cNvSpPr>
            <p:nvPr/>
          </p:nvSpPr>
          <p:spPr bwMode="auto">
            <a:xfrm>
              <a:off x="226" y="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6" name="Line 400"/>
            <p:cNvSpPr>
              <a:spLocks noChangeShapeType="1"/>
            </p:cNvSpPr>
            <p:nvPr/>
          </p:nvSpPr>
          <p:spPr bwMode="auto">
            <a:xfrm>
              <a:off x="0" y="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57" name="Line 401"/>
          <p:cNvSpPr>
            <a:spLocks noChangeShapeType="1"/>
          </p:cNvSpPr>
          <p:nvPr/>
        </p:nvSpPr>
        <p:spPr bwMode="auto">
          <a:xfrm>
            <a:off x="6732588" y="40052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58" name="Group 94"/>
          <p:cNvGrpSpPr>
            <a:grpSpLocks/>
          </p:cNvGrpSpPr>
          <p:nvPr/>
        </p:nvGrpSpPr>
        <p:grpSpPr bwMode="auto">
          <a:xfrm>
            <a:off x="5076825" y="4005263"/>
            <a:ext cx="1655763" cy="287337"/>
            <a:chOff x="0" y="0"/>
            <a:chExt cx="1043" cy="181"/>
          </a:xfrm>
        </p:grpSpPr>
        <p:sp>
          <p:nvSpPr>
            <p:cNvPr id="20771" name="Line 403"/>
            <p:cNvSpPr>
              <a:spLocks noChangeShapeType="1"/>
            </p:cNvSpPr>
            <p:nvPr/>
          </p:nvSpPr>
          <p:spPr bwMode="auto">
            <a:xfrm flipV="1">
              <a:off x="1043" y="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2" name="Line 404"/>
            <p:cNvSpPr>
              <a:spLocks noChangeShapeType="1"/>
            </p:cNvSpPr>
            <p:nvPr/>
          </p:nvSpPr>
          <p:spPr bwMode="auto">
            <a:xfrm>
              <a:off x="861" y="18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3" name="Line 405"/>
            <p:cNvSpPr>
              <a:spLocks noChangeShapeType="1"/>
            </p:cNvSpPr>
            <p:nvPr/>
          </p:nvSpPr>
          <p:spPr bwMode="auto">
            <a:xfrm>
              <a:off x="861" y="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4" name="Line 406"/>
            <p:cNvSpPr>
              <a:spLocks noChangeShapeType="1"/>
            </p:cNvSpPr>
            <p:nvPr/>
          </p:nvSpPr>
          <p:spPr bwMode="auto">
            <a:xfrm>
              <a:off x="589" y="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5" name="Line 407"/>
            <p:cNvSpPr>
              <a:spLocks noChangeShapeType="1"/>
            </p:cNvSpPr>
            <p:nvPr/>
          </p:nvSpPr>
          <p:spPr bwMode="auto">
            <a:xfrm flipV="1">
              <a:off x="589" y="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6" name="Line 408"/>
            <p:cNvSpPr>
              <a:spLocks noChangeShapeType="1"/>
            </p:cNvSpPr>
            <p:nvPr/>
          </p:nvSpPr>
          <p:spPr bwMode="auto">
            <a:xfrm>
              <a:off x="226" y="181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7" name="Line 409"/>
            <p:cNvSpPr>
              <a:spLocks noChangeShapeType="1"/>
            </p:cNvSpPr>
            <p:nvPr/>
          </p:nvSpPr>
          <p:spPr bwMode="auto">
            <a:xfrm>
              <a:off x="226" y="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8" name="Line 410"/>
            <p:cNvSpPr>
              <a:spLocks noChangeShapeType="1"/>
            </p:cNvSpPr>
            <p:nvPr/>
          </p:nvSpPr>
          <p:spPr bwMode="auto">
            <a:xfrm>
              <a:off x="0" y="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59" name="Rectangle 411"/>
          <p:cNvSpPr>
            <a:spLocks noChangeArrowheads="1"/>
          </p:cNvSpPr>
          <p:nvPr/>
        </p:nvSpPr>
        <p:spPr bwMode="auto">
          <a:xfrm>
            <a:off x="611188" y="4941888"/>
            <a:ext cx="395287" cy="431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Q</a:t>
            </a:r>
            <a:endParaRPr lang="en-US" altLang="en-US" sz="2800"/>
          </a:p>
        </p:txBody>
      </p:sp>
      <p:grpSp>
        <p:nvGrpSpPr>
          <p:cNvPr id="20560" name="Group 104"/>
          <p:cNvGrpSpPr>
            <a:grpSpLocks/>
          </p:cNvGrpSpPr>
          <p:nvPr/>
        </p:nvGrpSpPr>
        <p:grpSpPr bwMode="auto">
          <a:xfrm>
            <a:off x="5076825" y="4005263"/>
            <a:ext cx="2447925" cy="287337"/>
            <a:chOff x="0" y="0"/>
            <a:chExt cx="1542" cy="181"/>
          </a:xfrm>
        </p:grpSpPr>
        <p:sp>
          <p:nvSpPr>
            <p:cNvPr id="20761" name="Line 412"/>
            <p:cNvSpPr>
              <a:spLocks noChangeShapeType="1"/>
            </p:cNvSpPr>
            <p:nvPr/>
          </p:nvSpPr>
          <p:spPr bwMode="auto">
            <a:xfrm>
              <a:off x="1043" y="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762" name="Group 106"/>
            <p:cNvGrpSpPr>
              <a:grpSpLocks/>
            </p:cNvGrpSpPr>
            <p:nvPr/>
          </p:nvGrpSpPr>
          <p:grpSpPr bwMode="auto">
            <a:xfrm>
              <a:off x="0" y="0"/>
              <a:ext cx="1043" cy="181"/>
              <a:chOff x="0" y="0"/>
              <a:chExt cx="1043" cy="181"/>
            </a:xfrm>
          </p:grpSpPr>
          <p:sp>
            <p:nvSpPr>
              <p:cNvPr id="20763" name="Line 414"/>
              <p:cNvSpPr>
                <a:spLocks noChangeShapeType="1"/>
              </p:cNvSpPr>
              <p:nvPr/>
            </p:nvSpPr>
            <p:spPr bwMode="auto">
              <a:xfrm flipV="1">
                <a:off x="1043" y="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64" name="Line 415"/>
              <p:cNvSpPr>
                <a:spLocks noChangeShapeType="1"/>
              </p:cNvSpPr>
              <p:nvPr/>
            </p:nvSpPr>
            <p:spPr bwMode="auto">
              <a:xfrm>
                <a:off x="861" y="18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65" name="Line 416"/>
              <p:cNvSpPr>
                <a:spLocks noChangeShapeType="1"/>
              </p:cNvSpPr>
              <p:nvPr/>
            </p:nvSpPr>
            <p:spPr bwMode="auto">
              <a:xfrm>
                <a:off x="861" y="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66" name="Line 417"/>
              <p:cNvSpPr>
                <a:spLocks noChangeShapeType="1"/>
              </p:cNvSpPr>
              <p:nvPr/>
            </p:nvSpPr>
            <p:spPr bwMode="auto">
              <a:xfrm>
                <a:off x="589" y="0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67" name="Line 418"/>
              <p:cNvSpPr>
                <a:spLocks noChangeShapeType="1"/>
              </p:cNvSpPr>
              <p:nvPr/>
            </p:nvSpPr>
            <p:spPr bwMode="auto">
              <a:xfrm flipV="1">
                <a:off x="589" y="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68" name="Line 419"/>
              <p:cNvSpPr>
                <a:spLocks noChangeShapeType="1"/>
              </p:cNvSpPr>
              <p:nvPr/>
            </p:nvSpPr>
            <p:spPr bwMode="auto">
              <a:xfrm>
                <a:off x="226" y="181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69" name="Line 420"/>
              <p:cNvSpPr>
                <a:spLocks noChangeShapeType="1"/>
              </p:cNvSpPr>
              <p:nvPr/>
            </p:nvSpPr>
            <p:spPr bwMode="auto">
              <a:xfrm>
                <a:off x="226" y="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70" name="Line 421"/>
              <p:cNvSpPr>
                <a:spLocks noChangeShapeType="1"/>
              </p:cNvSpPr>
              <p:nvPr/>
            </p:nvSpPr>
            <p:spPr bwMode="auto">
              <a:xfrm>
                <a:off x="0" y="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561" name="Line 428"/>
          <p:cNvSpPr>
            <a:spLocks noChangeShapeType="1"/>
          </p:cNvSpPr>
          <p:nvPr/>
        </p:nvSpPr>
        <p:spPr bwMode="auto">
          <a:xfrm>
            <a:off x="6732588" y="3141663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2" name="Rectangle 477"/>
          <p:cNvSpPr>
            <a:spLocks noChangeArrowheads="1"/>
          </p:cNvSpPr>
          <p:nvPr/>
        </p:nvSpPr>
        <p:spPr bwMode="auto">
          <a:xfrm>
            <a:off x="4643438" y="5589588"/>
            <a:ext cx="4318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/>
              <a:t>Q</a:t>
            </a:r>
            <a:endParaRPr lang="en-US" altLang="en-US" sz="2800"/>
          </a:p>
        </p:txBody>
      </p:sp>
      <p:sp>
        <p:nvSpPr>
          <p:cNvPr id="20563" name="Line 478"/>
          <p:cNvSpPr>
            <a:spLocks noChangeShapeType="1"/>
          </p:cNvSpPr>
          <p:nvPr/>
        </p:nvSpPr>
        <p:spPr bwMode="auto">
          <a:xfrm>
            <a:off x="5076825" y="5661025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4" name="Line 501"/>
          <p:cNvSpPr>
            <a:spLocks noChangeShapeType="1"/>
          </p:cNvSpPr>
          <p:nvPr/>
        </p:nvSpPr>
        <p:spPr bwMode="auto">
          <a:xfrm>
            <a:off x="2627313" y="2565400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5" name="Line 502"/>
          <p:cNvSpPr>
            <a:spLocks noChangeShapeType="1"/>
          </p:cNvSpPr>
          <p:nvPr/>
        </p:nvSpPr>
        <p:spPr bwMode="auto">
          <a:xfrm>
            <a:off x="1908175" y="2565400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6" name="Line 581"/>
          <p:cNvSpPr>
            <a:spLocks noChangeShapeType="1"/>
          </p:cNvSpPr>
          <p:nvPr/>
        </p:nvSpPr>
        <p:spPr bwMode="auto">
          <a:xfrm flipV="1">
            <a:off x="6443663" y="53736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7" name="Line 597"/>
          <p:cNvSpPr>
            <a:spLocks noChangeShapeType="1"/>
          </p:cNvSpPr>
          <p:nvPr/>
        </p:nvSpPr>
        <p:spPr bwMode="auto">
          <a:xfrm flipV="1">
            <a:off x="6443663" y="53736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8" name="Line 603"/>
          <p:cNvSpPr>
            <a:spLocks noChangeShapeType="1"/>
          </p:cNvSpPr>
          <p:nvPr/>
        </p:nvSpPr>
        <p:spPr bwMode="auto">
          <a:xfrm flipV="1">
            <a:off x="6443663" y="53736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9" name="Line 610"/>
          <p:cNvSpPr>
            <a:spLocks noChangeShapeType="1"/>
          </p:cNvSpPr>
          <p:nvPr/>
        </p:nvSpPr>
        <p:spPr bwMode="auto">
          <a:xfrm flipV="1">
            <a:off x="6443663" y="53736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24"/>
          <p:cNvGrpSpPr>
            <a:grpSpLocks/>
          </p:cNvGrpSpPr>
          <p:nvPr/>
        </p:nvGrpSpPr>
        <p:grpSpPr bwMode="auto">
          <a:xfrm>
            <a:off x="5435600" y="5373688"/>
            <a:ext cx="2089150" cy="287337"/>
            <a:chOff x="0" y="0"/>
            <a:chExt cx="1316" cy="181"/>
          </a:xfrm>
        </p:grpSpPr>
        <p:sp>
          <p:nvSpPr>
            <p:cNvPr id="20752" name="Line 624"/>
            <p:cNvSpPr>
              <a:spLocks noChangeShapeType="1"/>
            </p:cNvSpPr>
            <p:nvPr/>
          </p:nvSpPr>
          <p:spPr bwMode="auto">
            <a:xfrm>
              <a:off x="1089" y="181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753" name="Group 126"/>
            <p:cNvGrpSpPr>
              <a:grpSpLocks/>
            </p:cNvGrpSpPr>
            <p:nvPr/>
          </p:nvGrpSpPr>
          <p:grpSpPr bwMode="auto">
            <a:xfrm>
              <a:off x="0" y="0"/>
              <a:ext cx="1089" cy="181"/>
              <a:chOff x="0" y="0"/>
              <a:chExt cx="1089" cy="181"/>
            </a:xfrm>
          </p:grpSpPr>
          <p:sp>
            <p:nvSpPr>
              <p:cNvPr id="20754" name="Line 626"/>
              <p:cNvSpPr>
                <a:spLocks noChangeShapeType="1"/>
              </p:cNvSpPr>
              <p:nvPr/>
            </p:nvSpPr>
            <p:spPr bwMode="auto">
              <a:xfrm>
                <a:off x="1089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55" name="Line 627"/>
              <p:cNvSpPr>
                <a:spLocks noChangeShapeType="1"/>
              </p:cNvSpPr>
              <p:nvPr/>
            </p:nvSpPr>
            <p:spPr bwMode="auto">
              <a:xfrm>
                <a:off x="635" y="0"/>
                <a:ext cx="4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56" name="Line 628"/>
              <p:cNvSpPr>
                <a:spLocks noChangeShapeType="1"/>
              </p:cNvSpPr>
              <p:nvPr/>
            </p:nvSpPr>
            <p:spPr bwMode="auto">
              <a:xfrm flipV="1">
                <a:off x="635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57" name="Line 629"/>
              <p:cNvSpPr>
                <a:spLocks noChangeShapeType="1"/>
              </p:cNvSpPr>
              <p:nvPr/>
            </p:nvSpPr>
            <p:spPr bwMode="auto">
              <a:xfrm>
                <a:off x="363" y="181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58" name="Line 630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59" name="Line 6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60" name="Line 632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571" name="Line 840"/>
          <p:cNvSpPr>
            <a:spLocks noChangeShapeType="1"/>
          </p:cNvSpPr>
          <p:nvPr/>
        </p:nvSpPr>
        <p:spPr bwMode="auto">
          <a:xfrm>
            <a:off x="6443663" y="3141663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2" name="Line 1027"/>
          <p:cNvSpPr>
            <a:spLocks noChangeShapeType="1"/>
          </p:cNvSpPr>
          <p:nvPr/>
        </p:nvSpPr>
        <p:spPr bwMode="auto">
          <a:xfrm>
            <a:off x="2987675" y="2565400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3" name="Line 1028"/>
          <p:cNvSpPr>
            <a:spLocks noChangeShapeType="1"/>
          </p:cNvSpPr>
          <p:nvPr/>
        </p:nvSpPr>
        <p:spPr bwMode="auto">
          <a:xfrm>
            <a:off x="3348038" y="2565400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4" name="Line 1029"/>
          <p:cNvSpPr>
            <a:spLocks noChangeShapeType="1"/>
          </p:cNvSpPr>
          <p:nvPr/>
        </p:nvSpPr>
        <p:spPr bwMode="auto">
          <a:xfrm>
            <a:off x="1547813" y="2565400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5" name="Line 1030"/>
          <p:cNvSpPr>
            <a:spLocks noChangeShapeType="1"/>
          </p:cNvSpPr>
          <p:nvPr/>
        </p:nvSpPr>
        <p:spPr bwMode="auto">
          <a:xfrm>
            <a:off x="1116013" y="27082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6" name="Line 1031"/>
          <p:cNvSpPr>
            <a:spLocks noChangeShapeType="1"/>
          </p:cNvSpPr>
          <p:nvPr/>
        </p:nvSpPr>
        <p:spPr bwMode="auto">
          <a:xfrm>
            <a:off x="1547813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7" name="Line 1032"/>
          <p:cNvSpPr>
            <a:spLocks noChangeShapeType="1"/>
          </p:cNvSpPr>
          <p:nvPr/>
        </p:nvSpPr>
        <p:spPr bwMode="auto">
          <a:xfrm>
            <a:off x="1547813" y="30686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8" name="Line 1033"/>
          <p:cNvSpPr>
            <a:spLocks noChangeShapeType="1"/>
          </p:cNvSpPr>
          <p:nvPr/>
        </p:nvSpPr>
        <p:spPr bwMode="auto">
          <a:xfrm flipV="1">
            <a:off x="1908175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9" name="Line 1034"/>
          <p:cNvSpPr>
            <a:spLocks noChangeShapeType="1"/>
          </p:cNvSpPr>
          <p:nvPr/>
        </p:nvSpPr>
        <p:spPr bwMode="auto">
          <a:xfrm>
            <a:off x="1908175" y="270827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0" name="Line 1035"/>
          <p:cNvSpPr>
            <a:spLocks noChangeShapeType="1"/>
          </p:cNvSpPr>
          <p:nvPr/>
        </p:nvSpPr>
        <p:spPr bwMode="auto">
          <a:xfrm>
            <a:off x="2627313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1" name="Line 1036"/>
          <p:cNvSpPr>
            <a:spLocks noChangeShapeType="1"/>
          </p:cNvSpPr>
          <p:nvPr/>
        </p:nvSpPr>
        <p:spPr bwMode="auto">
          <a:xfrm>
            <a:off x="2627313" y="30686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2" name="Line 1037"/>
          <p:cNvSpPr>
            <a:spLocks noChangeShapeType="1"/>
          </p:cNvSpPr>
          <p:nvPr/>
        </p:nvSpPr>
        <p:spPr bwMode="auto">
          <a:xfrm flipV="1">
            <a:off x="2987675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3" name="Line 1038"/>
          <p:cNvSpPr>
            <a:spLocks noChangeShapeType="1"/>
          </p:cNvSpPr>
          <p:nvPr/>
        </p:nvSpPr>
        <p:spPr bwMode="auto">
          <a:xfrm>
            <a:off x="2987675" y="27082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4" name="Line 1039"/>
          <p:cNvSpPr>
            <a:spLocks noChangeShapeType="1"/>
          </p:cNvSpPr>
          <p:nvPr/>
        </p:nvSpPr>
        <p:spPr bwMode="auto">
          <a:xfrm>
            <a:off x="3348038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5" name="Line 1040"/>
          <p:cNvSpPr>
            <a:spLocks noChangeShapeType="1"/>
          </p:cNvSpPr>
          <p:nvPr/>
        </p:nvSpPr>
        <p:spPr bwMode="auto">
          <a:xfrm>
            <a:off x="3348038" y="30686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6" name="Line 1041"/>
          <p:cNvSpPr>
            <a:spLocks noChangeShapeType="1"/>
          </p:cNvSpPr>
          <p:nvPr/>
        </p:nvSpPr>
        <p:spPr bwMode="auto">
          <a:xfrm>
            <a:off x="1116013" y="27082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7" name="Line 1042"/>
          <p:cNvSpPr>
            <a:spLocks noChangeShapeType="1"/>
          </p:cNvSpPr>
          <p:nvPr/>
        </p:nvSpPr>
        <p:spPr bwMode="auto">
          <a:xfrm>
            <a:off x="3348038" y="30686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8" name="Line 1043"/>
          <p:cNvSpPr>
            <a:spLocks noChangeShapeType="1"/>
          </p:cNvSpPr>
          <p:nvPr/>
        </p:nvSpPr>
        <p:spPr bwMode="auto">
          <a:xfrm>
            <a:off x="1547813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9" name="Line 1044"/>
          <p:cNvSpPr>
            <a:spLocks noChangeShapeType="1"/>
          </p:cNvSpPr>
          <p:nvPr/>
        </p:nvSpPr>
        <p:spPr bwMode="auto">
          <a:xfrm>
            <a:off x="1116013" y="27082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0" name="Line 1045"/>
          <p:cNvSpPr>
            <a:spLocks noChangeShapeType="1"/>
          </p:cNvSpPr>
          <p:nvPr/>
        </p:nvSpPr>
        <p:spPr bwMode="auto">
          <a:xfrm>
            <a:off x="3348038" y="30686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1" name="Line 1046"/>
          <p:cNvSpPr>
            <a:spLocks noChangeShapeType="1"/>
          </p:cNvSpPr>
          <p:nvPr/>
        </p:nvSpPr>
        <p:spPr bwMode="auto">
          <a:xfrm>
            <a:off x="1547813" y="30686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2" name="Line 1047"/>
          <p:cNvSpPr>
            <a:spLocks noChangeShapeType="1"/>
          </p:cNvSpPr>
          <p:nvPr/>
        </p:nvSpPr>
        <p:spPr bwMode="auto">
          <a:xfrm>
            <a:off x="1547813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3" name="Line 1048"/>
          <p:cNvSpPr>
            <a:spLocks noChangeShapeType="1"/>
          </p:cNvSpPr>
          <p:nvPr/>
        </p:nvSpPr>
        <p:spPr bwMode="auto">
          <a:xfrm>
            <a:off x="1116013" y="27082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4" name="Line 1049"/>
          <p:cNvSpPr>
            <a:spLocks noChangeShapeType="1"/>
          </p:cNvSpPr>
          <p:nvPr/>
        </p:nvSpPr>
        <p:spPr bwMode="auto">
          <a:xfrm>
            <a:off x="3348038" y="30686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5" name="Line 1050"/>
          <p:cNvSpPr>
            <a:spLocks noChangeShapeType="1"/>
          </p:cNvSpPr>
          <p:nvPr/>
        </p:nvSpPr>
        <p:spPr bwMode="auto">
          <a:xfrm flipV="1">
            <a:off x="1908175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6" name="Line 1051"/>
          <p:cNvSpPr>
            <a:spLocks noChangeShapeType="1"/>
          </p:cNvSpPr>
          <p:nvPr/>
        </p:nvSpPr>
        <p:spPr bwMode="auto">
          <a:xfrm>
            <a:off x="1547813" y="30686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7" name="Line 1052"/>
          <p:cNvSpPr>
            <a:spLocks noChangeShapeType="1"/>
          </p:cNvSpPr>
          <p:nvPr/>
        </p:nvSpPr>
        <p:spPr bwMode="auto">
          <a:xfrm>
            <a:off x="1547813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8" name="Line 1053"/>
          <p:cNvSpPr>
            <a:spLocks noChangeShapeType="1"/>
          </p:cNvSpPr>
          <p:nvPr/>
        </p:nvSpPr>
        <p:spPr bwMode="auto">
          <a:xfrm>
            <a:off x="1116013" y="27082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9" name="Line 1054"/>
          <p:cNvSpPr>
            <a:spLocks noChangeShapeType="1"/>
          </p:cNvSpPr>
          <p:nvPr/>
        </p:nvSpPr>
        <p:spPr bwMode="auto">
          <a:xfrm>
            <a:off x="3348038" y="30686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0" name="Line 1055"/>
          <p:cNvSpPr>
            <a:spLocks noChangeShapeType="1"/>
          </p:cNvSpPr>
          <p:nvPr/>
        </p:nvSpPr>
        <p:spPr bwMode="auto">
          <a:xfrm>
            <a:off x="1908175" y="270827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1" name="Line 1056"/>
          <p:cNvSpPr>
            <a:spLocks noChangeShapeType="1"/>
          </p:cNvSpPr>
          <p:nvPr/>
        </p:nvSpPr>
        <p:spPr bwMode="auto">
          <a:xfrm flipV="1">
            <a:off x="1908175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2" name="Line 1057"/>
          <p:cNvSpPr>
            <a:spLocks noChangeShapeType="1"/>
          </p:cNvSpPr>
          <p:nvPr/>
        </p:nvSpPr>
        <p:spPr bwMode="auto">
          <a:xfrm>
            <a:off x="1547813" y="30686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3" name="Line 1058"/>
          <p:cNvSpPr>
            <a:spLocks noChangeShapeType="1"/>
          </p:cNvSpPr>
          <p:nvPr/>
        </p:nvSpPr>
        <p:spPr bwMode="auto">
          <a:xfrm>
            <a:off x="1547813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4" name="Line 1059"/>
          <p:cNvSpPr>
            <a:spLocks noChangeShapeType="1"/>
          </p:cNvSpPr>
          <p:nvPr/>
        </p:nvSpPr>
        <p:spPr bwMode="auto">
          <a:xfrm>
            <a:off x="1116013" y="27082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5" name="Line 1060"/>
          <p:cNvSpPr>
            <a:spLocks noChangeShapeType="1"/>
          </p:cNvSpPr>
          <p:nvPr/>
        </p:nvSpPr>
        <p:spPr bwMode="auto">
          <a:xfrm>
            <a:off x="3348038" y="30686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6" name="Line 1061"/>
          <p:cNvSpPr>
            <a:spLocks noChangeShapeType="1"/>
          </p:cNvSpPr>
          <p:nvPr/>
        </p:nvSpPr>
        <p:spPr bwMode="auto">
          <a:xfrm>
            <a:off x="2627313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7" name="Line 1062"/>
          <p:cNvSpPr>
            <a:spLocks noChangeShapeType="1"/>
          </p:cNvSpPr>
          <p:nvPr/>
        </p:nvSpPr>
        <p:spPr bwMode="auto">
          <a:xfrm>
            <a:off x="1908175" y="270827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8" name="Line 1063"/>
          <p:cNvSpPr>
            <a:spLocks noChangeShapeType="1"/>
          </p:cNvSpPr>
          <p:nvPr/>
        </p:nvSpPr>
        <p:spPr bwMode="auto">
          <a:xfrm flipV="1">
            <a:off x="1908175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9" name="Line 1064"/>
          <p:cNvSpPr>
            <a:spLocks noChangeShapeType="1"/>
          </p:cNvSpPr>
          <p:nvPr/>
        </p:nvSpPr>
        <p:spPr bwMode="auto">
          <a:xfrm>
            <a:off x="1547813" y="30686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0" name="Line 1065"/>
          <p:cNvSpPr>
            <a:spLocks noChangeShapeType="1"/>
          </p:cNvSpPr>
          <p:nvPr/>
        </p:nvSpPr>
        <p:spPr bwMode="auto">
          <a:xfrm>
            <a:off x="1547813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1" name="Line 1066"/>
          <p:cNvSpPr>
            <a:spLocks noChangeShapeType="1"/>
          </p:cNvSpPr>
          <p:nvPr/>
        </p:nvSpPr>
        <p:spPr bwMode="auto">
          <a:xfrm>
            <a:off x="1116013" y="27082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2" name="Line 1067"/>
          <p:cNvSpPr>
            <a:spLocks noChangeShapeType="1"/>
          </p:cNvSpPr>
          <p:nvPr/>
        </p:nvSpPr>
        <p:spPr bwMode="auto">
          <a:xfrm>
            <a:off x="3348038" y="30686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3" name="Line 1068"/>
          <p:cNvSpPr>
            <a:spLocks noChangeShapeType="1"/>
          </p:cNvSpPr>
          <p:nvPr/>
        </p:nvSpPr>
        <p:spPr bwMode="auto">
          <a:xfrm>
            <a:off x="2627313" y="30686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4" name="Line 1069"/>
          <p:cNvSpPr>
            <a:spLocks noChangeShapeType="1"/>
          </p:cNvSpPr>
          <p:nvPr/>
        </p:nvSpPr>
        <p:spPr bwMode="auto">
          <a:xfrm>
            <a:off x="2627313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5" name="Line 1070"/>
          <p:cNvSpPr>
            <a:spLocks noChangeShapeType="1"/>
          </p:cNvSpPr>
          <p:nvPr/>
        </p:nvSpPr>
        <p:spPr bwMode="auto">
          <a:xfrm>
            <a:off x="1908175" y="270827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6" name="Line 1071"/>
          <p:cNvSpPr>
            <a:spLocks noChangeShapeType="1"/>
          </p:cNvSpPr>
          <p:nvPr/>
        </p:nvSpPr>
        <p:spPr bwMode="auto">
          <a:xfrm flipV="1">
            <a:off x="1908175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7" name="Line 1072"/>
          <p:cNvSpPr>
            <a:spLocks noChangeShapeType="1"/>
          </p:cNvSpPr>
          <p:nvPr/>
        </p:nvSpPr>
        <p:spPr bwMode="auto">
          <a:xfrm>
            <a:off x="1547813" y="30686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8" name="Line 1073"/>
          <p:cNvSpPr>
            <a:spLocks noChangeShapeType="1"/>
          </p:cNvSpPr>
          <p:nvPr/>
        </p:nvSpPr>
        <p:spPr bwMode="auto">
          <a:xfrm>
            <a:off x="1547813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9" name="Line 1074"/>
          <p:cNvSpPr>
            <a:spLocks noChangeShapeType="1"/>
          </p:cNvSpPr>
          <p:nvPr/>
        </p:nvSpPr>
        <p:spPr bwMode="auto">
          <a:xfrm>
            <a:off x="1116013" y="27082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0" name="Line 1075"/>
          <p:cNvSpPr>
            <a:spLocks noChangeShapeType="1"/>
          </p:cNvSpPr>
          <p:nvPr/>
        </p:nvSpPr>
        <p:spPr bwMode="auto">
          <a:xfrm>
            <a:off x="3348038" y="30686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1" name="Line 1076"/>
          <p:cNvSpPr>
            <a:spLocks noChangeShapeType="1"/>
          </p:cNvSpPr>
          <p:nvPr/>
        </p:nvSpPr>
        <p:spPr bwMode="auto">
          <a:xfrm flipV="1">
            <a:off x="2987675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2" name="Line 1077"/>
          <p:cNvSpPr>
            <a:spLocks noChangeShapeType="1"/>
          </p:cNvSpPr>
          <p:nvPr/>
        </p:nvSpPr>
        <p:spPr bwMode="auto">
          <a:xfrm>
            <a:off x="2627313" y="30686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3" name="Line 1078"/>
          <p:cNvSpPr>
            <a:spLocks noChangeShapeType="1"/>
          </p:cNvSpPr>
          <p:nvPr/>
        </p:nvSpPr>
        <p:spPr bwMode="auto">
          <a:xfrm>
            <a:off x="2627313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4" name="Line 1079"/>
          <p:cNvSpPr>
            <a:spLocks noChangeShapeType="1"/>
          </p:cNvSpPr>
          <p:nvPr/>
        </p:nvSpPr>
        <p:spPr bwMode="auto">
          <a:xfrm>
            <a:off x="1908175" y="270827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5" name="Line 1080"/>
          <p:cNvSpPr>
            <a:spLocks noChangeShapeType="1"/>
          </p:cNvSpPr>
          <p:nvPr/>
        </p:nvSpPr>
        <p:spPr bwMode="auto">
          <a:xfrm flipV="1">
            <a:off x="1908175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6" name="Line 1081"/>
          <p:cNvSpPr>
            <a:spLocks noChangeShapeType="1"/>
          </p:cNvSpPr>
          <p:nvPr/>
        </p:nvSpPr>
        <p:spPr bwMode="auto">
          <a:xfrm>
            <a:off x="1547813" y="30686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7" name="Line 1082"/>
          <p:cNvSpPr>
            <a:spLocks noChangeShapeType="1"/>
          </p:cNvSpPr>
          <p:nvPr/>
        </p:nvSpPr>
        <p:spPr bwMode="auto">
          <a:xfrm>
            <a:off x="1547813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8" name="Line 1083"/>
          <p:cNvSpPr>
            <a:spLocks noChangeShapeType="1"/>
          </p:cNvSpPr>
          <p:nvPr/>
        </p:nvSpPr>
        <p:spPr bwMode="auto">
          <a:xfrm>
            <a:off x="1116013" y="27082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9" name="Line 1084"/>
          <p:cNvSpPr>
            <a:spLocks noChangeShapeType="1"/>
          </p:cNvSpPr>
          <p:nvPr/>
        </p:nvSpPr>
        <p:spPr bwMode="auto">
          <a:xfrm>
            <a:off x="3348038" y="30686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0" name="Line 1085"/>
          <p:cNvSpPr>
            <a:spLocks noChangeShapeType="1"/>
          </p:cNvSpPr>
          <p:nvPr/>
        </p:nvSpPr>
        <p:spPr bwMode="auto">
          <a:xfrm>
            <a:off x="2987675" y="27082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1" name="Line 1086"/>
          <p:cNvSpPr>
            <a:spLocks noChangeShapeType="1"/>
          </p:cNvSpPr>
          <p:nvPr/>
        </p:nvSpPr>
        <p:spPr bwMode="auto">
          <a:xfrm flipV="1">
            <a:off x="2987675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2" name="Line 1087"/>
          <p:cNvSpPr>
            <a:spLocks noChangeShapeType="1"/>
          </p:cNvSpPr>
          <p:nvPr/>
        </p:nvSpPr>
        <p:spPr bwMode="auto">
          <a:xfrm>
            <a:off x="2627313" y="30686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3" name="Line 1088"/>
          <p:cNvSpPr>
            <a:spLocks noChangeShapeType="1"/>
          </p:cNvSpPr>
          <p:nvPr/>
        </p:nvSpPr>
        <p:spPr bwMode="auto">
          <a:xfrm>
            <a:off x="2627313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4" name="Line 1089"/>
          <p:cNvSpPr>
            <a:spLocks noChangeShapeType="1"/>
          </p:cNvSpPr>
          <p:nvPr/>
        </p:nvSpPr>
        <p:spPr bwMode="auto">
          <a:xfrm>
            <a:off x="1908175" y="270827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5" name="Line 1090"/>
          <p:cNvSpPr>
            <a:spLocks noChangeShapeType="1"/>
          </p:cNvSpPr>
          <p:nvPr/>
        </p:nvSpPr>
        <p:spPr bwMode="auto">
          <a:xfrm flipV="1">
            <a:off x="1908175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6" name="Line 1091"/>
          <p:cNvSpPr>
            <a:spLocks noChangeShapeType="1"/>
          </p:cNvSpPr>
          <p:nvPr/>
        </p:nvSpPr>
        <p:spPr bwMode="auto">
          <a:xfrm>
            <a:off x="1547813" y="30686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7" name="Line 1092"/>
          <p:cNvSpPr>
            <a:spLocks noChangeShapeType="1"/>
          </p:cNvSpPr>
          <p:nvPr/>
        </p:nvSpPr>
        <p:spPr bwMode="auto">
          <a:xfrm>
            <a:off x="1547813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8" name="Line 1093"/>
          <p:cNvSpPr>
            <a:spLocks noChangeShapeType="1"/>
          </p:cNvSpPr>
          <p:nvPr/>
        </p:nvSpPr>
        <p:spPr bwMode="auto">
          <a:xfrm>
            <a:off x="1116013" y="27082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9" name="Line 1094"/>
          <p:cNvSpPr>
            <a:spLocks noChangeShapeType="1"/>
          </p:cNvSpPr>
          <p:nvPr/>
        </p:nvSpPr>
        <p:spPr bwMode="auto">
          <a:xfrm>
            <a:off x="3348038" y="30686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0" name="Line 1095"/>
          <p:cNvSpPr>
            <a:spLocks noChangeShapeType="1"/>
          </p:cNvSpPr>
          <p:nvPr/>
        </p:nvSpPr>
        <p:spPr bwMode="auto">
          <a:xfrm>
            <a:off x="3348038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41" name="Group 204"/>
          <p:cNvGrpSpPr>
            <a:grpSpLocks/>
          </p:cNvGrpSpPr>
          <p:nvPr/>
        </p:nvGrpSpPr>
        <p:grpSpPr bwMode="auto">
          <a:xfrm>
            <a:off x="1116013" y="2708275"/>
            <a:ext cx="2735262" cy="360363"/>
            <a:chOff x="0" y="0"/>
            <a:chExt cx="1723" cy="227"/>
          </a:xfrm>
        </p:grpSpPr>
        <p:sp>
          <p:nvSpPr>
            <p:cNvPr id="20742" name="Line 1096"/>
            <p:cNvSpPr>
              <a:spLocks noChangeShapeType="1"/>
            </p:cNvSpPr>
            <p:nvPr/>
          </p:nvSpPr>
          <p:spPr bwMode="auto">
            <a:xfrm>
              <a:off x="1179" y="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3" name="Line 1097"/>
            <p:cNvSpPr>
              <a:spLocks noChangeShapeType="1"/>
            </p:cNvSpPr>
            <p:nvPr/>
          </p:nvSpPr>
          <p:spPr bwMode="auto">
            <a:xfrm flipV="1">
              <a:off x="1179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4" name="Line 1098"/>
            <p:cNvSpPr>
              <a:spLocks noChangeShapeType="1"/>
            </p:cNvSpPr>
            <p:nvPr/>
          </p:nvSpPr>
          <p:spPr bwMode="auto">
            <a:xfrm>
              <a:off x="952" y="22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5" name="Line 1099"/>
            <p:cNvSpPr>
              <a:spLocks noChangeShapeType="1"/>
            </p:cNvSpPr>
            <p:nvPr/>
          </p:nvSpPr>
          <p:spPr bwMode="auto">
            <a:xfrm>
              <a:off x="952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6" name="Line 1100"/>
            <p:cNvSpPr>
              <a:spLocks noChangeShapeType="1"/>
            </p:cNvSpPr>
            <p:nvPr/>
          </p:nvSpPr>
          <p:spPr bwMode="auto">
            <a:xfrm>
              <a:off x="499" y="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7" name="Line 1101"/>
            <p:cNvSpPr>
              <a:spLocks noChangeShapeType="1"/>
            </p:cNvSpPr>
            <p:nvPr/>
          </p:nvSpPr>
          <p:spPr bwMode="auto">
            <a:xfrm flipV="1">
              <a:off x="499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8" name="Line 1102"/>
            <p:cNvSpPr>
              <a:spLocks noChangeShapeType="1"/>
            </p:cNvSpPr>
            <p:nvPr/>
          </p:nvSpPr>
          <p:spPr bwMode="auto">
            <a:xfrm>
              <a:off x="272" y="22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9" name="Line 1103"/>
            <p:cNvSpPr>
              <a:spLocks noChangeShapeType="1"/>
            </p:cNvSpPr>
            <p:nvPr/>
          </p:nvSpPr>
          <p:spPr bwMode="auto">
            <a:xfrm>
              <a:off x="272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0" name="Line 1104"/>
            <p:cNvSpPr>
              <a:spLocks noChangeShapeType="1"/>
            </p:cNvSpPr>
            <p:nvPr/>
          </p:nvSpPr>
          <p:spPr bwMode="auto">
            <a:xfrm>
              <a:off x="0" y="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1" name="Line 1105"/>
            <p:cNvSpPr>
              <a:spLocks noChangeShapeType="1"/>
            </p:cNvSpPr>
            <p:nvPr/>
          </p:nvSpPr>
          <p:spPr bwMode="auto">
            <a:xfrm>
              <a:off x="1406" y="22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42" name="Line 1107"/>
          <p:cNvSpPr>
            <a:spLocks noChangeShapeType="1"/>
          </p:cNvSpPr>
          <p:nvPr/>
        </p:nvSpPr>
        <p:spPr bwMode="auto">
          <a:xfrm>
            <a:off x="1116013" y="35004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3" name="Line 1108"/>
          <p:cNvSpPr>
            <a:spLocks noChangeShapeType="1"/>
          </p:cNvSpPr>
          <p:nvPr/>
        </p:nvSpPr>
        <p:spPr bwMode="auto">
          <a:xfrm>
            <a:off x="1908175" y="35004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4" name="Line 1109"/>
          <p:cNvSpPr>
            <a:spLocks noChangeShapeType="1"/>
          </p:cNvSpPr>
          <p:nvPr/>
        </p:nvSpPr>
        <p:spPr bwMode="auto">
          <a:xfrm flipV="1">
            <a:off x="1908175" y="38608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5" name="Line 1110"/>
          <p:cNvSpPr>
            <a:spLocks noChangeShapeType="1"/>
          </p:cNvSpPr>
          <p:nvPr/>
        </p:nvSpPr>
        <p:spPr bwMode="auto">
          <a:xfrm flipV="1">
            <a:off x="2268538" y="35004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6" name="Line 1111"/>
          <p:cNvSpPr>
            <a:spLocks noChangeShapeType="1"/>
          </p:cNvSpPr>
          <p:nvPr/>
        </p:nvSpPr>
        <p:spPr bwMode="auto">
          <a:xfrm>
            <a:off x="2268538" y="3500438"/>
            <a:ext cx="1582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7" name="Line 1112"/>
          <p:cNvSpPr>
            <a:spLocks noChangeShapeType="1"/>
          </p:cNvSpPr>
          <p:nvPr/>
        </p:nvSpPr>
        <p:spPr bwMode="auto">
          <a:xfrm>
            <a:off x="1116013" y="35004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8" name="Line 1113"/>
          <p:cNvSpPr>
            <a:spLocks noChangeShapeType="1"/>
          </p:cNvSpPr>
          <p:nvPr/>
        </p:nvSpPr>
        <p:spPr bwMode="auto">
          <a:xfrm>
            <a:off x="2268538" y="3500438"/>
            <a:ext cx="1582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9" name="Line 1114"/>
          <p:cNvSpPr>
            <a:spLocks noChangeShapeType="1"/>
          </p:cNvSpPr>
          <p:nvPr/>
        </p:nvSpPr>
        <p:spPr bwMode="auto">
          <a:xfrm>
            <a:off x="1908175" y="35004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0" name="Line 1115"/>
          <p:cNvSpPr>
            <a:spLocks noChangeShapeType="1"/>
          </p:cNvSpPr>
          <p:nvPr/>
        </p:nvSpPr>
        <p:spPr bwMode="auto">
          <a:xfrm>
            <a:off x="1116013" y="35004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1" name="Line 1116"/>
          <p:cNvSpPr>
            <a:spLocks noChangeShapeType="1"/>
          </p:cNvSpPr>
          <p:nvPr/>
        </p:nvSpPr>
        <p:spPr bwMode="auto">
          <a:xfrm>
            <a:off x="2268538" y="3500438"/>
            <a:ext cx="1582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2" name="Line 1117"/>
          <p:cNvSpPr>
            <a:spLocks noChangeShapeType="1"/>
          </p:cNvSpPr>
          <p:nvPr/>
        </p:nvSpPr>
        <p:spPr bwMode="auto">
          <a:xfrm flipV="1">
            <a:off x="1908175" y="38608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3" name="Line 1118"/>
          <p:cNvSpPr>
            <a:spLocks noChangeShapeType="1"/>
          </p:cNvSpPr>
          <p:nvPr/>
        </p:nvSpPr>
        <p:spPr bwMode="auto">
          <a:xfrm>
            <a:off x="1908175" y="35004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4" name="Line 1119"/>
          <p:cNvSpPr>
            <a:spLocks noChangeShapeType="1"/>
          </p:cNvSpPr>
          <p:nvPr/>
        </p:nvSpPr>
        <p:spPr bwMode="auto">
          <a:xfrm>
            <a:off x="1116013" y="35004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5" name="Line 1120"/>
          <p:cNvSpPr>
            <a:spLocks noChangeShapeType="1"/>
          </p:cNvSpPr>
          <p:nvPr/>
        </p:nvSpPr>
        <p:spPr bwMode="auto">
          <a:xfrm>
            <a:off x="2268538" y="3500438"/>
            <a:ext cx="1582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6" name="Line 1121"/>
          <p:cNvSpPr>
            <a:spLocks noChangeShapeType="1"/>
          </p:cNvSpPr>
          <p:nvPr/>
        </p:nvSpPr>
        <p:spPr bwMode="auto">
          <a:xfrm flipV="1">
            <a:off x="2268538" y="35004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7" name="Line 1122"/>
          <p:cNvSpPr>
            <a:spLocks noChangeShapeType="1"/>
          </p:cNvSpPr>
          <p:nvPr/>
        </p:nvSpPr>
        <p:spPr bwMode="auto">
          <a:xfrm flipV="1">
            <a:off x="1908175" y="38608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8" name="Line 1123"/>
          <p:cNvSpPr>
            <a:spLocks noChangeShapeType="1"/>
          </p:cNvSpPr>
          <p:nvPr/>
        </p:nvSpPr>
        <p:spPr bwMode="auto">
          <a:xfrm>
            <a:off x="1908175" y="35004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9" name="Line 1124"/>
          <p:cNvSpPr>
            <a:spLocks noChangeShapeType="1"/>
          </p:cNvSpPr>
          <p:nvPr/>
        </p:nvSpPr>
        <p:spPr bwMode="auto">
          <a:xfrm>
            <a:off x="1116013" y="35004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60" name="Line 1125"/>
          <p:cNvSpPr>
            <a:spLocks noChangeShapeType="1"/>
          </p:cNvSpPr>
          <p:nvPr/>
        </p:nvSpPr>
        <p:spPr bwMode="auto">
          <a:xfrm>
            <a:off x="2268538" y="3500438"/>
            <a:ext cx="1582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61" name="Group 234"/>
          <p:cNvGrpSpPr>
            <a:grpSpLocks/>
          </p:cNvGrpSpPr>
          <p:nvPr/>
        </p:nvGrpSpPr>
        <p:grpSpPr bwMode="auto">
          <a:xfrm>
            <a:off x="1116013" y="3500438"/>
            <a:ext cx="1152525" cy="360362"/>
            <a:chOff x="0" y="0"/>
            <a:chExt cx="726" cy="227"/>
          </a:xfrm>
        </p:grpSpPr>
        <p:sp>
          <p:nvSpPr>
            <p:cNvPr id="20738" name="Line 1126"/>
            <p:cNvSpPr>
              <a:spLocks noChangeShapeType="1"/>
            </p:cNvSpPr>
            <p:nvPr/>
          </p:nvSpPr>
          <p:spPr bwMode="auto">
            <a:xfrm flipV="1">
              <a:off x="726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9" name="Line 1127"/>
            <p:cNvSpPr>
              <a:spLocks noChangeShapeType="1"/>
            </p:cNvSpPr>
            <p:nvPr/>
          </p:nvSpPr>
          <p:spPr bwMode="auto">
            <a:xfrm flipV="1">
              <a:off x="499" y="22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0" name="Line 1128"/>
            <p:cNvSpPr>
              <a:spLocks noChangeShapeType="1"/>
            </p:cNvSpPr>
            <p:nvPr/>
          </p:nvSpPr>
          <p:spPr bwMode="auto">
            <a:xfrm>
              <a:off x="499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1" name="Line 1129"/>
            <p:cNvSpPr>
              <a:spLocks noChangeShapeType="1"/>
            </p:cNvSpPr>
            <p:nvPr/>
          </p:nvSpPr>
          <p:spPr bwMode="auto">
            <a:xfrm>
              <a:off x="0" y="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62" name="Group 239"/>
          <p:cNvGrpSpPr>
            <a:grpSpLocks/>
          </p:cNvGrpSpPr>
          <p:nvPr/>
        </p:nvGrpSpPr>
        <p:grpSpPr bwMode="auto">
          <a:xfrm>
            <a:off x="1116013" y="3500438"/>
            <a:ext cx="1152525" cy="360362"/>
            <a:chOff x="0" y="0"/>
            <a:chExt cx="726" cy="227"/>
          </a:xfrm>
        </p:grpSpPr>
        <p:sp>
          <p:nvSpPr>
            <p:cNvPr id="20734" name="Line 1133"/>
            <p:cNvSpPr>
              <a:spLocks noChangeShapeType="1"/>
            </p:cNvSpPr>
            <p:nvPr/>
          </p:nvSpPr>
          <p:spPr bwMode="auto">
            <a:xfrm flipV="1">
              <a:off x="726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5" name="Line 1134"/>
            <p:cNvSpPr>
              <a:spLocks noChangeShapeType="1"/>
            </p:cNvSpPr>
            <p:nvPr/>
          </p:nvSpPr>
          <p:spPr bwMode="auto">
            <a:xfrm flipV="1">
              <a:off x="499" y="22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6" name="Line 1135"/>
            <p:cNvSpPr>
              <a:spLocks noChangeShapeType="1"/>
            </p:cNvSpPr>
            <p:nvPr/>
          </p:nvSpPr>
          <p:spPr bwMode="auto">
            <a:xfrm>
              <a:off x="499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7" name="Line 1136"/>
            <p:cNvSpPr>
              <a:spLocks noChangeShapeType="1"/>
            </p:cNvSpPr>
            <p:nvPr/>
          </p:nvSpPr>
          <p:spPr bwMode="auto">
            <a:xfrm>
              <a:off x="0" y="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63" name="Line 1137"/>
          <p:cNvSpPr>
            <a:spLocks noChangeShapeType="1"/>
          </p:cNvSpPr>
          <p:nvPr/>
        </p:nvSpPr>
        <p:spPr bwMode="auto">
          <a:xfrm>
            <a:off x="2268538" y="3500438"/>
            <a:ext cx="1582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64" name="Group 245"/>
          <p:cNvGrpSpPr>
            <a:grpSpLocks/>
          </p:cNvGrpSpPr>
          <p:nvPr/>
        </p:nvGrpSpPr>
        <p:grpSpPr bwMode="auto">
          <a:xfrm>
            <a:off x="1116013" y="3500438"/>
            <a:ext cx="1152525" cy="360362"/>
            <a:chOff x="0" y="0"/>
            <a:chExt cx="726" cy="227"/>
          </a:xfrm>
        </p:grpSpPr>
        <p:sp>
          <p:nvSpPr>
            <p:cNvPr id="20730" name="Line 1139"/>
            <p:cNvSpPr>
              <a:spLocks noChangeShapeType="1"/>
            </p:cNvSpPr>
            <p:nvPr/>
          </p:nvSpPr>
          <p:spPr bwMode="auto">
            <a:xfrm flipV="1">
              <a:off x="726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1" name="Line 1140"/>
            <p:cNvSpPr>
              <a:spLocks noChangeShapeType="1"/>
            </p:cNvSpPr>
            <p:nvPr/>
          </p:nvSpPr>
          <p:spPr bwMode="auto">
            <a:xfrm flipV="1">
              <a:off x="499" y="22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2" name="Line 1141"/>
            <p:cNvSpPr>
              <a:spLocks noChangeShapeType="1"/>
            </p:cNvSpPr>
            <p:nvPr/>
          </p:nvSpPr>
          <p:spPr bwMode="auto">
            <a:xfrm>
              <a:off x="499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3" name="Line 1142"/>
            <p:cNvSpPr>
              <a:spLocks noChangeShapeType="1"/>
            </p:cNvSpPr>
            <p:nvPr/>
          </p:nvSpPr>
          <p:spPr bwMode="auto">
            <a:xfrm>
              <a:off x="0" y="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65" name="Line 1143"/>
          <p:cNvSpPr>
            <a:spLocks noChangeShapeType="1"/>
          </p:cNvSpPr>
          <p:nvPr/>
        </p:nvSpPr>
        <p:spPr bwMode="auto">
          <a:xfrm>
            <a:off x="2268538" y="3500438"/>
            <a:ext cx="1582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66" name="Group 251"/>
          <p:cNvGrpSpPr>
            <a:grpSpLocks/>
          </p:cNvGrpSpPr>
          <p:nvPr/>
        </p:nvGrpSpPr>
        <p:grpSpPr bwMode="auto">
          <a:xfrm>
            <a:off x="1116013" y="3500438"/>
            <a:ext cx="1152525" cy="360362"/>
            <a:chOff x="0" y="0"/>
            <a:chExt cx="726" cy="227"/>
          </a:xfrm>
        </p:grpSpPr>
        <p:sp>
          <p:nvSpPr>
            <p:cNvPr id="20726" name="Line 1145"/>
            <p:cNvSpPr>
              <a:spLocks noChangeShapeType="1"/>
            </p:cNvSpPr>
            <p:nvPr/>
          </p:nvSpPr>
          <p:spPr bwMode="auto">
            <a:xfrm flipV="1">
              <a:off x="726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7" name="Line 1146"/>
            <p:cNvSpPr>
              <a:spLocks noChangeShapeType="1"/>
            </p:cNvSpPr>
            <p:nvPr/>
          </p:nvSpPr>
          <p:spPr bwMode="auto">
            <a:xfrm flipV="1">
              <a:off x="499" y="22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8" name="Line 1147"/>
            <p:cNvSpPr>
              <a:spLocks noChangeShapeType="1"/>
            </p:cNvSpPr>
            <p:nvPr/>
          </p:nvSpPr>
          <p:spPr bwMode="auto">
            <a:xfrm>
              <a:off x="499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9" name="Line 1148"/>
            <p:cNvSpPr>
              <a:spLocks noChangeShapeType="1"/>
            </p:cNvSpPr>
            <p:nvPr/>
          </p:nvSpPr>
          <p:spPr bwMode="auto">
            <a:xfrm>
              <a:off x="0" y="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67" name="Line 1149"/>
          <p:cNvSpPr>
            <a:spLocks noChangeShapeType="1"/>
          </p:cNvSpPr>
          <p:nvPr/>
        </p:nvSpPr>
        <p:spPr bwMode="auto">
          <a:xfrm>
            <a:off x="2268538" y="3500438"/>
            <a:ext cx="1582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68" name="Group 257"/>
          <p:cNvGrpSpPr>
            <a:grpSpLocks/>
          </p:cNvGrpSpPr>
          <p:nvPr/>
        </p:nvGrpSpPr>
        <p:grpSpPr bwMode="auto">
          <a:xfrm>
            <a:off x="1116013" y="3500438"/>
            <a:ext cx="1152525" cy="360362"/>
            <a:chOff x="0" y="0"/>
            <a:chExt cx="726" cy="227"/>
          </a:xfrm>
        </p:grpSpPr>
        <p:sp>
          <p:nvSpPr>
            <p:cNvPr id="20722" name="Line 1151"/>
            <p:cNvSpPr>
              <a:spLocks noChangeShapeType="1"/>
            </p:cNvSpPr>
            <p:nvPr/>
          </p:nvSpPr>
          <p:spPr bwMode="auto">
            <a:xfrm flipV="1">
              <a:off x="726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3" name="Line 1152"/>
            <p:cNvSpPr>
              <a:spLocks noChangeShapeType="1"/>
            </p:cNvSpPr>
            <p:nvPr/>
          </p:nvSpPr>
          <p:spPr bwMode="auto">
            <a:xfrm flipV="1">
              <a:off x="499" y="22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4" name="Line 1153"/>
            <p:cNvSpPr>
              <a:spLocks noChangeShapeType="1"/>
            </p:cNvSpPr>
            <p:nvPr/>
          </p:nvSpPr>
          <p:spPr bwMode="auto">
            <a:xfrm>
              <a:off x="499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5" name="Line 1154"/>
            <p:cNvSpPr>
              <a:spLocks noChangeShapeType="1"/>
            </p:cNvSpPr>
            <p:nvPr/>
          </p:nvSpPr>
          <p:spPr bwMode="auto">
            <a:xfrm>
              <a:off x="0" y="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69" name="Group 262"/>
          <p:cNvGrpSpPr>
            <a:grpSpLocks/>
          </p:cNvGrpSpPr>
          <p:nvPr/>
        </p:nvGrpSpPr>
        <p:grpSpPr bwMode="auto">
          <a:xfrm>
            <a:off x="1116013" y="3500438"/>
            <a:ext cx="2735262" cy="360362"/>
            <a:chOff x="0" y="0"/>
            <a:chExt cx="1723" cy="227"/>
          </a:xfrm>
        </p:grpSpPr>
        <p:sp>
          <p:nvSpPr>
            <p:cNvPr id="20716" name="Line 1155"/>
            <p:cNvSpPr>
              <a:spLocks noChangeShapeType="1"/>
            </p:cNvSpPr>
            <p:nvPr/>
          </p:nvSpPr>
          <p:spPr bwMode="auto">
            <a:xfrm>
              <a:off x="726" y="0"/>
              <a:ext cx="9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717" name="Group 264"/>
            <p:cNvGrpSpPr>
              <a:grpSpLocks/>
            </p:cNvGrpSpPr>
            <p:nvPr/>
          </p:nvGrpSpPr>
          <p:grpSpPr bwMode="auto">
            <a:xfrm>
              <a:off x="0" y="0"/>
              <a:ext cx="726" cy="227"/>
              <a:chOff x="0" y="0"/>
              <a:chExt cx="726" cy="227"/>
            </a:xfrm>
          </p:grpSpPr>
          <p:sp>
            <p:nvSpPr>
              <p:cNvPr id="20718" name="Line 1157"/>
              <p:cNvSpPr>
                <a:spLocks noChangeShapeType="1"/>
              </p:cNvSpPr>
              <p:nvPr/>
            </p:nvSpPr>
            <p:spPr bwMode="auto">
              <a:xfrm flipV="1">
                <a:off x="726" y="0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19" name="Line 1158"/>
              <p:cNvSpPr>
                <a:spLocks noChangeShapeType="1"/>
              </p:cNvSpPr>
              <p:nvPr/>
            </p:nvSpPr>
            <p:spPr bwMode="auto">
              <a:xfrm flipV="1">
                <a:off x="499" y="227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0" name="Line 1159"/>
              <p:cNvSpPr>
                <a:spLocks noChangeShapeType="1"/>
              </p:cNvSpPr>
              <p:nvPr/>
            </p:nvSpPr>
            <p:spPr bwMode="auto">
              <a:xfrm>
                <a:off x="499" y="0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1" name="Line 1160"/>
              <p:cNvSpPr>
                <a:spLocks noChangeShapeType="1"/>
              </p:cNvSpPr>
              <p:nvPr/>
            </p:nvSpPr>
            <p:spPr bwMode="auto">
              <a:xfrm>
                <a:off x="0" y="0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670" name="Line 1162"/>
          <p:cNvSpPr>
            <a:spLocks noChangeShapeType="1"/>
          </p:cNvSpPr>
          <p:nvPr/>
        </p:nvSpPr>
        <p:spPr bwMode="auto">
          <a:xfrm>
            <a:off x="1042988" y="44370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1" name="Line 1169"/>
          <p:cNvSpPr>
            <a:spLocks noChangeShapeType="1"/>
          </p:cNvSpPr>
          <p:nvPr/>
        </p:nvSpPr>
        <p:spPr bwMode="auto">
          <a:xfrm>
            <a:off x="1042988" y="44370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2" name="Line 1172"/>
          <p:cNvSpPr>
            <a:spLocks noChangeShapeType="1"/>
          </p:cNvSpPr>
          <p:nvPr/>
        </p:nvSpPr>
        <p:spPr bwMode="auto">
          <a:xfrm>
            <a:off x="1042988" y="44370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3" name="Line 1176"/>
          <p:cNvSpPr>
            <a:spLocks noChangeShapeType="1"/>
          </p:cNvSpPr>
          <p:nvPr/>
        </p:nvSpPr>
        <p:spPr bwMode="auto">
          <a:xfrm>
            <a:off x="1042988" y="44370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4" name="Line 1181"/>
          <p:cNvSpPr>
            <a:spLocks noChangeShapeType="1"/>
          </p:cNvSpPr>
          <p:nvPr/>
        </p:nvSpPr>
        <p:spPr bwMode="auto">
          <a:xfrm>
            <a:off x="1042988" y="44370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5" name="Line 1187"/>
          <p:cNvSpPr>
            <a:spLocks noChangeShapeType="1"/>
          </p:cNvSpPr>
          <p:nvPr/>
        </p:nvSpPr>
        <p:spPr bwMode="auto">
          <a:xfrm>
            <a:off x="1042988" y="44370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6" name="Line 1194"/>
          <p:cNvSpPr>
            <a:spLocks noChangeShapeType="1"/>
          </p:cNvSpPr>
          <p:nvPr/>
        </p:nvSpPr>
        <p:spPr bwMode="auto">
          <a:xfrm>
            <a:off x="1042988" y="44370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7" name="Line 1218"/>
          <p:cNvSpPr>
            <a:spLocks noChangeShapeType="1"/>
          </p:cNvSpPr>
          <p:nvPr/>
        </p:nvSpPr>
        <p:spPr bwMode="auto">
          <a:xfrm>
            <a:off x="1042988" y="443706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8" name="Line 1264"/>
          <p:cNvSpPr>
            <a:spLocks noChangeShapeType="1"/>
          </p:cNvSpPr>
          <p:nvPr/>
        </p:nvSpPr>
        <p:spPr bwMode="auto">
          <a:xfrm>
            <a:off x="5076825" y="47244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9" name="Line 1266"/>
          <p:cNvSpPr>
            <a:spLocks noChangeShapeType="1"/>
          </p:cNvSpPr>
          <p:nvPr/>
        </p:nvSpPr>
        <p:spPr bwMode="auto">
          <a:xfrm>
            <a:off x="5076825" y="47244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0" name="Line 1269"/>
          <p:cNvSpPr>
            <a:spLocks noChangeShapeType="1"/>
          </p:cNvSpPr>
          <p:nvPr/>
        </p:nvSpPr>
        <p:spPr bwMode="auto">
          <a:xfrm>
            <a:off x="5076825" y="47244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1" name="Line 1273"/>
          <p:cNvSpPr>
            <a:spLocks noChangeShapeType="1"/>
          </p:cNvSpPr>
          <p:nvPr/>
        </p:nvSpPr>
        <p:spPr bwMode="auto">
          <a:xfrm>
            <a:off x="5076825" y="47244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2" name="Line 1278"/>
          <p:cNvSpPr>
            <a:spLocks noChangeShapeType="1"/>
          </p:cNvSpPr>
          <p:nvPr/>
        </p:nvSpPr>
        <p:spPr bwMode="auto">
          <a:xfrm>
            <a:off x="5076825" y="47244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3" name="Line 1284"/>
          <p:cNvSpPr>
            <a:spLocks noChangeShapeType="1"/>
          </p:cNvSpPr>
          <p:nvPr/>
        </p:nvSpPr>
        <p:spPr bwMode="auto">
          <a:xfrm>
            <a:off x="5076825" y="47244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4" name="Line 1291"/>
          <p:cNvSpPr>
            <a:spLocks noChangeShapeType="1"/>
          </p:cNvSpPr>
          <p:nvPr/>
        </p:nvSpPr>
        <p:spPr bwMode="auto">
          <a:xfrm>
            <a:off x="5076825" y="47244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5" name="Line 1299"/>
          <p:cNvSpPr>
            <a:spLocks noChangeShapeType="1"/>
          </p:cNvSpPr>
          <p:nvPr/>
        </p:nvSpPr>
        <p:spPr bwMode="auto">
          <a:xfrm>
            <a:off x="5076825" y="47244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6" name="Line 1328"/>
          <p:cNvSpPr>
            <a:spLocks noChangeShapeType="1"/>
          </p:cNvSpPr>
          <p:nvPr/>
        </p:nvSpPr>
        <p:spPr bwMode="auto">
          <a:xfrm>
            <a:off x="5076825" y="4724400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286"/>
          <p:cNvGrpSpPr>
            <a:grpSpLocks/>
          </p:cNvGrpSpPr>
          <p:nvPr/>
        </p:nvGrpSpPr>
        <p:grpSpPr bwMode="auto">
          <a:xfrm>
            <a:off x="5435600" y="4724400"/>
            <a:ext cx="2089150" cy="288925"/>
            <a:chOff x="0" y="0"/>
            <a:chExt cx="1316" cy="182"/>
          </a:xfrm>
        </p:grpSpPr>
        <p:sp>
          <p:nvSpPr>
            <p:cNvPr id="20707" name="Line 1406"/>
            <p:cNvSpPr>
              <a:spLocks noChangeShapeType="1"/>
            </p:cNvSpPr>
            <p:nvPr/>
          </p:nvSpPr>
          <p:spPr bwMode="auto">
            <a:xfrm>
              <a:off x="1089" y="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708" name="Group 288"/>
            <p:cNvGrpSpPr>
              <a:grpSpLocks/>
            </p:cNvGrpSpPr>
            <p:nvPr/>
          </p:nvGrpSpPr>
          <p:grpSpPr bwMode="auto">
            <a:xfrm>
              <a:off x="0" y="0"/>
              <a:ext cx="1089" cy="182"/>
              <a:chOff x="0" y="0"/>
              <a:chExt cx="1089" cy="182"/>
            </a:xfrm>
          </p:grpSpPr>
          <p:sp>
            <p:nvSpPr>
              <p:cNvPr id="20709" name="Line 1408"/>
              <p:cNvSpPr>
                <a:spLocks noChangeShapeType="1"/>
              </p:cNvSpPr>
              <p:nvPr/>
            </p:nvSpPr>
            <p:spPr bwMode="auto">
              <a:xfrm flipV="1">
                <a:off x="1089" y="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10" name="Line 1409"/>
              <p:cNvSpPr>
                <a:spLocks noChangeShapeType="1"/>
              </p:cNvSpPr>
              <p:nvPr/>
            </p:nvSpPr>
            <p:spPr bwMode="auto">
              <a:xfrm>
                <a:off x="635" y="182"/>
                <a:ext cx="4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11" name="Line 1410"/>
              <p:cNvSpPr>
                <a:spLocks noChangeShapeType="1"/>
              </p:cNvSpPr>
              <p:nvPr/>
            </p:nvSpPr>
            <p:spPr bwMode="auto">
              <a:xfrm>
                <a:off x="635" y="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12" name="Line 1411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13" name="Line 1412"/>
              <p:cNvSpPr>
                <a:spLocks noChangeShapeType="1"/>
              </p:cNvSpPr>
              <p:nvPr/>
            </p:nvSpPr>
            <p:spPr bwMode="auto">
              <a:xfrm flipV="1">
                <a:off x="363" y="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14" name="Line 1413"/>
              <p:cNvSpPr>
                <a:spLocks noChangeShapeType="1"/>
              </p:cNvSpPr>
              <p:nvPr/>
            </p:nvSpPr>
            <p:spPr bwMode="auto">
              <a:xfrm>
                <a:off x="0" y="182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15" name="Line 14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oup 296"/>
          <p:cNvGrpSpPr>
            <a:grpSpLocks/>
          </p:cNvGrpSpPr>
          <p:nvPr/>
        </p:nvGrpSpPr>
        <p:grpSpPr bwMode="auto">
          <a:xfrm>
            <a:off x="1547813" y="4149725"/>
            <a:ext cx="2303462" cy="287338"/>
            <a:chOff x="0" y="0"/>
            <a:chExt cx="1451" cy="181"/>
          </a:xfrm>
        </p:grpSpPr>
        <p:grpSp>
          <p:nvGrpSpPr>
            <p:cNvPr id="20700" name="Group 297"/>
            <p:cNvGrpSpPr>
              <a:grpSpLocks/>
            </p:cNvGrpSpPr>
            <p:nvPr/>
          </p:nvGrpSpPr>
          <p:grpSpPr bwMode="auto">
            <a:xfrm>
              <a:off x="0" y="0"/>
              <a:ext cx="1451" cy="181"/>
              <a:chOff x="0" y="0"/>
              <a:chExt cx="1451" cy="181"/>
            </a:xfrm>
          </p:grpSpPr>
          <p:sp>
            <p:nvSpPr>
              <p:cNvPr id="20702" name="Line 1483"/>
              <p:cNvSpPr>
                <a:spLocks noChangeShapeType="1"/>
              </p:cNvSpPr>
              <p:nvPr/>
            </p:nvSpPr>
            <p:spPr bwMode="auto">
              <a:xfrm>
                <a:off x="680" y="0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3" name="Line 1484"/>
              <p:cNvSpPr>
                <a:spLocks noChangeShapeType="1"/>
              </p:cNvSpPr>
              <p:nvPr/>
            </p:nvSpPr>
            <p:spPr bwMode="auto">
              <a:xfrm>
                <a:off x="680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4" name="Line 1485"/>
              <p:cNvSpPr>
                <a:spLocks noChangeShapeType="1"/>
              </p:cNvSpPr>
              <p:nvPr/>
            </p:nvSpPr>
            <p:spPr bwMode="auto">
              <a:xfrm>
                <a:off x="227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5" name="Line 148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6" name="Line 1487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701" name="Line 1488"/>
            <p:cNvSpPr>
              <a:spLocks noChangeShapeType="1"/>
            </p:cNvSpPr>
            <p:nvPr/>
          </p:nvSpPr>
          <p:spPr bwMode="auto">
            <a:xfrm>
              <a:off x="227" y="181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304"/>
          <p:cNvGrpSpPr>
            <a:grpSpLocks/>
          </p:cNvGrpSpPr>
          <p:nvPr/>
        </p:nvGrpSpPr>
        <p:grpSpPr bwMode="auto">
          <a:xfrm>
            <a:off x="1116013" y="4868863"/>
            <a:ext cx="2735262" cy="287337"/>
            <a:chOff x="0" y="0"/>
            <a:chExt cx="1723" cy="181"/>
          </a:xfrm>
        </p:grpSpPr>
        <p:sp>
          <p:nvSpPr>
            <p:cNvPr id="20692" name="Line 1549"/>
            <p:cNvSpPr>
              <a:spLocks noChangeShapeType="1"/>
            </p:cNvSpPr>
            <p:nvPr/>
          </p:nvSpPr>
          <p:spPr bwMode="auto">
            <a:xfrm>
              <a:off x="952" y="181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693" name="Group 306"/>
            <p:cNvGrpSpPr>
              <a:grpSpLocks/>
            </p:cNvGrpSpPr>
            <p:nvPr/>
          </p:nvGrpSpPr>
          <p:grpSpPr bwMode="auto">
            <a:xfrm>
              <a:off x="0" y="0"/>
              <a:ext cx="952" cy="181"/>
              <a:chOff x="0" y="0"/>
              <a:chExt cx="952" cy="181"/>
            </a:xfrm>
          </p:grpSpPr>
          <p:sp>
            <p:nvSpPr>
              <p:cNvPr id="20694" name="Line 1551"/>
              <p:cNvSpPr>
                <a:spLocks noChangeShapeType="1"/>
              </p:cNvSpPr>
              <p:nvPr/>
            </p:nvSpPr>
            <p:spPr bwMode="auto">
              <a:xfrm flipV="1">
                <a:off x="952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5" name="Line 1552"/>
              <p:cNvSpPr>
                <a:spLocks noChangeShapeType="1"/>
              </p:cNvSpPr>
              <p:nvPr/>
            </p:nvSpPr>
            <p:spPr bwMode="auto">
              <a:xfrm>
                <a:off x="499" y="0"/>
                <a:ext cx="4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6" name="Line 1553"/>
              <p:cNvSpPr>
                <a:spLocks noChangeShapeType="1"/>
              </p:cNvSpPr>
              <p:nvPr/>
            </p:nvSpPr>
            <p:spPr bwMode="auto">
              <a:xfrm>
                <a:off x="499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7" name="Line 1554"/>
              <p:cNvSpPr>
                <a:spLocks noChangeShapeType="1"/>
              </p:cNvSpPr>
              <p:nvPr/>
            </p:nvSpPr>
            <p:spPr bwMode="auto">
              <a:xfrm>
                <a:off x="272" y="181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8" name="Line 1555"/>
              <p:cNvSpPr>
                <a:spLocks noChangeShapeType="1"/>
              </p:cNvSpPr>
              <p:nvPr/>
            </p:nvSpPr>
            <p:spPr bwMode="auto">
              <a:xfrm>
                <a:off x="272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9" name="Line 1556"/>
              <p:cNvSpPr>
                <a:spLocks noChangeShapeType="1"/>
              </p:cNvSpPr>
              <p:nvPr/>
            </p:nvSpPr>
            <p:spPr bwMode="auto">
              <a:xfrm>
                <a:off x="0" y="0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691" name="Slide Number Placeholder 3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67EBDB-6F6E-408A-BDE4-F64855C6401B}" type="slidenum">
              <a:rPr lang="en-MY" smtClean="0">
                <a:cs typeface="Arial" charset="0"/>
              </a:rPr>
              <a:pPr/>
              <a:t>20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C31A6FA-D3A6-405A-B676-CBC805AF4F3B}" type="slidenum">
              <a:rPr lang="en-MY" sz="1200">
                <a:latin typeface="Arial Black" pitchFamily="34" charset="0"/>
              </a:rPr>
              <a:pPr algn="r"/>
              <a:t>21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4.1</a:t>
            </a:r>
            <a:r>
              <a:rPr lang="en-US" sz="3200" smtClean="0"/>
              <a:t> SR Flip Flop - </a:t>
            </a:r>
            <a:r>
              <a:rPr lang="en-US" sz="3200" b="1" smtClean="0"/>
              <a:t>NOR GATE LATCH</a:t>
            </a:r>
            <a:endParaRPr lang="en-US" altLang="en-US" sz="3200" b="1" smtClean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smtClean="0"/>
              <a:t>NOR GATE LATCH</a:t>
            </a:r>
          </a:p>
          <a:p>
            <a:pPr eaLnBrk="1" hangingPunct="1">
              <a:lnSpc>
                <a:spcPct val="90000"/>
              </a:lnSpc>
            </a:pPr>
            <a:endParaRPr lang="en-US" sz="2000" b="1" smtClean="0"/>
          </a:p>
          <a:p>
            <a:pPr eaLnBrk="1" hangingPunct="1">
              <a:lnSpc>
                <a:spcPct val="90000"/>
              </a:lnSpc>
            </a:pPr>
            <a:endParaRPr lang="en-US" sz="2000" b="1" smtClean="0"/>
          </a:p>
          <a:p>
            <a:pPr eaLnBrk="1" hangingPunct="1">
              <a:lnSpc>
                <a:spcPct val="90000"/>
              </a:lnSpc>
            </a:pPr>
            <a:endParaRPr lang="en-US" sz="2000" b="1" smtClean="0"/>
          </a:p>
          <a:p>
            <a:pPr eaLnBrk="1" hangingPunct="1">
              <a:lnSpc>
                <a:spcPct val="90000"/>
              </a:lnSpc>
            </a:pPr>
            <a:endParaRPr lang="en-US" sz="2000" b="1" smtClean="0"/>
          </a:p>
          <a:p>
            <a:pPr eaLnBrk="1" hangingPunct="1">
              <a:lnSpc>
                <a:spcPct val="90000"/>
              </a:lnSpc>
            </a:pPr>
            <a:endParaRPr lang="en-US" sz="2000" b="1" smtClean="0"/>
          </a:p>
          <a:p>
            <a:pPr eaLnBrk="1" hangingPunct="1">
              <a:lnSpc>
                <a:spcPct val="90000"/>
              </a:lnSpc>
            </a:pPr>
            <a:endParaRPr lang="en-US" sz="2000" b="1" smtClean="0"/>
          </a:p>
          <a:p>
            <a:pPr eaLnBrk="1" hangingPunct="1">
              <a:lnSpc>
                <a:spcPct val="90000"/>
              </a:lnSpc>
            </a:pPr>
            <a:endParaRPr lang="en-US" sz="2000" b="1" smtClean="0"/>
          </a:p>
          <a:p>
            <a:pPr eaLnBrk="1" hangingPunct="1">
              <a:lnSpc>
                <a:spcPct val="90000"/>
              </a:lnSpc>
            </a:pPr>
            <a:endParaRPr lang="en-US" sz="2000" b="1" smtClean="0"/>
          </a:p>
          <a:p>
            <a:pPr eaLnBrk="1" hangingPunct="1">
              <a:lnSpc>
                <a:spcPct val="90000"/>
              </a:lnSpc>
            </a:pPr>
            <a:endParaRPr lang="en-US" sz="2000" b="1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Figure 4.1.6: </a:t>
            </a:r>
            <a:r>
              <a:rPr lang="en-US" sz="2000" b="1" smtClean="0"/>
              <a:t>SR NOR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/>
              <a:t>    (Active HIGH) Logic circuit</a:t>
            </a:r>
            <a:endParaRPr lang="en-US" altLang="en-US" sz="2000" b="1" smtClean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The latch circuit can also be constructed using two NOR gates latch.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The construction is similar to the NAND latch except that the normal output </a:t>
            </a:r>
            <a:r>
              <a:rPr lang="en-US" sz="2000" b="1" smtClean="0"/>
              <a:t>Q</a:t>
            </a:r>
            <a:r>
              <a:rPr lang="en-US" sz="2000" smtClean="0"/>
              <a:t> and inverted output  </a:t>
            </a:r>
            <a:r>
              <a:rPr lang="en-US" sz="2000" b="1" smtClean="0"/>
              <a:t> ¯ </a:t>
            </a:r>
            <a:r>
              <a:rPr lang="en-US" sz="2000" smtClean="0"/>
              <a:t>   have reversed positions. </a:t>
            </a:r>
          </a:p>
        </p:txBody>
      </p:sp>
      <p:pic>
        <p:nvPicPr>
          <p:cNvPr id="21510" name="Picture 6" descr="rs_nor-0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133600"/>
            <a:ext cx="2952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877050" y="3716338"/>
            <a:ext cx="358775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Q</a:t>
            </a:r>
            <a:endParaRPr lang="en-US" altLang="en-US" b="1"/>
          </a:p>
        </p:txBody>
      </p:sp>
      <p:sp>
        <p:nvSpPr>
          <p:cNvPr id="2151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E50F3F-895B-4FBB-B7C5-E4BA689A4312}" type="slidenum">
              <a:rPr lang="en-MY" smtClean="0">
                <a:cs typeface="Arial" charset="0"/>
              </a:rPr>
              <a:pPr/>
              <a:t>21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06CF7B9-8D01-4B24-B8B5-E2D98BCF5687}" type="slidenum">
              <a:rPr lang="en-MY" sz="1200">
                <a:latin typeface="Arial Black" pitchFamily="34" charset="0"/>
              </a:rPr>
              <a:pPr algn="r"/>
              <a:t>22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4.1</a:t>
            </a:r>
            <a:r>
              <a:rPr lang="en-US" sz="3200" smtClean="0"/>
              <a:t> SR Flip Flop - </a:t>
            </a:r>
            <a:r>
              <a:rPr lang="en-US" sz="3200" b="1" smtClean="0"/>
              <a:t>NOR GATE LATCH</a:t>
            </a:r>
            <a:endParaRPr lang="en-US" altLang="en-US" sz="3200" b="1" smtClean="0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The analysis of a </a:t>
            </a:r>
            <a:r>
              <a:rPr lang="en-US" sz="1800" b="1" smtClean="0"/>
              <a:t>SR FLIP FLOP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/>
              <a:t>NOR :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/>
              <a:t>* S = 0, R = 0;</a:t>
            </a:r>
            <a:r>
              <a:rPr lang="en-US" sz="1800" smtClean="0"/>
              <a:t> This is the normal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resting state of the circuit and it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has no effect of the output states.</a:t>
            </a:r>
            <a:endParaRPr lang="en-US" sz="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1800" b="1" smtClean="0"/>
              <a:t>Q and  ¯</a:t>
            </a:r>
            <a:r>
              <a:rPr lang="en-US" sz="1800" smtClean="0"/>
              <a:t>    will remain in whatever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state they were in prior to the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occurrence of this input condition.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It works in </a:t>
            </a:r>
            <a:r>
              <a:rPr lang="en-US" sz="1800" b="1" smtClean="0"/>
              <a:t>HOLD (no change)</a:t>
            </a:r>
            <a:r>
              <a:rPr lang="en-US" sz="18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mode operation.</a:t>
            </a:r>
          </a:p>
          <a:p>
            <a:pPr eaLnBrk="1" hangingPunct="1">
              <a:buFont typeface="Wingdings" pitchFamily="2" charset="2"/>
              <a:buNone/>
            </a:pPr>
            <a:endParaRPr lang="en-US" sz="1000" smtClean="0"/>
          </a:p>
          <a:p>
            <a:pPr eaLnBrk="1" hangingPunct="1">
              <a:buFontTx/>
              <a:buChar char="•"/>
            </a:pPr>
            <a:r>
              <a:rPr lang="en-US" sz="1800" b="1" smtClean="0"/>
              <a:t>S = 0, R = 1;</a:t>
            </a:r>
            <a:r>
              <a:rPr lang="en-US" sz="1800" smtClean="0"/>
              <a:t> This will reset </a:t>
            </a:r>
            <a:r>
              <a:rPr lang="en-US" sz="1800" b="1" smtClean="0"/>
              <a:t>Q to 0</a:t>
            </a:r>
            <a:r>
              <a:rPr lang="en-US" sz="1800" smtClean="0"/>
              <a:t>, it works in </a:t>
            </a:r>
            <a:r>
              <a:rPr lang="en-US" sz="1800" b="1" i="1" smtClean="0"/>
              <a:t>RESET</a:t>
            </a:r>
            <a:r>
              <a:rPr lang="en-US" sz="1800" smtClean="0"/>
              <a:t> mode operation.</a:t>
            </a:r>
          </a:p>
          <a:p>
            <a:pPr eaLnBrk="1" hangingPunct="1">
              <a:buFont typeface="Wingdings" pitchFamily="2" charset="2"/>
              <a:buNone/>
            </a:pPr>
            <a:endParaRPr lang="en-US" sz="1800" smtClean="0"/>
          </a:p>
        </p:txBody>
      </p:sp>
      <p:pic>
        <p:nvPicPr>
          <p:cNvPr id="22533" name="Picture 6" descr="rs_nor-000"/>
          <p:cNvPicPr>
            <a:picLocks noGrp="1" noChangeAspect="1" noChangeArrowheads="1"/>
          </p:cNvPicPr>
          <p:nvPr>
            <p:ph type="body"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827088" y="2133600"/>
            <a:ext cx="3168650" cy="3168650"/>
          </a:xfrm>
          <a:noFill/>
        </p:spPr>
      </p:pic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250825" y="1484313"/>
            <a:ext cx="40338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SR FLIP FLOP NOR </a:t>
            </a:r>
          </a:p>
          <a:p>
            <a:r>
              <a:rPr lang="en-US" b="1"/>
              <a:t>    (Active HIGH) Logic circuit</a:t>
            </a:r>
            <a:endParaRPr lang="en-US" altLang="en-US" b="1"/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5435600" y="33575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Q</a:t>
            </a:r>
            <a:endParaRPr lang="en-US" altLang="en-US" b="1"/>
          </a:p>
        </p:txBody>
      </p:sp>
      <p:sp>
        <p:nvSpPr>
          <p:cNvPr id="2253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9D1ED8-2285-42C1-9FF7-6D8B8576F337}" type="slidenum">
              <a:rPr lang="en-MY" smtClean="0">
                <a:cs typeface="Arial" charset="0"/>
              </a:rPr>
              <a:pPr/>
              <a:t>22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BBF4941-1B53-4E5E-A1EB-565A307AF104}" type="slidenum">
              <a:rPr lang="en-MY" sz="1200">
                <a:latin typeface="Arial Black" pitchFamily="34" charset="0"/>
              </a:rPr>
              <a:pPr algn="r"/>
              <a:t>23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4.1</a:t>
            </a:r>
            <a:r>
              <a:rPr lang="en-US" sz="3200" smtClean="0"/>
              <a:t> SR Flip Flop - </a:t>
            </a:r>
            <a:r>
              <a:rPr lang="en-US" sz="3200" b="1" smtClean="0"/>
              <a:t>NOR GATE LATCH</a:t>
            </a:r>
            <a:endParaRPr lang="en-US" altLang="en-US" sz="3200" b="1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000" b="1" smtClean="0"/>
              <a:t>S = 1, R = 0;</a:t>
            </a:r>
            <a:r>
              <a:rPr lang="en-US" sz="2000" smtClean="0"/>
              <a:t> This will set </a:t>
            </a:r>
            <a:r>
              <a:rPr lang="en-US" sz="2000" b="1" smtClean="0"/>
              <a:t>Q to 1</a:t>
            </a:r>
            <a:r>
              <a:rPr lang="en-US" sz="2000" smtClean="0"/>
              <a:t>, it works in </a:t>
            </a:r>
            <a:r>
              <a:rPr lang="en-US" sz="2000" b="1" smtClean="0"/>
              <a:t>SET </a:t>
            </a:r>
            <a:r>
              <a:rPr lang="en-US" sz="2000" smtClean="0"/>
              <a:t>mode operation.</a:t>
            </a:r>
          </a:p>
          <a:p>
            <a:pPr eaLnBrk="1" hangingPunct="1"/>
            <a:r>
              <a:rPr lang="en-US" sz="2000" b="1" smtClean="0"/>
              <a:t>S = 1, R = 1;</a:t>
            </a:r>
            <a:r>
              <a:rPr lang="en-US" sz="2000" smtClean="0"/>
              <a:t> This condition tries to set and reset the NOR gate latch at the same time, and it produces </a:t>
            </a:r>
            <a:r>
              <a:rPr lang="en-US" sz="2000" b="1" smtClean="0"/>
              <a:t>Q = ¯ = 0.</a:t>
            </a:r>
            <a:r>
              <a:rPr lang="en-US" sz="2000" smtClean="0"/>
              <a:t> This is an unexpected condition and are not used.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Since the two outputs should be inverse of each other. If the inputs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are returned to 1 simultaneously, the output states are unpredictable.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This input condition should not be used and when circuits are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constructed, the design should make this condition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SET=RESET = 1 never arises.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5867400" y="2349500"/>
            <a:ext cx="2889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Q</a:t>
            </a:r>
            <a:endParaRPr lang="en-US" altLang="en-US" b="1"/>
          </a:p>
        </p:txBody>
      </p:sp>
      <p:sp>
        <p:nvSpPr>
          <p:cNvPr id="235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ECEF53-DA8B-49E2-927C-99A07E731A7C}" type="slidenum">
              <a:rPr lang="en-MY" smtClean="0">
                <a:cs typeface="Arial" charset="0"/>
              </a:rPr>
              <a:pPr/>
              <a:t>23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8A49361-B89A-49F8-9062-FD1BC7986099}" type="slidenum">
              <a:rPr lang="en-MY" sz="1200">
                <a:latin typeface="Arial Black" pitchFamily="34" charset="0"/>
              </a:rPr>
              <a:pPr algn="r"/>
              <a:t>24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4.1</a:t>
            </a:r>
            <a:r>
              <a:rPr lang="en-US" sz="3200" smtClean="0"/>
              <a:t> SR Flip Flop - </a:t>
            </a:r>
            <a:r>
              <a:rPr lang="en-US" sz="3200" b="1" smtClean="0"/>
              <a:t>NOR GATE LATCH</a:t>
            </a:r>
            <a:endParaRPr lang="en-US" altLang="en-US" sz="3200" b="1" smtClean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000" smtClean="0"/>
              <a:t>From the description of the NOR gate latch operation, it shows that the SET and RESET inputs are Active HIGH. 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The SET input will set Q = 1 when SET is 1 (HIGH). RESET input will reset Q when RESET is 1 (HIGH).</a:t>
            </a:r>
            <a:endParaRPr lang="en-US" altLang="en-US" sz="2000" smtClean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3438" y="1571625"/>
            <a:ext cx="3886200" cy="4419600"/>
          </a:xfrm>
        </p:spPr>
        <p:txBody>
          <a:bodyPr/>
          <a:lstStyle/>
          <a:p>
            <a:pPr eaLnBrk="1" hangingPunct="1"/>
            <a:r>
              <a:rPr lang="en-US" sz="1600" smtClean="0"/>
              <a:t>Figure 4.1.7</a:t>
            </a:r>
            <a:r>
              <a:rPr lang="en-US" sz="1600" b="1" smtClean="0"/>
              <a:t> : SR NOR gate latch Truth Table </a:t>
            </a:r>
          </a:p>
          <a:p>
            <a:pPr eaLnBrk="1" hangingPunct="1">
              <a:buFont typeface="Wingdings" pitchFamily="2" charset="2"/>
              <a:buNone/>
            </a:pPr>
            <a:endParaRPr lang="en-US" sz="2800" b="1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3600" b="1" smtClean="0"/>
          </a:p>
          <a:p>
            <a:pPr eaLnBrk="1" hangingPunct="1"/>
            <a:endParaRPr lang="en-US" sz="2800" b="1" smtClean="0"/>
          </a:p>
          <a:p>
            <a:pPr eaLnBrk="1" hangingPunct="1"/>
            <a:endParaRPr lang="en-US" altLang="en-US" sz="3600" smtClean="0"/>
          </a:p>
        </p:txBody>
      </p:sp>
      <p:graphicFrame>
        <p:nvGraphicFramePr>
          <p:cNvPr id="25606" name="Group 6"/>
          <p:cNvGraphicFramePr>
            <a:graphicFrameLocks noGrp="1"/>
          </p:cNvGraphicFramePr>
          <p:nvPr/>
        </p:nvGraphicFramePr>
        <p:xfrm>
          <a:off x="4859338" y="2349500"/>
          <a:ext cx="3600450" cy="3055939"/>
        </p:xfrm>
        <a:graphic>
          <a:graphicData uri="http://schemas.openxmlformats.org/drawingml/2006/table">
            <a:tbl>
              <a:tblPr/>
              <a:tblGrid>
                <a:gridCol w="608012"/>
                <a:gridCol w="531813"/>
                <a:gridCol w="554037"/>
                <a:gridCol w="577850"/>
                <a:gridCol w="1328738"/>
              </a:tblGrid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(NoChange)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RESET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MY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MY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SET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INVALID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0" name="Rectangle 170"/>
          <p:cNvSpPr>
            <a:spLocks noChangeArrowheads="1"/>
          </p:cNvSpPr>
          <p:nvPr/>
        </p:nvSpPr>
        <p:spPr bwMode="auto">
          <a:xfrm>
            <a:off x="6000750" y="3000375"/>
            <a:ext cx="5762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/>
              <a:t>Q</a:t>
            </a:r>
            <a:endParaRPr lang="en-US" altLang="en-US" sz="2800" b="1"/>
          </a:p>
        </p:txBody>
      </p:sp>
      <p:sp>
        <p:nvSpPr>
          <p:cNvPr id="24621" name="Rectangle 170"/>
          <p:cNvSpPr>
            <a:spLocks noChangeArrowheads="1"/>
          </p:cNvSpPr>
          <p:nvPr/>
        </p:nvSpPr>
        <p:spPr bwMode="auto">
          <a:xfrm>
            <a:off x="6572250" y="3000375"/>
            <a:ext cx="5762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/>
              <a:t>Q</a:t>
            </a:r>
            <a:endParaRPr lang="en-US" altLang="en-US" sz="2800" b="1"/>
          </a:p>
        </p:txBody>
      </p:sp>
      <p:sp>
        <p:nvSpPr>
          <p:cNvPr id="24622" name="Rectangle 170"/>
          <p:cNvSpPr>
            <a:spLocks noChangeArrowheads="1"/>
          </p:cNvSpPr>
          <p:nvPr/>
        </p:nvSpPr>
        <p:spPr bwMode="auto">
          <a:xfrm>
            <a:off x="6572250" y="2357438"/>
            <a:ext cx="5762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/>
              <a:t>Q</a:t>
            </a:r>
            <a:endParaRPr lang="en-US" altLang="en-US" sz="2800" b="1"/>
          </a:p>
        </p:txBody>
      </p:sp>
      <p:sp>
        <p:nvSpPr>
          <p:cNvPr id="24623" name="Rectangle 170"/>
          <p:cNvSpPr>
            <a:spLocks noChangeArrowheads="1"/>
          </p:cNvSpPr>
          <p:nvPr/>
        </p:nvSpPr>
        <p:spPr bwMode="auto">
          <a:xfrm>
            <a:off x="6572250" y="2643188"/>
            <a:ext cx="5762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/>
              <a:t>_</a:t>
            </a:r>
            <a:endParaRPr lang="en-US" altLang="en-US" sz="2800" b="1"/>
          </a:p>
        </p:txBody>
      </p:sp>
      <p:sp>
        <p:nvSpPr>
          <p:cNvPr id="24625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EFA481-B49C-42CD-B5CD-0EBEBAD7D375}" type="slidenum">
              <a:rPr lang="en-MY" smtClean="0">
                <a:cs typeface="Arial" charset="0"/>
              </a:rPr>
              <a:pPr/>
              <a:t>24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BDD9240-1AAB-4D19-8557-290516CA41AC}" type="slidenum">
              <a:rPr lang="en-MY" sz="1200">
                <a:latin typeface="Arial Black" pitchFamily="34" charset="0"/>
              </a:rPr>
              <a:pPr algn="r"/>
              <a:t>25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4.1</a:t>
            </a:r>
            <a:r>
              <a:rPr lang="en-US" sz="4400" smtClean="0"/>
              <a:t> SR NOR Flip Flop -</a:t>
            </a:r>
            <a:r>
              <a:rPr lang="en-US" sz="2800" b="1" smtClean="0"/>
              <a:t>Waveforms</a:t>
            </a:r>
            <a:endParaRPr lang="en-US" altLang="en-US" sz="2800" b="1" smtClean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628775"/>
            <a:ext cx="3886200" cy="4419600"/>
          </a:xfrm>
        </p:spPr>
        <p:txBody>
          <a:bodyPr/>
          <a:lstStyle/>
          <a:p>
            <a:pPr eaLnBrk="1" hangingPunct="1"/>
            <a:r>
              <a:rPr lang="en-US" sz="1800" b="1" smtClean="0"/>
              <a:t>Example 4.1.2</a:t>
            </a:r>
            <a:r>
              <a:rPr lang="en-US" sz="1800" smtClean="0"/>
              <a:t>: Determine the output of NOR gate latch which </a:t>
            </a:r>
            <a:r>
              <a:rPr lang="en-US" sz="1800" b="1" smtClean="0"/>
              <a:t>Q initially 0</a:t>
            </a:r>
            <a:r>
              <a:rPr lang="en-US" sz="1800" smtClean="0"/>
              <a:t> for the given input waveforms.</a:t>
            </a:r>
          </a:p>
          <a:p>
            <a:pPr eaLnBrk="1" hangingPunct="1"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S    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R       </a:t>
            </a:r>
          </a:p>
          <a:p>
            <a:pPr eaLnBrk="1" hangingPunct="1">
              <a:buFont typeface="Wingdings" pitchFamily="2" charset="2"/>
              <a:buNone/>
            </a:pPr>
            <a:endParaRPr lang="en-US" sz="18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Q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¯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1800" b="1" smtClean="0"/>
              <a:t>Exercise 4.1.2</a:t>
            </a:r>
            <a:r>
              <a:rPr lang="en-US" sz="1800" smtClean="0"/>
              <a:t> : Determine the output of NOR gate latch which Q initially 1 for the given input waveforms.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  S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  R</a:t>
            </a:r>
          </a:p>
          <a:p>
            <a:pPr eaLnBrk="1" hangingPunct="1">
              <a:buFont typeface="Wingdings" pitchFamily="2" charset="2"/>
              <a:buNone/>
            </a:pPr>
            <a:endParaRPr lang="en-US" sz="14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  Q</a:t>
            </a:r>
          </a:p>
          <a:p>
            <a:pPr eaLnBrk="1" hangingPunct="1">
              <a:buFont typeface="Wingdings" pitchFamily="2" charset="2"/>
              <a:buNone/>
            </a:pPr>
            <a:endParaRPr lang="en-US" sz="12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/>
              <a:t>  ¯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54781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1835150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835150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24114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411413" y="3068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2700338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2700338" y="33575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V="1">
            <a:off x="2987675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2987675" y="30686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9"/>
          <p:cNvSpPr>
            <a:spLocks noChangeShapeType="1"/>
          </p:cNvSpPr>
          <p:nvPr/>
        </p:nvSpPr>
        <p:spPr bwMode="auto">
          <a:xfrm>
            <a:off x="1547813" y="2852738"/>
            <a:ext cx="0" cy="2592387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20"/>
          <p:cNvSpPr>
            <a:spLocks noChangeShapeType="1"/>
          </p:cNvSpPr>
          <p:nvPr/>
        </p:nvSpPr>
        <p:spPr bwMode="auto">
          <a:xfrm>
            <a:off x="1835150" y="2852738"/>
            <a:ext cx="0" cy="2592387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21"/>
          <p:cNvSpPr>
            <a:spLocks noChangeShapeType="1"/>
          </p:cNvSpPr>
          <p:nvPr/>
        </p:nvSpPr>
        <p:spPr bwMode="auto">
          <a:xfrm>
            <a:off x="2411413" y="2852738"/>
            <a:ext cx="0" cy="2592387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2"/>
          <p:cNvSpPr>
            <a:spLocks noChangeShapeType="1"/>
          </p:cNvSpPr>
          <p:nvPr/>
        </p:nvSpPr>
        <p:spPr bwMode="auto">
          <a:xfrm>
            <a:off x="2700338" y="2852738"/>
            <a:ext cx="0" cy="2592387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4"/>
          <p:cNvSpPr>
            <a:spLocks noChangeShapeType="1"/>
          </p:cNvSpPr>
          <p:nvPr/>
        </p:nvSpPr>
        <p:spPr bwMode="auto">
          <a:xfrm>
            <a:off x="1187450" y="4076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5"/>
          <p:cNvSpPr>
            <a:spLocks noChangeShapeType="1"/>
          </p:cNvSpPr>
          <p:nvPr/>
        </p:nvSpPr>
        <p:spPr bwMode="auto">
          <a:xfrm>
            <a:off x="1835150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6"/>
          <p:cNvSpPr>
            <a:spLocks noChangeShapeType="1"/>
          </p:cNvSpPr>
          <p:nvPr/>
        </p:nvSpPr>
        <p:spPr bwMode="auto">
          <a:xfrm>
            <a:off x="1835150" y="3789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7"/>
          <p:cNvSpPr>
            <a:spLocks noChangeShapeType="1"/>
          </p:cNvSpPr>
          <p:nvPr/>
        </p:nvSpPr>
        <p:spPr bwMode="auto">
          <a:xfrm>
            <a:off x="2411413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28"/>
          <p:cNvSpPr>
            <a:spLocks noChangeShapeType="1"/>
          </p:cNvSpPr>
          <p:nvPr/>
        </p:nvSpPr>
        <p:spPr bwMode="auto">
          <a:xfrm>
            <a:off x="2411413" y="40767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29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30"/>
          <p:cNvSpPr>
            <a:spLocks noChangeShapeType="1"/>
          </p:cNvSpPr>
          <p:nvPr/>
        </p:nvSpPr>
        <p:spPr bwMode="auto">
          <a:xfrm>
            <a:off x="2411413" y="40767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Line 31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33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Line 35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41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42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44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Line 45"/>
          <p:cNvSpPr>
            <a:spLocks noChangeShapeType="1"/>
          </p:cNvSpPr>
          <p:nvPr/>
        </p:nvSpPr>
        <p:spPr bwMode="auto">
          <a:xfrm>
            <a:off x="154781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Line 46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Line 48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Line 49"/>
          <p:cNvSpPr>
            <a:spLocks noChangeShapeType="1"/>
          </p:cNvSpPr>
          <p:nvPr/>
        </p:nvSpPr>
        <p:spPr bwMode="auto">
          <a:xfrm>
            <a:off x="1835150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Line 50"/>
          <p:cNvSpPr>
            <a:spLocks noChangeShapeType="1"/>
          </p:cNvSpPr>
          <p:nvPr/>
        </p:nvSpPr>
        <p:spPr bwMode="auto">
          <a:xfrm>
            <a:off x="154781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Line 51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53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Line 54"/>
          <p:cNvSpPr>
            <a:spLocks noChangeShapeType="1"/>
          </p:cNvSpPr>
          <p:nvPr/>
        </p:nvSpPr>
        <p:spPr bwMode="auto">
          <a:xfrm>
            <a:off x="1835150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55"/>
          <p:cNvSpPr>
            <a:spLocks noChangeShapeType="1"/>
          </p:cNvSpPr>
          <p:nvPr/>
        </p:nvSpPr>
        <p:spPr bwMode="auto">
          <a:xfrm>
            <a:off x="1835150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Line 56"/>
          <p:cNvSpPr>
            <a:spLocks noChangeShapeType="1"/>
          </p:cNvSpPr>
          <p:nvPr/>
        </p:nvSpPr>
        <p:spPr bwMode="auto">
          <a:xfrm>
            <a:off x="154781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Line 57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Line 59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Line 60"/>
          <p:cNvSpPr>
            <a:spLocks noChangeShapeType="1"/>
          </p:cNvSpPr>
          <p:nvPr/>
        </p:nvSpPr>
        <p:spPr bwMode="auto">
          <a:xfrm flipV="1">
            <a:off x="24114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7" name="Line 61"/>
          <p:cNvSpPr>
            <a:spLocks noChangeShapeType="1"/>
          </p:cNvSpPr>
          <p:nvPr/>
        </p:nvSpPr>
        <p:spPr bwMode="auto">
          <a:xfrm>
            <a:off x="1835150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Line 62"/>
          <p:cNvSpPr>
            <a:spLocks noChangeShapeType="1"/>
          </p:cNvSpPr>
          <p:nvPr/>
        </p:nvSpPr>
        <p:spPr bwMode="auto">
          <a:xfrm>
            <a:off x="1835150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Line 63"/>
          <p:cNvSpPr>
            <a:spLocks noChangeShapeType="1"/>
          </p:cNvSpPr>
          <p:nvPr/>
        </p:nvSpPr>
        <p:spPr bwMode="auto">
          <a:xfrm>
            <a:off x="154781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0" name="Line 64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1" name="Line 66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2" name="Line 67"/>
          <p:cNvSpPr>
            <a:spLocks noChangeShapeType="1"/>
          </p:cNvSpPr>
          <p:nvPr/>
        </p:nvSpPr>
        <p:spPr bwMode="auto">
          <a:xfrm>
            <a:off x="2411413" y="3068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3" name="Line 68"/>
          <p:cNvSpPr>
            <a:spLocks noChangeShapeType="1"/>
          </p:cNvSpPr>
          <p:nvPr/>
        </p:nvSpPr>
        <p:spPr bwMode="auto">
          <a:xfrm flipV="1">
            <a:off x="24114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4" name="Line 69"/>
          <p:cNvSpPr>
            <a:spLocks noChangeShapeType="1"/>
          </p:cNvSpPr>
          <p:nvPr/>
        </p:nvSpPr>
        <p:spPr bwMode="auto">
          <a:xfrm>
            <a:off x="1835150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5" name="Line 70"/>
          <p:cNvSpPr>
            <a:spLocks noChangeShapeType="1"/>
          </p:cNvSpPr>
          <p:nvPr/>
        </p:nvSpPr>
        <p:spPr bwMode="auto">
          <a:xfrm>
            <a:off x="1835150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6" name="Line 71"/>
          <p:cNvSpPr>
            <a:spLocks noChangeShapeType="1"/>
          </p:cNvSpPr>
          <p:nvPr/>
        </p:nvSpPr>
        <p:spPr bwMode="auto">
          <a:xfrm>
            <a:off x="154781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7" name="Line 72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8" name="Line 73"/>
          <p:cNvSpPr>
            <a:spLocks noChangeShapeType="1"/>
          </p:cNvSpPr>
          <p:nvPr/>
        </p:nvSpPr>
        <p:spPr bwMode="auto">
          <a:xfrm>
            <a:off x="2987675" y="2852738"/>
            <a:ext cx="0" cy="2592387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9" name="Line 74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0" name="Line 75"/>
          <p:cNvSpPr>
            <a:spLocks noChangeShapeType="1"/>
          </p:cNvSpPr>
          <p:nvPr/>
        </p:nvSpPr>
        <p:spPr bwMode="auto">
          <a:xfrm>
            <a:off x="2700338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1" name="Line 76"/>
          <p:cNvSpPr>
            <a:spLocks noChangeShapeType="1"/>
          </p:cNvSpPr>
          <p:nvPr/>
        </p:nvSpPr>
        <p:spPr bwMode="auto">
          <a:xfrm>
            <a:off x="2411413" y="3068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2" name="Line 77"/>
          <p:cNvSpPr>
            <a:spLocks noChangeShapeType="1"/>
          </p:cNvSpPr>
          <p:nvPr/>
        </p:nvSpPr>
        <p:spPr bwMode="auto">
          <a:xfrm flipV="1">
            <a:off x="24114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3" name="Line 78"/>
          <p:cNvSpPr>
            <a:spLocks noChangeShapeType="1"/>
          </p:cNvSpPr>
          <p:nvPr/>
        </p:nvSpPr>
        <p:spPr bwMode="auto">
          <a:xfrm>
            <a:off x="1835150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4" name="Line 79"/>
          <p:cNvSpPr>
            <a:spLocks noChangeShapeType="1"/>
          </p:cNvSpPr>
          <p:nvPr/>
        </p:nvSpPr>
        <p:spPr bwMode="auto">
          <a:xfrm>
            <a:off x="1835150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5" name="Line 80"/>
          <p:cNvSpPr>
            <a:spLocks noChangeShapeType="1"/>
          </p:cNvSpPr>
          <p:nvPr/>
        </p:nvSpPr>
        <p:spPr bwMode="auto">
          <a:xfrm>
            <a:off x="154781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6" name="Line 81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7" name="Line 83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8" name="Line 84"/>
          <p:cNvSpPr>
            <a:spLocks noChangeShapeType="1"/>
          </p:cNvSpPr>
          <p:nvPr/>
        </p:nvSpPr>
        <p:spPr bwMode="auto">
          <a:xfrm flipV="1">
            <a:off x="2987675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9" name="Line 85"/>
          <p:cNvSpPr>
            <a:spLocks noChangeShapeType="1"/>
          </p:cNvSpPr>
          <p:nvPr/>
        </p:nvSpPr>
        <p:spPr bwMode="auto">
          <a:xfrm>
            <a:off x="2700338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0" name="Line 86"/>
          <p:cNvSpPr>
            <a:spLocks noChangeShapeType="1"/>
          </p:cNvSpPr>
          <p:nvPr/>
        </p:nvSpPr>
        <p:spPr bwMode="auto">
          <a:xfrm>
            <a:off x="2411413" y="3068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Line 87"/>
          <p:cNvSpPr>
            <a:spLocks noChangeShapeType="1"/>
          </p:cNvSpPr>
          <p:nvPr/>
        </p:nvSpPr>
        <p:spPr bwMode="auto">
          <a:xfrm flipV="1">
            <a:off x="24114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2" name="Line 88"/>
          <p:cNvSpPr>
            <a:spLocks noChangeShapeType="1"/>
          </p:cNvSpPr>
          <p:nvPr/>
        </p:nvSpPr>
        <p:spPr bwMode="auto">
          <a:xfrm>
            <a:off x="1835150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3" name="Line 89"/>
          <p:cNvSpPr>
            <a:spLocks noChangeShapeType="1"/>
          </p:cNvSpPr>
          <p:nvPr/>
        </p:nvSpPr>
        <p:spPr bwMode="auto">
          <a:xfrm>
            <a:off x="1835150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4" name="Line 90"/>
          <p:cNvSpPr>
            <a:spLocks noChangeShapeType="1"/>
          </p:cNvSpPr>
          <p:nvPr/>
        </p:nvSpPr>
        <p:spPr bwMode="auto">
          <a:xfrm>
            <a:off x="154781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5" name="Line 91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6" name="Line 93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7" name="Line 95"/>
          <p:cNvSpPr>
            <a:spLocks noChangeShapeType="1"/>
          </p:cNvSpPr>
          <p:nvPr/>
        </p:nvSpPr>
        <p:spPr bwMode="auto">
          <a:xfrm flipV="1">
            <a:off x="2987675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8" name="Line 106"/>
          <p:cNvSpPr>
            <a:spLocks noChangeShapeType="1"/>
          </p:cNvSpPr>
          <p:nvPr/>
        </p:nvSpPr>
        <p:spPr bwMode="auto">
          <a:xfrm>
            <a:off x="1187450" y="4076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9" name="Line 107"/>
          <p:cNvSpPr>
            <a:spLocks noChangeShapeType="1"/>
          </p:cNvSpPr>
          <p:nvPr/>
        </p:nvSpPr>
        <p:spPr bwMode="auto">
          <a:xfrm>
            <a:off x="1835150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80" name="Line 108"/>
          <p:cNvSpPr>
            <a:spLocks noChangeShapeType="1"/>
          </p:cNvSpPr>
          <p:nvPr/>
        </p:nvSpPr>
        <p:spPr bwMode="auto">
          <a:xfrm>
            <a:off x="1187450" y="4076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81" name="Line 109"/>
          <p:cNvSpPr>
            <a:spLocks noChangeShapeType="1"/>
          </p:cNvSpPr>
          <p:nvPr/>
        </p:nvSpPr>
        <p:spPr bwMode="auto">
          <a:xfrm>
            <a:off x="1835150" y="3789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82" name="Line 110"/>
          <p:cNvSpPr>
            <a:spLocks noChangeShapeType="1"/>
          </p:cNvSpPr>
          <p:nvPr/>
        </p:nvSpPr>
        <p:spPr bwMode="auto">
          <a:xfrm>
            <a:off x="1835150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83" name="Line 111"/>
          <p:cNvSpPr>
            <a:spLocks noChangeShapeType="1"/>
          </p:cNvSpPr>
          <p:nvPr/>
        </p:nvSpPr>
        <p:spPr bwMode="auto">
          <a:xfrm>
            <a:off x="1187450" y="4076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84" name="Line 112"/>
          <p:cNvSpPr>
            <a:spLocks noChangeShapeType="1"/>
          </p:cNvSpPr>
          <p:nvPr/>
        </p:nvSpPr>
        <p:spPr bwMode="auto">
          <a:xfrm>
            <a:off x="2411413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85" name="Line 113"/>
          <p:cNvSpPr>
            <a:spLocks noChangeShapeType="1"/>
          </p:cNvSpPr>
          <p:nvPr/>
        </p:nvSpPr>
        <p:spPr bwMode="auto">
          <a:xfrm>
            <a:off x="1835150" y="3789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86" name="Line 114"/>
          <p:cNvSpPr>
            <a:spLocks noChangeShapeType="1"/>
          </p:cNvSpPr>
          <p:nvPr/>
        </p:nvSpPr>
        <p:spPr bwMode="auto">
          <a:xfrm>
            <a:off x="1835150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87" name="Line 115"/>
          <p:cNvSpPr>
            <a:spLocks noChangeShapeType="1"/>
          </p:cNvSpPr>
          <p:nvPr/>
        </p:nvSpPr>
        <p:spPr bwMode="auto">
          <a:xfrm>
            <a:off x="1187450" y="4076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88" name="Line 116"/>
          <p:cNvSpPr>
            <a:spLocks noChangeShapeType="1"/>
          </p:cNvSpPr>
          <p:nvPr/>
        </p:nvSpPr>
        <p:spPr bwMode="auto">
          <a:xfrm>
            <a:off x="2411413" y="40767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89" name="Line 117"/>
          <p:cNvSpPr>
            <a:spLocks noChangeShapeType="1"/>
          </p:cNvSpPr>
          <p:nvPr/>
        </p:nvSpPr>
        <p:spPr bwMode="auto">
          <a:xfrm>
            <a:off x="2411413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90" name="Line 118"/>
          <p:cNvSpPr>
            <a:spLocks noChangeShapeType="1"/>
          </p:cNvSpPr>
          <p:nvPr/>
        </p:nvSpPr>
        <p:spPr bwMode="auto">
          <a:xfrm>
            <a:off x="1835150" y="3789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91" name="Line 119"/>
          <p:cNvSpPr>
            <a:spLocks noChangeShapeType="1"/>
          </p:cNvSpPr>
          <p:nvPr/>
        </p:nvSpPr>
        <p:spPr bwMode="auto">
          <a:xfrm>
            <a:off x="1835150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92" name="Line 120"/>
          <p:cNvSpPr>
            <a:spLocks noChangeShapeType="1"/>
          </p:cNvSpPr>
          <p:nvPr/>
        </p:nvSpPr>
        <p:spPr bwMode="auto">
          <a:xfrm>
            <a:off x="1187450" y="4076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93" name="Line 121"/>
          <p:cNvSpPr>
            <a:spLocks noChangeShapeType="1"/>
          </p:cNvSpPr>
          <p:nvPr/>
        </p:nvSpPr>
        <p:spPr bwMode="auto">
          <a:xfrm>
            <a:off x="2411413" y="40767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94" name="Line 122"/>
          <p:cNvSpPr>
            <a:spLocks noChangeShapeType="1"/>
          </p:cNvSpPr>
          <p:nvPr/>
        </p:nvSpPr>
        <p:spPr bwMode="auto">
          <a:xfrm>
            <a:off x="2411413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95" name="Line 123"/>
          <p:cNvSpPr>
            <a:spLocks noChangeShapeType="1"/>
          </p:cNvSpPr>
          <p:nvPr/>
        </p:nvSpPr>
        <p:spPr bwMode="auto">
          <a:xfrm>
            <a:off x="1835150" y="3789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96" name="Line 124"/>
          <p:cNvSpPr>
            <a:spLocks noChangeShapeType="1"/>
          </p:cNvSpPr>
          <p:nvPr/>
        </p:nvSpPr>
        <p:spPr bwMode="auto">
          <a:xfrm>
            <a:off x="1835150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97" name="Line 125"/>
          <p:cNvSpPr>
            <a:spLocks noChangeShapeType="1"/>
          </p:cNvSpPr>
          <p:nvPr/>
        </p:nvSpPr>
        <p:spPr bwMode="auto">
          <a:xfrm>
            <a:off x="1187450" y="4076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98" name="Line 127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99" name="Line 128"/>
          <p:cNvSpPr>
            <a:spLocks noChangeShapeType="1"/>
          </p:cNvSpPr>
          <p:nvPr/>
        </p:nvSpPr>
        <p:spPr bwMode="auto">
          <a:xfrm>
            <a:off x="2411413" y="40767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0" name="Line 129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1" name="Line 130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2" name="Line 131"/>
          <p:cNvSpPr>
            <a:spLocks noChangeShapeType="1"/>
          </p:cNvSpPr>
          <p:nvPr/>
        </p:nvSpPr>
        <p:spPr bwMode="auto">
          <a:xfrm>
            <a:off x="2411413" y="40767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3" name="Line 132"/>
          <p:cNvSpPr>
            <a:spLocks noChangeShapeType="1"/>
          </p:cNvSpPr>
          <p:nvPr/>
        </p:nvSpPr>
        <p:spPr bwMode="auto">
          <a:xfrm>
            <a:off x="154781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4" name="Line 133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5" name="Line 134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6" name="Line 135"/>
          <p:cNvSpPr>
            <a:spLocks noChangeShapeType="1"/>
          </p:cNvSpPr>
          <p:nvPr/>
        </p:nvSpPr>
        <p:spPr bwMode="auto">
          <a:xfrm>
            <a:off x="2411413" y="40767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7" name="Line 136"/>
          <p:cNvSpPr>
            <a:spLocks noChangeShapeType="1"/>
          </p:cNvSpPr>
          <p:nvPr/>
        </p:nvSpPr>
        <p:spPr bwMode="auto">
          <a:xfrm>
            <a:off x="1835150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8" name="Line 137"/>
          <p:cNvSpPr>
            <a:spLocks noChangeShapeType="1"/>
          </p:cNvSpPr>
          <p:nvPr/>
        </p:nvSpPr>
        <p:spPr bwMode="auto">
          <a:xfrm>
            <a:off x="154781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9" name="Line 138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10" name="Line 139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11" name="Line 140"/>
          <p:cNvSpPr>
            <a:spLocks noChangeShapeType="1"/>
          </p:cNvSpPr>
          <p:nvPr/>
        </p:nvSpPr>
        <p:spPr bwMode="auto">
          <a:xfrm>
            <a:off x="2411413" y="40767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12" name="Line 141"/>
          <p:cNvSpPr>
            <a:spLocks noChangeShapeType="1"/>
          </p:cNvSpPr>
          <p:nvPr/>
        </p:nvSpPr>
        <p:spPr bwMode="auto">
          <a:xfrm>
            <a:off x="1835150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13" name="Line 142"/>
          <p:cNvSpPr>
            <a:spLocks noChangeShapeType="1"/>
          </p:cNvSpPr>
          <p:nvPr/>
        </p:nvSpPr>
        <p:spPr bwMode="auto">
          <a:xfrm>
            <a:off x="1835150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14" name="Line 143"/>
          <p:cNvSpPr>
            <a:spLocks noChangeShapeType="1"/>
          </p:cNvSpPr>
          <p:nvPr/>
        </p:nvSpPr>
        <p:spPr bwMode="auto">
          <a:xfrm>
            <a:off x="154781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15" name="Line 144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16" name="Line 145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17" name="Line 146"/>
          <p:cNvSpPr>
            <a:spLocks noChangeShapeType="1"/>
          </p:cNvSpPr>
          <p:nvPr/>
        </p:nvSpPr>
        <p:spPr bwMode="auto">
          <a:xfrm>
            <a:off x="2411413" y="40767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18" name="Line 147"/>
          <p:cNvSpPr>
            <a:spLocks noChangeShapeType="1"/>
          </p:cNvSpPr>
          <p:nvPr/>
        </p:nvSpPr>
        <p:spPr bwMode="auto">
          <a:xfrm flipV="1">
            <a:off x="24114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19" name="Line 148"/>
          <p:cNvSpPr>
            <a:spLocks noChangeShapeType="1"/>
          </p:cNvSpPr>
          <p:nvPr/>
        </p:nvSpPr>
        <p:spPr bwMode="auto">
          <a:xfrm>
            <a:off x="1835150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20" name="Line 149"/>
          <p:cNvSpPr>
            <a:spLocks noChangeShapeType="1"/>
          </p:cNvSpPr>
          <p:nvPr/>
        </p:nvSpPr>
        <p:spPr bwMode="auto">
          <a:xfrm>
            <a:off x="1835150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21" name="Line 150"/>
          <p:cNvSpPr>
            <a:spLocks noChangeShapeType="1"/>
          </p:cNvSpPr>
          <p:nvPr/>
        </p:nvSpPr>
        <p:spPr bwMode="auto">
          <a:xfrm>
            <a:off x="154781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22" name="Line 151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23" name="Line 152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24" name="Line 153"/>
          <p:cNvSpPr>
            <a:spLocks noChangeShapeType="1"/>
          </p:cNvSpPr>
          <p:nvPr/>
        </p:nvSpPr>
        <p:spPr bwMode="auto">
          <a:xfrm>
            <a:off x="2411413" y="40767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25" name="Line 154"/>
          <p:cNvSpPr>
            <a:spLocks noChangeShapeType="1"/>
          </p:cNvSpPr>
          <p:nvPr/>
        </p:nvSpPr>
        <p:spPr bwMode="auto">
          <a:xfrm>
            <a:off x="2411413" y="3068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26" name="Line 155"/>
          <p:cNvSpPr>
            <a:spLocks noChangeShapeType="1"/>
          </p:cNvSpPr>
          <p:nvPr/>
        </p:nvSpPr>
        <p:spPr bwMode="auto">
          <a:xfrm flipV="1">
            <a:off x="24114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27" name="Line 156"/>
          <p:cNvSpPr>
            <a:spLocks noChangeShapeType="1"/>
          </p:cNvSpPr>
          <p:nvPr/>
        </p:nvSpPr>
        <p:spPr bwMode="auto">
          <a:xfrm>
            <a:off x="1835150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28" name="Line 157"/>
          <p:cNvSpPr>
            <a:spLocks noChangeShapeType="1"/>
          </p:cNvSpPr>
          <p:nvPr/>
        </p:nvSpPr>
        <p:spPr bwMode="auto">
          <a:xfrm>
            <a:off x="1835150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29" name="Line 158"/>
          <p:cNvSpPr>
            <a:spLocks noChangeShapeType="1"/>
          </p:cNvSpPr>
          <p:nvPr/>
        </p:nvSpPr>
        <p:spPr bwMode="auto">
          <a:xfrm>
            <a:off x="154781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30" name="Line 159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31" name="Line 160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32" name="Line 161"/>
          <p:cNvSpPr>
            <a:spLocks noChangeShapeType="1"/>
          </p:cNvSpPr>
          <p:nvPr/>
        </p:nvSpPr>
        <p:spPr bwMode="auto">
          <a:xfrm>
            <a:off x="2411413" y="40767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33" name="Line 162"/>
          <p:cNvSpPr>
            <a:spLocks noChangeShapeType="1"/>
          </p:cNvSpPr>
          <p:nvPr/>
        </p:nvSpPr>
        <p:spPr bwMode="auto">
          <a:xfrm>
            <a:off x="2700338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34" name="Line 163"/>
          <p:cNvSpPr>
            <a:spLocks noChangeShapeType="1"/>
          </p:cNvSpPr>
          <p:nvPr/>
        </p:nvSpPr>
        <p:spPr bwMode="auto">
          <a:xfrm>
            <a:off x="2411413" y="3068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35" name="Line 164"/>
          <p:cNvSpPr>
            <a:spLocks noChangeShapeType="1"/>
          </p:cNvSpPr>
          <p:nvPr/>
        </p:nvSpPr>
        <p:spPr bwMode="auto">
          <a:xfrm flipV="1">
            <a:off x="24114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36" name="Line 165"/>
          <p:cNvSpPr>
            <a:spLocks noChangeShapeType="1"/>
          </p:cNvSpPr>
          <p:nvPr/>
        </p:nvSpPr>
        <p:spPr bwMode="auto">
          <a:xfrm>
            <a:off x="1835150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37" name="Line 166"/>
          <p:cNvSpPr>
            <a:spLocks noChangeShapeType="1"/>
          </p:cNvSpPr>
          <p:nvPr/>
        </p:nvSpPr>
        <p:spPr bwMode="auto">
          <a:xfrm>
            <a:off x="1835150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38" name="Line 167"/>
          <p:cNvSpPr>
            <a:spLocks noChangeShapeType="1"/>
          </p:cNvSpPr>
          <p:nvPr/>
        </p:nvSpPr>
        <p:spPr bwMode="auto">
          <a:xfrm>
            <a:off x="154781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39" name="Line 168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40" name="Line 169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41" name="Line 170"/>
          <p:cNvSpPr>
            <a:spLocks noChangeShapeType="1"/>
          </p:cNvSpPr>
          <p:nvPr/>
        </p:nvSpPr>
        <p:spPr bwMode="auto">
          <a:xfrm>
            <a:off x="2411413" y="40767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42" name="Line 171"/>
          <p:cNvSpPr>
            <a:spLocks noChangeShapeType="1"/>
          </p:cNvSpPr>
          <p:nvPr/>
        </p:nvSpPr>
        <p:spPr bwMode="auto">
          <a:xfrm>
            <a:off x="2700338" y="33575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43" name="Line 172"/>
          <p:cNvSpPr>
            <a:spLocks noChangeShapeType="1"/>
          </p:cNvSpPr>
          <p:nvPr/>
        </p:nvSpPr>
        <p:spPr bwMode="auto">
          <a:xfrm>
            <a:off x="2700338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44" name="Line 173"/>
          <p:cNvSpPr>
            <a:spLocks noChangeShapeType="1"/>
          </p:cNvSpPr>
          <p:nvPr/>
        </p:nvSpPr>
        <p:spPr bwMode="auto">
          <a:xfrm>
            <a:off x="2411413" y="3068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45" name="Line 174"/>
          <p:cNvSpPr>
            <a:spLocks noChangeShapeType="1"/>
          </p:cNvSpPr>
          <p:nvPr/>
        </p:nvSpPr>
        <p:spPr bwMode="auto">
          <a:xfrm flipV="1">
            <a:off x="24114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46" name="Line 175"/>
          <p:cNvSpPr>
            <a:spLocks noChangeShapeType="1"/>
          </p:cNvSpPr>
          <p:nvPr/>
        </p:nvSpPr>
        <p:spPr bwMode="auto">
          <a:xfrm>
            <a:off x="1835150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47" name="Line 176"/>
          <p:cNvSpPr>
            <a:spLocks noChangeShapeType="1"/>
          </p:cNvSpPr>
          <p:nvPr/>
        </p:nvSpPr>
        <p:spPr bwMode="auto">
          <a:xfrm>
            <a:off x="1835150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48" name="Line 177"/>
          <p:cNvSpPr>
            <a:spLocks noChangeShapeType="1"/>
          </p:cNvSpPr>
          <p:nvPr/>
        </p:nvSpPr>
        <p:spPr bwMode="auto">
          <a:xfrm>
            <a:off x="154781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49" name="Line 178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0" name="Line 179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1" name="Line 180"/>
          <p:cNvSpPr>
            <a:spLocks noChangeShapeType="1"/>
          </p:cNvSpPr>
          <p:nvPr/>
        </p:nvSpPr>
        <p:spPr bwMode="auto">
          <a:xfrm>
            <a:off x="2411413" y="40767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2" name="Line 181"/>
          <p:cNvSpPr>
            <a:spLocks noChangeShapeType="1"/>
          </p:cNvSpPr>
          <p:nvPr/>
        </p:nvSpPr>
        <p:spPr bwMode="auto">
          <a:xfrm flipV="1">
            <a:off x="2987675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3" name="Line 182"/>
          <p:cNvSpPr>
            <a:spLocks noChangeShapeType="1"/>
          </p:cNvSpPr>
          <p:nvPr/>
        </p:nvSpPr>
        <p:spPr bwMode="auto">
          <a:xfrm>
            <a:off x="2700338" y="33575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4" name="Line 183"/>
          <p:cNvSpPr>
            <a:spLocks noChangeShapeType="1"/>
          </p:cNvSpPr>
          <p:nvPr/>
        </p:nvSpPr>
        <p:spPr bwMode="auto">
          <a:xfrm>
            <a:off x="2700338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5" name="Line 184"/>
          <p:cNvSpPr>
            <a:spLocks noChangeShapeType="1"/>
          </p:cNvSpPr>
          <p:nvPr/>
        </p:nvSpPr>
        <p:spPr bwMode="auto">
          <a:xfrm>
            <a:off x="2411413" y="30686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6" name="Line 185"/>
          <p:cNvSpPr>
            <a:spLocks noChangeShapeType="1"/>
          </p:cNvSpPr>
          <p:nvPr/>
        </p:nvSpPr>
        <p:spPr bwMode="auto">
          <a:xfrm flipV="1">
            <a:off x="24114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7" name="Line 186"/>
          <p:cNvSpPr>
            <a:spLocks noChangeShapeType="1"/>
          </p:cNvSpPr>
          <p:nvPr/>
        </p:nvSpPr>
        <p:spPr bwMode="auto">
          <a:xfrm>
            <a:off x="1835150" y="33575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8" name="Line 187"/>
          <p:cNvSpPr>
            <a:spLocks noChangeShapeType="1"/>
          </p:cNvSpPr>
          <p:nvPr/>
        </p:nvSpPr>
        <p:spPr bwMode="auto">
          <a:xfrm>
            <a:off x="1835150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59" name="Line 188"/>
          <p:cNvSpPr>
            <a:spLocks noChangeShapeType="1"/>
          </p:cNvSpPr>
          <p:nvPr/>
        </p:nvSpPr>
        <p:spPr bwMode="auto">
          <a:xfrm>
            <a:off x="154781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60" name="Line 189"/>
          <p:cNvSpPr>
            <a:spLocks noChangeShapeType="1"/>
          </p:cNvSpPr>
          <p:nvPr/>
        </p:nvSpPr>
        <p:spPr bwMode="auto">
          <a:xfrm flipV="1">
            <a:off x="154781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61" name="Line 190"/>
          <p:cNvSpPr>
            <a:spLocks noChangeShapeType="1"/>
          </p:cNvSpPr>
          <p:nvPr/>
        </p:nvSpPr>
        <p:spPr bwMode="auto">
          <a:xfrm>
            <a:off x="1187450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62" name="Line 191"/>
          <p:cNvSpPr>
            <a:spLocks noChangeShapeType="1"/>
          </p:cNvSpPr>
          <p:nvPr/>
        </p:nvSpPr>
        <p:spPr bwMode="auto">
          <a:xfrm>
            <a:off x="2411413" y="40767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63" name="Line 195"/>
          <p:cNvSpPr>
            <a:spLocks noChangeShapeType="1"/>
          </p:cNvSpPr>
          <p:nvPr/>
        </p:nvSpPr>
        <p:spPr bwMode="auto">
          <a:xfrm>
            <a:off x="2700338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764" name="Group 164"/>
          <p:cNvGrpSpPr>
            <a:grpSpLocks/>
          </p:cNvGrpSpPr>
          <p:nvPr/>
        </p:nvGrpSpPr>
        <p:grpSpPr bwMode="auto">
          <a:xfrm>
            <a:off x="1187450" y="3068638"/>
            <a:ext cx="2232025" cy="1008062"/>
            <a:chOff x="0" y="0"/>
            <a:chExt cx="1406" cy="635"/>
          </a:xfrm>
        </p:grpSpPr>
        <p:sp>
          <p:nvSpPr>
            <p:cNvPr id="26100" name="Line 192"/>
            <p:cNvSpPr>
              <a:spLocks noChangeShapeType="1"/>
            </p:cNvSpPr>
            <p:nvPr/>
          </p:nvSpPr>
          <p:spPr bwMode="auto">
            <a:xfrm>
              <a:off x="1134" y="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01" name="Line 193"/>
            <p:cNvSpPr>
              <a:spLocks noChangeShapeType="1"/>
            </p:cNvSpPr>
            <p:nvPr/>
          </p:nvSpPr>
          <p:spPr bwMode="auto">
            <a:xfrm flipV="1">
              <a:off x="1134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02" name="Line 194"/>
            <p:cNvSpPr>
              <a:spLocks noChangeShapeType="1"/>
            </p:cNvSpPr>
            <p:nvPr/>
          </p:nvSpPr>
          <p:spPr bwMode="auto">
            <a:xfrm>
              <a:off x="953" y="18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03" name="Line 196"/>
            <p:cNvSpPr>
              <a:spLocks noChangeShapeType="1"/>
            </p:cNvSpPr>
            <p:nvPr/>
          </p:nvSpPr>
          <p:spPr bwMode="auto">
            <a:xfrm>
              <a:off x="771" y="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04" name="Line 197"/>
            <p:cNvSpPr>
              <a:spLocks noChangeShapeType="1"/>
            </p:cNvSpPr>
            <p:nvPr/>
          </p:nvSpPr>
          <p:spPr bwMode="auto">
            <a:xfrm flipV="1">
              <a:off x="771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05" name="Line 198"/>
            <p:cNvSpPr>
              <a:spLocks noChangeShapeType="1"/>
            </p:cNvSpPr>
            <p:nvPr/>
          </p:nvSpPr>
          <p:spPr bwMode="auto">
            <a:xfrm>
              <a:off x="408" y="18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06" name="Line 199"/>
            <p:cNvSpPr>
              <a:spLocks noChangeShapeType="1"/>
            </p:cNvSpPr>
            <p:nvPr/>
          </p:nvSpPr>
          <p:spPr bwMode="auto">
            <a:xfrm>
              <a:off x="408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07" name="Line 200"/>
            <p:cNvSpPr>
              <a:spLocks noChangeShapeType="1"/>
            </p:cNvSpPr>
            <p:nvPr/>
          </p:nvSpPr>
          <p:spPr bwMode="auto">
            <a:xfrm>
              <a:off x="227" y="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08" name="Line 201"/>
            <p:cNvSpPr>
              <a:spLocks noChangeShapeType="1"/>
            </p:cNvSpPr>
            <p:nvPr/>
          </p:nvSpPr>
          <p:spPr bwMode="auto">
            <a:xfrm flipV="1">
              <a:off x="227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09" name="Line 202"/>
            <p:cNvSpPr>
              <a:spLocks noChangeShapeType="1"/>
            </p:cNvSpPr>
            <p:nvPr/>
          </p:nvSpPr>
          <p:spPr bwMode="auto">
            <a:xfrm>
              <a:off x="0" y="18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0" name="Line 203"/>
            <p:cNvSpPr>
              <a:spLocks noChangeShapeType="1"/>
            </p:cNvSpPr>
            <p:nvPr/>
          </p:nvSpPr>
          <p:spPr bwMode="auto">
            <a:xfrm>
              <a:off x="771" y="635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765" name="Line 205"/>
          <p:cNvSpPr>
            <a:spLocks noChangeShapeType="1"/>
          </p:cNvSpPr>
          <p:nvPr/>
        </p:nvSpPr>
        <p:spPr bwMode="auto">
          <a:xfrm>
            <a:off x="1187450" y="4076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66" name="Line 206"/>
          <p:cNvSpPr>
            <a:spLocks noChangeShapeType="1"/>
          </p:cNvSpPr>
          <p:nvPr/>
        </p:nvSpPr>
        <p:spPr bwMode="auto">
          <a:xfrm>
            <a:off x="1835150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67" name="Line 207"/>
          <p:cNvSpPr>
            <a:spLocks noChangeShapeType="1"/>
          </p:cNvSpPr>
          <p:nvPr/>
        </p:nvSpPr>
        <p:spPr bwMode="auto">
          <a:xfrm>
            <a:off x="1187450" y="4076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68" name="Line 208"/>
          <p:cNvSpPr>
            <a:spLocks noChangeShapeType="1"/>
          </p:cNvSpPr>
          <p:nvPr/>
        </p:nvSpPr>
        <p:spPr bwMode="auto">
          <a:xfrm>
            <a:off x="1835150" y="3789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69" name="Line 209"/>
          <p:cNvSpPr>
            <a:spLocks noChangeShapeType="1"/>
          </p:cNvSpPr>
          <p:nvPr/>
        </p:nvSpPr>
        <p:spPr bwMode="auto">
          <a:xfrm>
            <a:off x="1835150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70" name="Line 210"/>
          <p:cNvSpPr>
            <a:spLocks noChangeShapeType="1"/>
          </p:cNvSpPr>
          <p:nvPr/>
        </p:nvSpPr>
        <p:spPr bwMode="auto">
          <a:xfrm>
            <a:off x="1187450" y="4076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71" name="Line 247"/>
          <p:cNvSpPr>
            <a:spLocks noChangeShapeType="1"/>
          </p:cNvSpPr>
          <p:nvPr/>
        </p:nvSpPr>
        <p:spPr bwMode="auto">
          <a:xfrm>
            <a:off x="1187450" y="4076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72" name="Line 248"/>
          <p:cNvSpPr>
            <a:spLocks noChangeShapeType="1"/>
          </p:cNvSpPr>
          <p:nvPr/>
        </p:nvSpPr>
        <p:spPr bwMode="auto">
          <a:xfrm>
            <a:off x="1835150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73" name="Line 249"/>
          <p:cNvSpPr>
            <a:spLocks noChangeShapeType="1"/>
          </p:cNvSpPr>
          <p:nvPr/>
        </p:nvSpPr>
        <p:spPr bwMode="auto">
          <a:xfrm>
            <a:off x="1187450" y="4076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74" name="Line 250"/>
          <p:cNvSpPr>
            <a:spLocks noChangeShapeType="1"/>
          </p:cNvSpPr>
          <p:nvPr/>
        </p:nvSpPr>
        <p:spPr bwMode="auto">
          <a:xfrm>
            <a:off x="1835150" y="3789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75" name="Line 251"/>
          <p:cNvSpPr>
            <a:spLocks noChangeShapeType="1"/>
          </p:cNvSpPr>
          <p:nvPr/>
        </p:nvSpPr>
        <p:spPr bwMode="auto">
          <a:xfrm>
            <a:off x="1835150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76" name="Line 252"/>
          <p:cNvSpPr>
            <a:spLocks noChangeShapeType="1"/>
          </p:cNvSpPr>
          <p:nvPr/>
        </p:nvSpPr>
        <p:spPr bwMode="auto">
          <a:xfrm>
            <a:off x="1187450" y="4076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77" name="Line 253"/>
          <p:cNvSpPr>
            <a:spLocks noChangeShapeType="1"/>
          </p:cNvSpPr>
          <p:nvPr/>
        </p:nvSpPr>
        <p:spPr bwMode="auto">
          <a:xfrm>
            <a:off x="2411413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78" name="Line 254"/>
          <p:cNvSpPr>
            <a:spLocks noChangeShapeType="1"/>
          </p:cNvSpPr>
          <p:nvPr/>
        </p:nvSpPr>
        <p:spPr bwMode="auto">
          <a:xfrm>
            <a:off x="1835150" y="3789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79" name="Line 255"/>
          <p:cNvSpPr>
            <a:spLocks noChangeShapeType="1"/>
          </p:cNvSpPr>
          <p:nvPr/>
        </p:nvSpPr>
        <p:spPr bwMode="auto">
          <a:xfrm>
            <a:off x="1835150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80" name="Line 256"/>
          <p:cNvSpPr>
            <a:spLocks noChangeShapeType="1"/>
          </p:cNvSpPr>
          <p:nvPr/>
        </p:nvSpPr>
        <p:spPr bwMode="auto">
          <a:xfrm>
            <a:off x="1187450" y="4076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781" name="Group 192"/>
          <p:cNvGrpSpPr>
            <a:grpSpLocks/>
          </p:cNvGrpSpPr>
          <p:nvPr/>
        </p:nvGrpSpPr>
        <p:grpSpPr bwMode="auto">
          <a:xfrm>
            <a:off x="1187450" y="3068638"/>
            <a:ext cx="2232025" cy="1008062"/>
            <a:chOff x="0" y="0"/>
            <a:chExt cx="1406" cy="635"/>
          </a:xfrm>
        </p:grpSpPr>
        <p:sp>
          <p:nvSpPr>
            <p:cNvPr id="26089" name="Line 258"/>
            <p:cNvSpPr>
              <a:spLocks noChangeShapeType="1"/>
            </p:cNvSpPr>
            <p:nvPr/>
          </p:nvSpPr>
          <p:spPr bwMode="auto">
            <a:xfrm>
              <a:off x="1134" y="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90" name="Line 259"/>
            <p:cNvSpPr>
              <a:spLocks noChangeShapeType="1"/>
            </p:cNvSpPr>
            <p:nvPr/>
          </p:nvSpPr>
          <p:spPr bwMode="auto">
            <a:xfrm flipV="1">
              <a:off x="1134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91" name="Line 260"/>
            <p:cNvSpPr>
              <a:spLocks noChangeShapeType="1"/>
            </p:cNvSpPr>
            <p:nvPr/>
          </p:nvSpPr>
          <p:spPr bwMode="auto">
            <a:xfrm>
              <a:off x="953" y="18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92" name="Line 261"/>
            <p:cNvSpPr>
              <a:spLocks noChangeShapeType="1"/>
            </p:cNvSpPr>
            <p:nvPr/>
          </p:nvSpPr>
          <p:spPr bwMode="auto">
            <a:xfrm>
              <a:off x="771" y="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93" name="Line 262"/>
            <p:cNvSpPr>
              <a:spLocks noChangeShapeType="1"/>
            </p:cNvSpPr>
            <p:nvPr/>
          </p:nvSpPr>
          <p:spPr bwMode="auto">
            <a:xfrm flipV="1">
              <a:off x="771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94" name="Line 263"/>
            <p:cNvSpPr>
              <a:spLocks noChangeShapeType="1"/>
            </p:cNvSpPr>
            <p:nvPr/>
          </p:nvSpPr>
          <p:spPr bwMode="auto">
            <a:xfrm>
              <a:off x="408" y="18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95" name="Line 264"/>
            <p:cNvSpPr>
              <a:spLocks noChangeShapeType="1"/>
            </p:cNvSpPr>
            <p:nvPr/>
          </p:nvSpPr>
          <p:spPr bwMode="auto">
            <a:xfrm>
              <a:off x="408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96" name="Line 265"/>
            <p:cNvSpPr>
              <a:spLocks noChangeShapeType="1"/>
            </p:cNvSpPr>
            <p:nvPr/>
          </p:nvSpPr>
          <p:spPr bwMode="auto">
            <a:xfrm>
              <a:off x="227" y="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97" name="Line 266"/>
            <p:cNvSpPr>
              <a:spLocks noChangeShapeType="1"/>
            </p:cNvSpPr>
            <p:nvPr/>
          </p:nvSpPr>
          <p:spPr bwMode="auto">
            <a:xfrm flipV="1">
              <a:off x="227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98" name="Line 267"/>
            <p:cNvSpPr>
              <a:spLocks noChangeShapeType="1"/>
            </p:cNvSpPr>
            <p:nvPr/>
          </p:nvSpPr>
          <p:spPr bwMode="auto">
            <a:xfrm>
              <a:off x="0" y="18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99" name="Line 268"/>
            <p:cNvSpPr>
              <a:spLocks noChangeShapeType="1"/>
            </p:cNvSpPr>
            <p:nvPr/>
          </p:nvSpPr>
          <p:spPr bwMode="auto">
            <a:xfrm>
              <a:off x="771" y="635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782" name="Line 269"/>
          <p:cNvSpPr>
            <a:spLocks noChangeShapeType="1"/>
          </p:cNvSpPr>
          <p:nvPr/>
        </p:nvSpPr>
        <p:spPr bwMode="auto">
          <a:xfrm>
            <a:off x="2411413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83" name="Line 270"/>
          <p:cNvSpPr>
            <a:spLocks noChangeShapeType="1"/>
          </p:cNvSpPr>
          <p:nvPr/>
        </p:nvSpPr>
        <p:spPr bwMode="auto">
          <a:xfrm>
            <a:off x="1835150" y="3789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84" name="Line 271"/>
          <p:cNvSpPr>
            <a:spLocks noChangeShapeType="1"/>
          </p:cNvSpPr>
          <p:nvPr/>
        </p:nvSpPr>
        <p:spPr bwMode="auto">
          <a:xfrm>
            <a:off x="1835150" y="37893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85" name="Line 272"/>
          <p:cNvSpPr>
            <a:spLocks noChangeShapeType="1"/>
          </p:cNvSpPr>
          <p:nvPr/>
        </p:nvSpPr>
        <p:spPr bwMode="auto">
          <a:xfrm>
            <a:off x="1187450" y="4076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786" name="Group 208"/>
          <p:cNvGrpSpPr>
            <a:grpSpLocks/>
          </p:cNvGrpSpPr>
          <p:nvPr/>
        </p:nvGrpSpPr>
        <p:grpSpPr bwMode="auto">
          <a:xfrm>
            <a:off x="1187450" y="3068638"/>
            <a:ext cx="2232025" cy="1008062"/>
            <a:chOff x="0" y="0"/>
            <a:chExt cx="1406" cy="635"/>
          </a:xfrm>
        </p:grpSpPr>
        <p:grpSp>
          <p:nvGrpSpPr>
            <p:cNvPr id="26073" name="Group 209"/>
            <p:cNvGrpSpPr>
              <a:grpSpLocks/>
            </p:cNvGrpSpPr>
            <p:nvPr/>
          </p:nvGrpSpPr>
          <p:grpSpPr bwMode="auto">
            <a:xfrm>
              <a:off x="0" y="0"/>
              <a:ext cx="1406" cy="635"/>
              <a:chOff x="0" y="0"/>
              <a:chExt cx="1406" cy="635"/>
            </a:xfrm>
          </p:grpSpPr>
          <p:sp>
            <p:nvSpPr>
              <p:cNvPr id="26078" name="Line 274"/>
              <p:cNvSpPr>
                <a:spLocks noChangeShapeType="1"/>
              </p:cNvSpPr>
              <p:nvPr/>
            </p:nvSpPr>
            <p:spPr bwMode="auto">
              <a:xfrm>
                <a:off x="1134" y="0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79" name="Line 275"/>
              <p:cNvSpPr>
                <a:spLocks noChangeShapeType="1"/>
              </p:cNvSpPr>
              <p:nvPr/>
            </p:nvSpPr>
            <p:spPr bwMode="auto">
              <a:xfrm flipV="1">
                <a:off x="1134" y="0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80" name="Line 276"/>
              <p:cNvSpPr>
                <a:spLocks noChangeShapeType="1"/>
              </p:cNvSpPr>
              <p:nvPr/>
            </p:nvSpPr>
            <p:spPr bwMode="auto">
              <a:xfrm>
                <a:off x="953" y="18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81" name="Line 277"/>
              <p:cNvSpPr>
                <a:spLocks noChangeShapeType="1"/>
              </p:cNvSpPr>
              <p:nvPr/>
            </p:nvSpPr>
            <p:spPr bwMode="auto">
              <a:xfrm>
                <a:off x="771" y="0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82" name="Line 278"/>
              <p:cNvSpPr>
                <a:spLocks noChangeShapeType="1"/>
              </p:cNvSpPr>
              <p:nvPr/>
            </p:nvSpPr>
            <p:spPr bwMode="auto">
              <a:xfrm flipV="1">
                <a:off x="771" y="0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83" name="Line 279"/>
              <p:cNvSpPr>
                <a:spLocks noChangeShapeType="1"/>
              </p:cNvSpPr>
              <p:nvPr/>
            </p:nvSpPr>
            <p:spPr bwMode="auto">
              <a:xfrm>
                <a:off x="408" y="182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84" name="Line 280"/>
              <p:cNvSpPr>
                <a:spLocks noChangeShapeType="1"/>
              </p:cNvSpPr>
              <p:nvPr/>
            </p:nvSpPr>
            <p:spPr bwMode="auto">
              <a:xfrm>
                <a:off x="408" y="0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85" name="Line 281"/>
              <p:cNvSpPr>
                <a:spLocks noChangeShapeType="1"/>
              </p:cNvSpPr>
              <p:nvPr/>
            </p:nvSpPr>
            <p:spPr bwMode="auto">
              <a:xfrm>
                <a:off x="227" y="0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86" name="Line 282"/>
              <p:cNvSpPr>
                <a:spLocks noChangeShapeType="1"/>
              </p:cNvSpPr>
              <p:nvPr/>
            </p:nvSpPr>
            <p:spPr bwMode="auto">
              <a:xfrm flipV="1">
                <a:off x="227" y="0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87" name="Line 283"/>
              <p:cNvSpPr>
                <a:spLocks noChangeShapeType="1"/>
              </p:cNvSpPr>
              <p:nvPr/>
            </p:nvSpPr>
            <p:spPr bwMode="auto">
              <a:xfrm>
                <a:off x="0" y="18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88" name="Line 284"/>
              <p:cNvSpPr>
                <a:spLocks noChangeShapeType="1"/>
              </p:cNvSpPr>
              <p:nvPr/>
            </p:nvSpPr>
            <p:spPr bwMode="auto">
              <a:xfrm>
                <a:off x="771" y="635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074" name="Line 285"/>
            <p:cNvSpPr>
              <a:spLocks noChangeShapeType="1"/>
            </p:cNvSpPr>
            <p:nvPr/>
          </p:nvSpPr>
          <p:spPr bwMode="auto">
            <a:xfrm>
              <a:off x="771" y="45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75" name="Line 286"/>
            <p:cNvSpPr>
              <a:spLocks noChangeShapeType="1"/>
            </p:cNvSpPr>
            <p:nvPr/>
          </p:nvSpPr>
          <p:spPr bwMode="auto">
            <a:xfrm>
              <a:off x="408" y="45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76" name="Line 287"/>
            <p:cNvSpPr>
              <a:spLocks noChangeShapeType="1"/>
            </p:cNvSpPr>
            <p:nvPr/>
          </p:nvSpPr>
          <p:spPr bwMode="auto">
            <a:xfrm>
              <a:off x="408" y="45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77" name="Line 288"/>
            <p:cNvSpPr>
              <a:spLocks noChangeShapeType="1"/>
            </p:cNvSpPr>
            <p:nvPr/>
          </p:nvSpPr>
          <p:spPr bwMode="auto">
            <a:xfrm>
              <a:off x="0" y="63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787" name="Line 290"/>
          <p:cNvSpPr>
            <a:spLocks noChangeShapeType="1"/>
          </p:cNvSpPr>
          <p:nvPr/>
        </p:nvSpPr>
        <p:spPr bwMode="auto">
          <a:xfrm>
            <a:off x="1042988" y="47974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88" name="Rectangle 298"/>
          <p:cNvSpPr>
            <a:spLocks noChangeArrowheads="1"/>
          </p:cNvSpPr>
          <p:nvPr/>
        </p:nvSpPr>
        <p:spPr bwMode="auto">
          <a:xfrm>
            <a:off x="539750" y="5013325"/>
            <a:ext cx="5048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/>
              <a:t>Q</a:t>
            </a:r>
            <a:endParaRPr lang="en-US" altLang="en-US" sz="2000" b="1"/>
          </a:p>
        </p:txBody>
      </p:sp>
      <p:sp>
        <p:nvSpPr>
          <p:cNvPr id="25789" name="Line 306"/>
          <p:cNvSpPr>
            <a:spLocks noChangeShapeType="1"/>
          </p:cNvSpPr>
          <p:nvPr/>
        </p:nvSpPr>
        <p:spPr bwMode="auto">
          <a:xfrm>
            <a:off x="1042988" y="47974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90" name="Line 308"/>
          <p:cNvSpPr>
            <a:spLocks noChangeShapeType="1"/>
          </p:cNvSpPr>
          <p:nvPr/>
        </p:nvSpPr>
        <p:spPr bwMode="auto">
          <a:xfrm>
            <a:off x="1042988" y="4797425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29"/>
          <p:cNvGrpSpPr>
            <a:grpSpLocks/>
          </p:cNvGrpSpPr>
          <p:nvPr/>
        </p:nvGrpSpPr>
        <p:grpSpPr bwMode="auto">
          <a:xfrm>
            <a:off x="1547813" y="4508500"/>
            <a:ext cx="1871662" cy="288925"/>
            <a:chOff x="0" y="0"/>
            <a:chExt cx="1179" cy="182"/>
          </a:xfrm>
        </p:grpSpPr>
        <p:sp>
          <p:nvSpPr>
            <p:cNvPr id="26066" name="Line 423"/>
            <p:cNvSpPr>
              <a:spLocks noChangeShapeType="1"/>
            </p:cNvSpPr>
            <p:nvPr/>
          </p:nvSpPr>
          <p:spPr bwMode="auto">
            <a:xfrm>
              <a:off x="544" y="0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067" name="Group 231"/>
            <p:cNvGrpSpPr>
              <a:grpSpLocks/>
            </p:cNvGrpSpPr>
            <p:nvPr/>
          </p:nvGrpSpPr>
          <p:grpSpPr bwMode="auto">
            <a:xfrm>
              <a:off x="0" y="0"/>
              <a:ext cx="544" cy="182"/>
              <a:chOff x="0" y="0"/>
              <a:chExt cx="544" cy="182"/>
            </a:xfrm>
          </p:grpSpPr>
          <p:sp>
            <p:nvSpPr>
              <p:cNvPr id="26068" name="Line 425"/>
              <p:cNvSpPr>
                <a:spLocks noChangeShapeType="1"/>
              </p:cNvSpPr>
              <p:nvPr/>
            </p:nvSpPr>
            <p:spPr bwMode="auto">
              <a:xfrm flipV="1">
                <a:off x="544" y="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9" name="Line 426"/>
              <p:cNvSpPr>
                <a:spLocks noChangeShapeType="1"/>
              </p:cNvSpPr>
              <p:nvPr/>
            </p:nvSpPr>
            <p:spPr bwMode="auto">
              <a:xfrm>
                <a:off x="181" y="182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70" name="Line 427"/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71" name="Line 42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72" name="Line 429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37"/>
          <p:cNvGrpSpPr>
            <a:grpSpLocks/>
          </p:cNvGrpSpPr>
          <p:nvPr/>
        </p:nvGrpSpPr>
        <p:grpSpPr bwMode="auto">
          <a:xfrm>
            <a:off x="1042988" y="5157788"/>
            <a:ext cx="2376487" cy="288925"/>
            <a:chOff x="0" y="0"/>
            <a:chExt cx="1497" cy="182"/>
          </a:xfrm>
        </p:grpSpPr>
        <p:sp>
          <p:nvSpPr>
            <p:cNvPr id="26058" name="Line 694"/>
            <p:cNvSpPr>
              <a:spLocks noChangeShapeType="1"/>
            </p:cNvSpPr>
            <p:nvPr/>
          </p:nvSpPr>
          <p:spPr bwMode="auto">
            <a:xfrm>
              <a:off x="862" y="182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059" name="Group 239"/>
            <p:cNvGrpSpPr>
              <a:grpSpLocks/>
            </p:cNvGrpSpPr>
            <p:nvPr/>
          </p:nvGrpSpPr>
          <p:grpSpPr bwMode="auto">
            <a:xfrm>
              <a:off x="0" y="0"/>
              <a:ext cx="862" cy="182"/>
              <a:chOff x="0" y="0"/>
              <a:chExt cx="862" cy="182"/>
            </a:xfrm>
          </p:grpSpPr>
          <p:sp>
            <p:nvSpPr>
              <p:cNvPr id="26060" name="Line 696"/>
              <p:cNvSpPr>
                <a:spLocks noChangeShapeType="1"/>
              </p:cNvSpPr>
              <p:nvPr/>
            </p:nvSpPr>
            <p:spPr bwMode="auto">
              <a:xfrm flipV="1">
                <a:off x="862" y="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" name="Line 697"/>
              <p:cNvSpPr>
                <a:spLocks noChangeShapeType="1"/>
              </p:cNvSpPr>
              <p:nvPr/>
            </p:nvSpPr>
            <p:spPr bwMode="auto">
              <a:xfrm>
                <a:off x="499" y="0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2" name="Line 698"/>
              <p:cNvSpPr>
                <a:spLocks noChangeShapeType="1"/>
              </p:cNvSpPr>
              <p:nvPr/>
            </p:nvSpPr>
            <p:spPr bwMode="auto">
              <a:xfrm>
                <a:off x="499" y="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3" name="Line 699"/>
              <p:cNvSpPr>
                <a:spLocks noChangeShapeType="1"/>
              </p:cNvSpPr>
              <p:nvPr/>
            </p:nvSpPr>
            <p:spPr bwMode="auto">
              <a:xfrm>
                <a:off x="318" y="182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4" name="Line 700"/>
              <p:cNvSpPr>
                <a:spLocks noChangeShapeType="1"/>
              </p:cNvSpPr>
              <p:nvPr/>
            </p:nvSpPr>
            <p:spPr bwMode="auto">
              <a:xfrm flipV="1">
                <a:off x="318" y="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5" name="Line 701"/>
              <p:cNvSpPr>
                <a:spLocks noChangeShapeType="1"/>
              </p:cNvSpPr>
              <p:nvPr/>
            </p:nvSpPr>
            <p:spPr bwMode="auto">
              <a:xfrm>
                <a:off x="0" y="0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793" name="Line 702"/>
          <p:cNvSpPr>
            <a:spLocks noChangeShapeType="1"/>
          </p:cNvSpPr>
          <p:nvPr/>
        </p:nvSpPr>
        <p:spPr bwMode="auto">
          <a:xfrm>
            <a:off x="5292725" y="33575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94" name="Line 703"/>
          <p:cNvSpPr>
            <a:spLocks noChangeShapeType="1"/>
          </p:cNvSpPr>
          <p:nvPr/>
        </p:nvSpPr>
        <p:spPr bwMode="auto">
          <a:xfrm flipV="1">
            <a:off x="5940425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95" name="Line 705"/>
          <p:cNvSpPr>
            <a:spLocks noChangeShapeType="1"/>
          </p:cNvSpPr>
          <p:nvPr/>
        </p:nvSpPr>
        <p:spPr bwMode="auto">
          <a:xfrm>
            <a:off x="622776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96" name="Line 707"/>
          <p:cNvSpPr>
            <a:spLocks noChangeShapeType="1"/>
          </p:cNvSpPr>
          <p:nvPr/>
        </p:nvSpPr>
        <p:spPr bwMode="auto">
          <a:xfrm flipV="1">
            <a:off x="6948488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97" name="Line 708"/>
          <p:cNvSpPr>
            <a:spLocks noChangeShapeType="1"/>
          </p:cNvSpPr>
          <p:nvPr/>
        </p:nvSpPr>
        <p:spPr bwMode="auto">
          <a:xfrm>
            <a:off x="6948488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98" name="Line 709"/>
          <p:cNvSpPr>
            <a:spLocks noChangeShapeType="1"/>
          </p:cNvSpPr>
          <p:nvPr/>
        </p:nvSpPr>
        <p:spPr bwMode="auto">
          <a:xfrm>
            <a:off x="7235825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99" name="Line 710"/>
          <p:cNvSpPr>
            <a:spLocks noChangeShapeType="1"/>
          </p:cNvSpPr>
          <p:nvPr/>
        </p:nvSpPr>
        <p:spPr bwMode="auto">
          <a:xfrm>
            <a:off x="7235825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00" name="Line 711"/>
          <p:cNvSpPr>
            <a:spLocks noChangeShapeType="1"/>
          </p:cNvSpPr>
          <p:nvPr/>
        </p:nvSpPr>
        <p:spPr bwMode="auto">
          <a:xfrm>
            <a:off x="5292725" y="33575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01" name="Line 712"/>
          <p:cNvSpPr>
            <a:spLocks noChangeShapeType="1"/>
          </p:cNvSpPr>
          <p:nvPr/>
        </p:nvSpPr>
        <p:spPr bwMode="auto">
          <a:xfrm>
            <a:off x="7235825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02" name="Line 713"/>
          <p:cNvSpPr>
            <a:spLocks noChangeShapeType="1"/>
          </p:cNvSpPr>
          <p:nvPr/>
        </p:nvSpPr>
        <p:spPr bwMode="auto">
          <a:xfrm flipV="1">
            <a:off x="5940425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03" name="Line 715"/>
          <p:cNvSpPr>
            <a:spLocks noChangeShapeType="1"/>
          </p:cNvSpPr>
          <p:nvPr/>
        </p:nvSpPr>
        <p:spPr bwMode="auto">
          <a:xfrm>
            <a:off x="7235825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04" name="Line 717"/>
          <p:cNvSpPr>
            <a:spLocks noChangeShapeType="1"/>
          </p:cNvSpPr>
          <p:nvPr/>
        </p:nvSpPr>
        <p:spPr bwMode="auto">
          <a:xfrm flipV="1">
            <a:off x="5940425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05" name="Line 719"/>
          <p:cNvSpPr>
            <a:spLocks noChangeShapeType="1"/>
          </p:cNvSpPr>
          <p:nvPr/>
        </p:nvSpPr>
        <p:spPr bwMode="auto">
          <a:xfrm>
            <a:off x="7235825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06" name="Line 720"/>
          <p:cNvSpPr>
            <a:spLocks noChangeShapeType="1"/>
          </p:cNvSpPr>
          <p:nvPr/>
        </p:nvSpPr>
        <p:spPr bwMode="auto">
          <a:xfrm>
            <a:off x="622776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07" name="Line 722"/>
          <p:cNvSpPr>
            <a:spLocks noChangeShapeType="1"/>
          </p:cNvSpPr>
          <p:nvPr/>
        </p:nvSpPr>
        <p:spPr bwMode="auto">
          <a:xfrm flipV="1">
            <a:off x="5940425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08" name="Line 724"/>
          <p:cNvSpPr>
            <a:spLocks noChangeShapeType="1"/>
          </p:cNvSpPr>
          <p:nvPr/>
        </p:nvSpPr>
        <p:spPr bwMode="auto">
          <a:xfrm>
            <a:off x="7235825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09" name="Line 726"/>
          <p:cNvSpPr>
            <a:spLocks noChangeShapeType="1"/>
          </p:cNvSpPr>
          <p:nvPr/>
        </p:nvSpPr>
        <p:spPr bwMode="auto">
          <a:xfrm>
            <a:off x="622776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10" name="Line 728"/>
          <p:cNvSpPr>
            <a:spLocks noChangeShapeType="1"/>
          </p:cNvSpPr>
          <p:nvPr/>
        </p:nvSpPr>
        <p:spPr bwMode="auto">
          <a:xfrm flipV="1">
            <a:off x="5940425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11" name="Line 730"/>
          <p:cNvSpPr>
            <a:spLocks noChangeShapeType="1"/>
          </p:cNvSpPr>
          <p:nvPr/>
        </p:nvSpPr>
        <p:spPr bwMode="auto">
          <a:xfrm>
            <a:off x="7235825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12" name="Line 731"/>
          <p:cNvSpPr>
            <a:spLocks noChangeShapeType="1"/>
          </p:cNvSpPr>
          <p:nvPr/>
        </p:nvSpPr>
        <p:spPr bwMode="auto">
          <a:xfrm flipV="1">
            <a:off x="6948488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13" name="Line 733"/>
          <p:cNvSpPr>
            <a:spLocks noChangeShapeType="1"/>
          </p:cNvSpPr>
          <p:nvPr/>
        </p:nvSpPr>
        <p:spPr bwMode="auto">
          <a:xfrm>
            <a:off x="622776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14" name="Line 735"/>
          <p:cNvSpPr>
            <a:spLocks noChangeShapeType="1"/>
          </p:cNvSpPr>
          <p:nvPr/>
        </p:nvSpPr>
        <p:spPr bwMode="auto">
          <a:xfrm flipV="1">
            <a:off x="5940425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15" name="Line 737"/>
          <p:cNvSpPr>
            <a:spLocks noChangeShapeType="1"/>
          </p:cNvSpPr>
          <p:nvPr/>
        </p:nvSpPr>
        <p:spPr bwMode="auto">
          <a:xfrm>
            <a:off x="7235825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16" name="Line 738"/>
          <p:cNvSpPr>
            <a:spLocks noChangeShapeType="1"/>
          </p:cNvSpPr>
          <p:nvPr/>
        </p:nvSpPr>
        <p:spPr bwMode="auto">
          <a:xfrm>
            <a:off x="6948488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17" name="Line 739"/>
          <p:cNvSpPr>
            <a:spLocks noChangeShapeType="1"/>
          </p:cNvSpPr>
          <p:nvPr/>
        </p:nvSpPr>
        <p:spPr bwMode="auto">
          <a:xfrm flipV="1">
            <a:off x="6948488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18" name="Line 741"/>
          <p:cNvSpPr>
            <a:spLocks noChangeShapeType="1"/>
          </p:cNvSpPr>
          <p:nvPr/>
        </p:nvSpPr>
        <p:spPr bwMode="auto">
          <a:xfrm>
            <a:off x="622776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19" name="Line 743"/>
          <p:cNvSpPr>
            <a:spLocks noChangeShapeType="1"/>
          </p:cNvSpPr>
          <p:nvPr/>
        </p:nvSpPr>
        <p:spPr bwMode="auto">
          <a:xfrm flipV="1">
            <a:off x="5940425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20" name="Line 745"/>
          <p:cNvSpPr>
            <a:spLocks noChangeShapeType="1"/>
          </p:cNvSpPr>
          <p:nvPr/>
        </p:nvSpPr>
        <p:spPr bwMode="auto">
          <a:xfrm>
            <a:off x="7235825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21" name="Line 746"/>
          <p:cNvSpPr>
            <a:spLocks noChangeShapeType="1"/>
          </p:cNvSpPr>
          <p:nvPr/>
        </p:nvSpPr>
        <p:spPr bwMode="auto">
          <a:xfrm>
            <a:off x="7235825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22" name="Line 747"/>
          <p:cNvSpPr>
            <a:spLocks noChangeShapeType="1"/>
          </p:cNvSpPr>
          <p:nvPr/>
        </p:nvSpPr>
        <p:spPr bwMode="auto">
          <a:xfrm>
            <a:off x="6948488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23" name="Line 748"/>
          <p:cNvSpPr>
            <a:spLocks noChangeShapeType="1"/>
          </p:cNvSpPr>
          <p:nvPr/>
        </p:nvSpPr>
        <p:spPr bwMode="auto">
          <a:xfrm flipV="1">
            <a:off x="6948488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24" name="Line 752"/>
          <p:cNvSpPr>
            <a:spLocks noChangeShapeType="1"/>
          </p:cNvSpPr>
          <p:nvPr/>
        </p:nvSpPr>
        <p:spPr bwMode="auto">
          <a:xfrm flipV="1">
            <a:off x="5940425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25" name="Line 754"/>
          <p:cNvSpPr>
            <a:spLocks noChangeShapeType="1"/>
          </p:cNvSpPr>
          <p:nvPr/>
        </p:nvSpPr>
        <p:spPr bwMode="auto">
          <a:xfrm>
            <a:off x="7235825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26" name="Line 763"/>
          <p:cNvSpPr>
            <a:spLocks noChangeShapeType="1"/>
          </p:cNvSpPr>
          <p:nvPr/>
        </p:nvSpPr>
        <p:spPr bwMode="auto">
          <a:xfrm>
            <a:off x="7235825" y="33575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827" name="Group 280"/>
          <p:cNvGrpSpPr>
            <a:grpSpLocks/>
          </p:cNvGrpSpPr>
          <p:nvPr/>
        </p:nvGrpSpPr>
        <p:grpSpPr bwMode="auto">
          <a:xfrm>
            <a:off x="5292725" y="3068638"/>
            <a:ext cx="2303463" cy="288925"/>
            <a:chOff x="0" y="0"/>
            <a:chExt cx="1451" cy="182"/>
          </a:xfrm>
        </p:grpSpPr>
        <p:sp>
          <p:nvSpPr>
            <p:cNvPr id="26048" name="Line 774"/>
            <p:cNvSpPr>
              <a:spLocks noChangeShapeType="1"/>
            </p:cNvSpPr>
            <p:nvPr/>
          </p:nvSpPr>
          <p:spPr bwMode="auto">
            <a:xfrm>
              <a:off x="1224" y="182"/>
              <a:ext cx="227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049" name="Group 282"/>
            <p:cNvGrpSpPr>
              <a:grpSpLocks/>
            </p:cNvGrpSpPr>
            <p:nvPr/>
          </p:nvGrpSpPr>
          <p:grpSpPr bwMode="auto">
            <a:xfrm>
              <a:off x="0" y="0"/>
              <a:ext cx="1224" cy="182"/>
              <a:chOff x="0" y="0"/>
              <a:chExt cx="1224" cy="182"/>
            </a:xfrm>
          </p:grpSpPr>
          <p:sp>
            <p:nvSpPr>
              <p:cNvPr id="26050" name="Line 776"/>
              <p:cNvSpPr>
                <a:spLocks noChangeShapeType="1"/>
              </p:cNvSpPr>
              <p:nvPr/>
            </p:nvSpPr>
            <p:spPr bwMode="auto">
              <a:xfrm>
                <a:off x="1224" y="0"/>
                <a:ext cx="0" cy="18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1" name="Line 777"/>
              <p:cNvSpPr>
                <a:spLocks noChangeShapeType="1"/>
              </p:cNvSpPr>
              <p:nvPr/>
            </p:nvSpPr>
            <p:spPr bwMode="auto">
              <a:xfrm>
                <a:off x="1043" y="0"/>
                <a:ext cx="181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2" name="Line 778"/>
              <p:cNvSpPr>
                <a:spLocks noChangeShapeType="1"/>
              </p:cNvSpPr>
              <p:nvPr/>
            </p:nvSpPr>
            <p:spPr bwMode="auto">
              <a:xfrm flipV="1">
                <a:off x="1043" y="0"/>
                <a:ext cx="0" cy="18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3" name="Line 779"/>
              <p:cNvSpPr>
                <a:spLocks noChangeShapeType="1"/>
              </p:cNvSpPr>
              <p:nvPr/>
            </p:nvSpPr>
            <p:spPr bwMode="auto">
              <a:xfrm>
                <a:off x="589" y="182"/>
                <a:ext cx="45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4" name="Line 780"/>
              <p:cNvSpPr>
                <a:spLocks noChangeShapeType="1"/>
              </p:cNvSpPr>
              <p:nvPr/>
            </p:nvSpPr>
            <p:spPr bwMode="auto">
              <a:xfrm>
                <a:off x="589" y="0"/>
                <a:ext cx="0" cy="18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5" name="Line 781"/>
              <p:cNvSpPr>
                <a:spLocks noChangeShapeType="1"/>
              </p:cNvSpPr>
              <p:nvPr/>
            </p:nvSpPr>
            <p:spPr bwMode="auto">
              <a:xfrm>
                <a:off x="408" y="0"/>
                <a:ext cx="181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6" name="Line 782"/>
              <p:cNvSpPr>
                <a:spLocks noChangeShapeType="1"/>
              </p:cNvSpPr>
              <p:nvPr/>
            </p:nvSpPr>
            <p:spPr bwMode="auto">
              <a:xfrm flipV="1">
                <a:off x="408" y="0"/>
                <a:ext cx="0" cy="18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7" name="Line 783"/>
              <p:cNvSpPr>
                <a:spLocks noChangeShapeType="1"/>
              </p:cNvSpPr>
              <p:nvPr/>
            </p:nvSpPr>
            <p:spPr bwMode="auto">
              <a:xfrm>
                <a:off x="0" y="182"/>
                <a:ext cx="40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828" name="Line 785"/>
          <p:cNvSpPr>
            <a:spLocks noChangeShapeType="1"/>
          </p:cNvSpPr>
          <p:nvPr/>
        </p:nvSpPr>
        <p:spPr bwMode="auto">
          <a:xfrm>
            <a:off x="5940425" y="2781300"/>
            <a:ext cx="0" cy="2735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29" name="Line 786"/>
          <p:cNvSpPr>
            <a:spLocks noChangeShapeType="1"/>
          </p:cNvSpPr>
          <p:nvPr/>
        </p:nvSpPr>
        <p:spPr bwMode="auto">
          <a:xfrm>
            <a:off x="6227763" y="2781300"/>
            <a:ext cx="0" cy="2735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30" name="Line 787"/>
          <p:cNvSpPr>
            <a:spLocks noChangeShapeType="1"/>
          </p:cNvSpPr>
          <p:nvPr/>
        </p:nvSpPr>
        <p:spPr bwMode="auto">
          <a:xfrm>
            <a:off x="6948488" y="2781300"/>
            <a:ext cx="0" cy="2735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31" name="Line 788"/>
          <p:cNvSpPr>
            <a:spLocks noChangeShapeType="1"/>
          </p:cNvSpPr>
          <p:nvPr/>
        </p:nvSpPr>
        <p:spPr bwMode="auto">
          <a:xfrm>
            <a:off x="7235825" y="2781300"/>
            <a:ext cx="0" cy="2735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32" name="Line 789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33" name="Line 790"/>
          <p:cNvSpPr>
            <a:spLocks noChangeShapeType="1"/>
          </p:cNvSpPr>
          <p:nvPr/>
        </p:nvSpPr>
        <p:spPr bwMode="auto">
          <a:xfrm flipV="1">
            <a:off x="55800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34" name="Line 791"/>
          <p:cNvSpPr>
            <a:spLocks noChangeShapeType="1"/>
          </p:cNvSpPr>
          <p:nvPr/>
        </p:nvSpPr>
        <p:spPr bwMode="auto">
          <a:xfrm>
            <a:off x="5580063" y="37163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35" name="Line 792"/>
          <p:cNvSpPr>
            <a:spLocks noChangeShapeType="1"/>
          </p:cNvSpPr>
          <p:nvPr/>
        </p:nvSpPr>
        <p:spPr bwMode="auto">
          <a:xfrm>
            <a:off x="59404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36" name="Line 794"/>
          <p:cNvSpPr>
            <a:spLocks noChangeShapeType="1"/>
          </p:cNvSpPr>
          <p:nvPr/>
        </p:nvSpPr>
        <p:spPr bwMode="auto">
          <a:xfrm>
            <a:off x="5940425" y="40052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37" name="Line 796"/>
          <p:cNvSpPr>
            <a:spLocks noChangeShapeType="1"/>
          </p:cNvSpPr>
          <p:nvPr/>
        </p:nvSpPr>
        <p:spPr bwMode="auto">
          <a:xfrm flipV="1">
            <a:off x="62277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38" name="Line 798"/>
          <p:cNvSpPr>
            <a:spLocks noChangeShapeType="1"/>
          </p:cNvSpPr>
          <p:nvPr/>
        </p:nvSpPr>
        <p:spPr bwMode="auto">
          <a:xfrm>
            <a:off x="6227763" y="37163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39" name="Line 799"/>
          <p:cNvSpPr>
            <a:spLocks noChangeShapeType="1"/>
          </p:cNvSpPr>
          <p:nvPr/>
        </p:nvSpPr>
        <p:spPr bwMode="auto">
          <a:xfrm flipV="1">
            <a:off x="6948488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40" name="Line 800"/>
          <p:cNvSpPr>
            <a:spLocks noChangeShapeType="1"/>
          </p:cNvSpPr>
          <p:nvPr/>
        </p:nvSpPr>
        <p:spPr bwMode="auto">
          <a:xfrm>
            <a:off x="6948488" y="40052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41" name="Line 801"/>
          <p:cNvSpPr>
            <a:spLocks noChangeShapeType="1"/>
          </p:cNvSpPr>
          <p:nvPr/>
        </p:nvSpPr>
        <p:spPr bwMode="auto">
          <a:xfrm flipV="1">
            <a:off x="72358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42" name="Line 802"/>
          <p:cNvSpPr>
            <a:spLocks noChangeShapeType="1"/>
          </p:cNvSpPr>
          <p:nvPr/>
        </p:nvSpPr>
        <p:spPr bwMode="auto">
          <a:xfrm>
            <a:off x="7235825" y="37163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43" name="Line 803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44" name="Line 804"/>
          <p:cNvSpPr>
            <a:spLocks noChangeShapeType="1"/>
          </p:cNvSpPr>
          <p:nvPr/>
        </p:nvSpPr>
        <p:spPr bwMode="auto">
          <a:xfrm flipV="1">
            <a:off x="55800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45" name="Line 805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46" name="Line 806"/>
          <p:cNvSpPr>
            <a:spLocks noChangeShapeType="1"/>
          </p:cNvSpPr>
          <p:nvPr/>
        </p:nvSpPr>
        <p:spPr bwMode="auto">
          <a:xfrm>
            <a:off x="5580063" y="37163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47" name="Line 807"/>
          <p:cNvSpPr>
            <a:spLocks noChangeShapeType="1"/>
          </p:cNvSpPr>
          <p:nvPr/>
        </p:nvSpPr>
        <p:spPr bwMode="auto">
          <a:xfrm flipV="1">
            <a:off x="55800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48" name="Line 808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49" name="Line 809"/>
          <p:cNvSpPr>
            <a:spLocks noChangeShapeType="1"/>
          </p:cNvSpPr>
          <p:nvPr/>
        </p:nvSpPr>
        <p:spPr bwMode="auto">
          <a:xfrm>
            <a:off x="59404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50" name="Line 810"/>
          <p:cNvSpPr>
            <a:spLocks noChangeShapeType="1"/>
          </p:cNvSpPr>
          <p:nvPr/>
        </p:nvSpPr>
        <p:spPr bwMode="auto">
          <a:xfrm>
            <a:off x="5580063" y="37163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51" name="Line 811"/>
          <p:cNvSpPr>
            <a:spLocks noChangeShapeType="1"/>
          </p:cNvSpPr>
          <p:nvPr/>
        </p:nvSpPr>
        <p:spPr bwMode="auto">
          <a:xfrm flipV="1">
            <a:off x="55800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52" name="Line 812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53" name="Line 813"/>
          <p:cNvSpPr>
            <a:spLocks noChangeShapeType="1"/>
          </p:cNvSpPr>
          <p:nvPr/>
        </p:nvSpPr>
        <p:spPr bwMode="auto">
          <a:xfrm flipV="1">
            <a:off x="62277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54" name="Line 814"/>
          <p:cNvSpPr>
            <a:spLocks noChangeShapeType="1"/>
          </p:cNvSpPr>
          <p:nvPr/>
        </p:nvSpPr>
        <p:spPr bwMode="auto">
          <a:xfrm>
            <a:off x="59404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55" name="Line 815"/>
          <p:cNvSpPr>
            <a:spLocks noChangeShapeType="1"/>
          </p:cNvSpPr>
          <p:nvPr/>
        </p:nvSpPr>
        <p:spPr bwMode="auto">
          <a:xfrm>
            <a:off x="5580063" y="37163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56" name="Line 816"/>
          <p:cNvSpPr>
            <a:spLocks noChangeShapeType="1"/>
          </p:cNvSpPr>
          <p:nvPr/>
        </p:nvSpPr>
        <p:spPr bwMode="auto">
          <a:xfrm flipV="1">
            <a:off x="55800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57" name="Line 817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58" name="Line 818"/>
          <p:cNvSpPr>
            <a:spLocks noChangeShapeType="1"/>
          </p:cNvSpPr>
          <p:nvPr/>
        </p:nvSpPr>
        <p:spPr bwMode="auto">
          <a:xfrm>
            <a:off x="6227763" y="37163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59" name="Line 819"/>
          <p:cNvSpPr>
            <a:spLocks noChangeShapeType="1"/>
          </p:cNvSpPr>
          <p:nvPr/>
        </p:nvSpPr>
        <p:spPr bwMode="auto">
          <a:xfrm flipV="1">
            <a:off x="62277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60" name="Line 820"/>
          <p:cNvSpPr>
            <a:spLocks noChangeShapeType="1"/>
          </p:cNvSpPr>
          <p:nvPr/>
        </p:nvSpPr>
        <p:spPr bwMode="auto">
          <a:xfrm>
            <a:off x="59404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61" name="Line 821"/>
          <p:cNvSpPr>
            <a:spLocks noChangeShapeType="1"/>
          </p:cNvSpPr>
          <p:nvPr/>
        </p:nvSpPr>
        <p:spPr bwMode="auto">
          <a:xfrm>
            <a:off x="5580063" y="37163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62" name="Line 822"/>
          <p:cNvSpPr>
            <a:spLocks noChangeShapeType="1"/>
          </p:cNvSpPr>
          <p:nvPr/>
        </p:nvSpPr>
        <p:spPr bwMode="auto">
          <a:xfrm flipV="1">
            <a:off x="55800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63" name="Line 823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64" name="Line 824"/>
          <p:cNvSpPr>
            <a:spLocks noChangeShapeType="1"/>
          </p:cNvSpPr>
          <p:nvPr/>
        </p:nvSpPr>
        <p:spPr bwMode="auto">
          <a:xfrm flipV="1">
            <a:off x="6948488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65" name="Line 825"/>
          <p:cNvSpPr>
            <a:spLocks noChangeShapeType="1"/>
          </p:cNvSpPr>
          <p:nvPr/>
        </p:nvSpPr>
        <p:spPr bwMode="auto">
          <a:xfrm>
            <a:off x="6227763" y="37163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66" name="Line 826"/>
          <p:cNvSpPr>
            <a:spLocks noChangeShapeType="1"/>
          </p:cNvSpPr>
          <p:nvPr/>
        </p:nvSpPr>
        <p:spPr bwMode="auto">
          <a:xfrm flipV="1">
            <a:off x="62277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67" name="Line 827"/>
          <p:cNvSpPr>
            <a:spLocks noChangeShapeType="1"/>
          </p:cNvSpPr>
          <p:nvPr/>
        </p:nvSpPr>
        <p:spPr bwMode="auto">
          <a:xfrm>
            <a:off x="59404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68" name="Line 828"/>
          <p:cNvSpPr>
            <a:spLocks noChangeShapeType="1"/>
          </p:cNvSpPr>
          <p:nvPr/>
        </p:nvSpPr>
        <p:spPr bwMode="auto">
          <a:xfrm>
            <a:off x="5580063" y="37163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69" name="Line 829"/>
          <p:cNvSpPr>
            <a:spLocks noChangeShapeType="1"/>
          </p:cNvSpPr>
          <p:nvPr/>
        </p:nvSpPr>
        <p:spPr bwMode="auto">
          <a:xfrm flipV="1">
            <a:off x="55800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70" name="Line 830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71" name="Line 831"/>
          <p:cNvSpPr>
            <a:spLocks noChangeShapeType="1"/>
          </p:cNvSpPr>
          <p:nvPr/>
        </p:nvSpPr>
        <p:spPr bwMode="auto">
          <a:xfrm>
            <a:off x="6948488" y="40052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72" name="Line 832"/>
          <p:cNvSpPr>
            <a:spLocks noChangeShapeType="1"/>
          </p:cNvSpPr>
          <p:nvPr/>
        </p:nvSpPr>
        <p:spPr bwMode="auto">
          <a:xfrm flipV="1">
            <a:off x="6948488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73" name="Line 833"/>
          <p:cNvSpPr>
            <a:spLocks noChangeShapeType="1"/>
          </p:cNvSpPr>
          <p:nvPr/>
        </p:nvSpPr>
        <p:spPr bwMode="auto">
          <a:xfrm>
            <a:off x="6227763" y="37163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74" name="Line 834"/>
          <p:cNvSpPr>
            <a:spLocks noChangeShapeType="1"/>
          </p:cNvSpPr>
          <p:nvPr/>
        </p:nvSpPr>
        <p:spPr bwMode="auto">
          <a:xfrm flipV="1">
            <a:off x="62277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75" name="Line 835"/>
          <p:cNvSpPr>
            <a:spLocks noChangeShapeType="1"/>
          </p:cNvSpPr>
          <p:nvPr/>
        </p:nvSpPr>
        <p:spPr bwMode="auto">
          <a:xfrm>
            <a:off x="59404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76" name="Line 836"/>
          <p:cNvSpPr>
            <a:spLocks noChangeShapeType="1"/>
          </p:cNvSpPr>
          <p:nvPr/>
        </p:nvSpPr>
        <p:spPr bwMode="auto">
          <a:xfrm>
            <a:off x="5580063" y="37163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77" name="Line 837"/>
          <p:cNvSpPr>
            <a:spLocks noChangeShapeType="1"/>
          </p:cNvSpPr>
          <p:nvPr/>
        </p:nvSpPr>
        <p:spPr bwMode="auto">
          <a:xfrm flipV="1">
            <a:off x="55800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78" name="Line 838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79" name="Line 839"/>
          <p:cNvSpPr>
            <a:spLocks noChangeShapeType="1"/>
          </p:cNvSpPr>
          <p:nvPr/>
        </p:nvSpPr>
        <p:spPr bwMode="auto">
          <a:xfrm flipV="1">
            <a:off x="72358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80" name="Line 840"/>
          <p:cNvSpPr>
            <a:spLocks noChangeShapeType="1"/>
          </p:cNvSpPr>
          <p:nvPr/>
        </p:nvSpPr>
        <p:spPr bwMode="auto">
          <a:xfrm>
            <a:off x="6948488" y="40052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81" name="Line 841"/>
          <p:cNvSpPr>
            <a:spLocks noChangeShapeType="1"/>
          </p:cNvSpPr>
          <p:nvPr/>
        </p:nvSpPr>
        <p:spPr bwMode="auto">
          <a:xfrm flipV="1">
            <a:off x="6948488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82" name="Line 842"/>
          <p:cNvSpPr>
            <a:spLocks noChangeShapeType="1"/>
          </p:cNvSpPr>
          <p:nvPr/>
        </p:nvSpPr>
        <p:spPr bwMode="auto">
          <a:xfrm>
            <a:off x="6227763" y="37163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83" name="Line 843"/>
          <p:cNvSpPr>
            <a:spLocks noChangeShapeType="1"/>
          </p:cNvSpPr>
          <p:nvPr/>
        </p:nvSpPr>
        <p:spPr bwMode="auto">
          <a:xfrm flipV="1">
            <a:off x="62277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84" name="Line 844"/>
          <p:cNvSpPr>
            <a:spLocks noChangeShapeType="1"/>
          </p:cNvSpPr>
          <p:nvPr/>
        </p:nvSpPr>
        <p:spPr bwMode="auto">
          <a:xfrm>
            <a:off x="59404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85" name="Line 845"/>
          <p:cNvSpPr>
            <a:spLocks noChangeShapeType="1"/>
          </p:cNvSpPr>
          <p:nvPr/>
        </p:nvSpPr>
        <p:spPr bwMode="auto">
          <a:xfrm>
            <a:off x="5580063" y="37163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86" name="Line 846"/>
          <p:cNvSpPr>
            <a:spLocks noChangeShapeType="1"/>
          </p:cNvSpPr>
          <p:nvPr/>
        </p:nvSpPr>
        <p:spPr bwMode="auto">
          <a:xfrm flipV="1">
            <a:off x="55800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87" name="Line 847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88" name="Line 849"/>
          <p:cNvSpPr>
            <a:spLocks noChangeShapeType="1"/>
          </p:cNvSpPr>
          <p:nvPr/>
        </p:nvSpPr>
        <p:spPr bwMode="auto">
          <a:xfrm flipV="1">
            <a:off x="72358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89" name="Line 859"/>
          <p:cNvSpPr>
            <a:spLocks noChangeShapeType="1"/>
          </p:cNvSpPr>
          <p:nvPr/>
        </p:nvSpPr>
        <p:spPr bwMode="auto">
          <a:xfrm>
            <a:off x="6227763" y="37163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90" name="Line 860"/>
          <p:cNvSpPr>
            <a:spLocks noChangeShapeType="1"/>
          </p:cNvSpPr>
          <p:nvPr/>
        </p:nvSpPr>
        <p:spPr bwMode="auto">
          <a:xfrm flipV="1">
            <a:off x="62277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91" name="Line 861"/>
          <p:cNvSpPr>
            <a:spLocks noChangeShapeType="1"/>
          </p:cNvSpPr>
          <p:nvPr/>
        </p:nvSpPr>
        <p:spPr bwMode="auto">
          <a:xfrm>
            <a:off x="6227763" y="37163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92" name="Line 862"/>
          <p:cNvSpPr>
            <a:spLocks noChangeShapeType="1"/>
          </p:cNvSpPr>
          <p:nvPr/>
        </p:nvSpPr>
        <p:spPr bwMode="auto">
          <a:xfrm>
            <a:off x="5940425" y="40052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93" name="Line 863"/>
          <p:cNvSpPr>
            <a:spLocks noChangeShapeType="1"/>
          </p:cNvSpPr>
          <p:nvPr/>
        </p:nvSpPr>
        <p:spPr bwMode="auto">
          <a:xfrm flipV="1">
            <a:off x="62277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94" name="Line 864"/>
          <p:cNvSpPr>
            <a:spLocks noChangeShapeType="1"/>
          </p:cNvSpPr>
          <p:nvPr/>
        </p:nvSpPr>
        <p:spPr bwMode="auto">
          <a:xfrm>
            <a:off x="6227763" y="37163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95" name="Line 865"/>
          <p:cNvSpPr>
            <a:spLocks noChangeShapeType="1"/>
          </p:cNvSpPr>
          <p:nvPr/>
        </p:nvSpPr>
        <p:spPr bwMode="auto">
          <a:xfrm>
            <a:off x="59404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96" name="Line 866"/>
          <p:cNvSpPr>
            <a:spLocks noChangeShapeType="1"/>
          </p:cNvSpPr>
          <p:nvPr/>
        </p:nvSpPr>
        <p:spPr bwMode="auto">
          <a:xfrm>
            <a:off x="5940425" y="40052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97" name="Line 867"/>
          <p:cNvSpPr>
            <a:spLocks noChangeShapeType="1"/>
          </p:cNvSpPr>
          <p:nvPr/>
        </p:nvSpPr>
        <p:spPr bwMode="auto">
          <a:xfrm flipV="1">
            <a:off x="62277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98" name="Line 868"/>
          <p:cNvSpPr>
            <a:spLocks noChangeShapeType="1"/>
          </p:cNvSpPr>
          <p:nvPr/>
        </p:nvSpPr>
        <p:spPr bwMode="auto">
          <a:xfrm>
            <a:off x="6227763" y="37163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99" name="Line 869"/>
          <p:cNvSpPr>
            <a:spLocks noChangeShapeType="1"/>
          </p:cNvSpPr>
          <p:nvPr/>
        </p:nvSpPr>
        <p:spPr bwMode="auto">
          <a:xfrm>
            <a:off x="5580063" y="37163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00" name="Line 870"/>
          <p:cNvSpPr>
            <a:spLocks noChangeShapeType="1"/>
          </p:cNvSpPr>
          <p:nvPr/>
        </p:nvSpPr>
        <p:spPr bwMode="auto">
          <a:xfrm>
            <a:off x="59404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01" name="Line 871"/>
          <p:cNvSpPr>
            <a:spLocks noChangeShapeType="1"/>
          </p:cNvSpPr>
          <p:nvPr/>
        </p:nvSpPr>
        <p:spPr bwMode="auto">
          <a:xfrm>
            <a:off x="5940425" y="40052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02" name="Line 872"/>
          <p:cNvSpPr>
            <a:spLocks noChangeShapeType="1"/>
          </p:cNvSpPr>
          <p:nvPr/>
        </p:nvSpPr>
        <p:spPr bwMode="auto">
          <a:xfrm flipV="1">
            <a:off x="62277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03" name="Line 874"/>
          <p:cNvSpPr>
            <a:spLocks noChangeShapeType="1"/>
          </p:cNvSpPr>
          <p:nvPr/>
        </p:nvSpPr>
        <p:spPr bwMode="auto">
          <a:xfrm flipV="1">
            <a:off x="55800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04" name="Line 875"/>
          <p:cNvSpPr>
            <a:spLocks noChangeShapeType="1"/>
          </p:cNvSpPr>
          <p:nvPr/>
        </p:nvSpPr>
        <p:spPr bwMode="auto">
          <a:xfrm>
            <a:off x="5580063" y="37163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05" name="Line 876"/>
          <p:cNvSpPr>
            <a:spLocks noChangeShapeType="1"/>
          </p:cNvSpPr>
          <p:nvPr/>
        </p:nvSpPr>
        <p:spPr bwMode="auto">
          <a:xfrm>
            <a:off x="59404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06" name="Line 877"/>
          <p:cNvSpPr>
            <a:spLocks noChangeShapeType="1"/>
          </p:cNvSpPr>
          <p:nvPr/>
        </p:nvSpPr>
        <p:spPr bwMode="auto">
          <a:xfrm>
            <a:off x="5940425" y="40052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07" name="Line 878"/>
          <p:cNvSpPr>
            <a:spLocks noChangeShapeType="1"/>
          </p:cNvSpPr>
          <p:nvPr/>
        </p:nvSpPr>
        <p:spPr bwMode="auto">
          <a:xfrm flipV="1">
            <a:off x="62277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08" name="Line 880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09" name="Line 881"/>
          <p:cNvSpPr>
            <a:spLocks noChangeShapeType="1"/>
          </p:cNvSpPr>
          <p:nvPr/>
        </p:nvSpPr>
        <p:spPr bwMode="auto">
          <a:xfrm flipV="1">
            <a:off x="55800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10" name="Line 882"/>
          <p:cNvSpPr>
            <a:spLocks noChangeShapeType="1"/>
          </p:cNvSpPr>
          <p:nvPr/>
        </p:nvSpPr>
        <p:spPr bwMode="auto">
          <a:xfrm>
            <a:off x="5580063" y="37163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11" name="Line 883"/>
          <p:cNvSpPr>
            <a:spLocks noChangeShapeType="1"/>
          </p:cNvSpPr>
          <p:nvPr/>
        </p:nvSpPr>
        <p:spPr bwMode="auto">
          <a:xfrm>
            <a:off x="59404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12" name="Line 884"/>
          <p:cNvSpPr>
            <a:spLocks noChangeShapeType="1"/>
          </p:cNvSpPr>
          <p:nvPr/>
        </p:nvSpPr>
        <p:spPr bwMode="auto">
          <a:xfrm>
            <a:off x="5940425" y="40052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13" name="Line 885"/>
          <p:cNvSpPr>
            <a:spLocks noChangeShapeType="1"/>
          </p:cNvSpPr>
          <p:nvPr/>
        </p:nvSpPr>
        <p:spPr bwMode="auto">
          <a:xfrm flipV="1">
            <a:off x="62277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14" name="Line 887"/>
          <p:cNvSpPr>
            <a:spLocks noChangeShapeType="1"/>
          </p:cNvSpPr>
          <p:nvPr/>
        </p:nvSpPr>
        <p:spPr bwMode="auto">
          <a:xfrm flipV="1">
            <a:off x="6948488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15" name="Line 888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16" name="Line 889"/>
          <p:cNvSpPr>
            <a:spLocks noChangeShapeType="1"/>
          </p:cNvSpPr>
          <p:nvPr/>
        </p:nvSpPr>
        <p:spPr bwMode="auto">
          <a:xfrm flipV="1">
            <a:off x="55800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17" name="Line 890"/>
          <p:cNvSpPr>
            <a:spLocks noChangeShapeType="1"/>
          </p:cNvSpPr>
          <p:nvPr/>
        </p:nvSpPr>
        <p:spPr bwMode="auto">
          <a:xfrm>
            <a:off x="5580063" y="37163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18" name="Line 891"/>
          <p:cNvSpPr>
            <a:spLocks noChangeShapeType="1"/>
          </p:cNvSpPr>
          <p:nvPr/>
        </p:nvSpPr>
        <p:spPr bwMode="auto">
          <a:xfrm>
            <a:off x="59404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19" name="Line 892"/>
          <p:cNvSpPr>
            <a:spLocks noChangeShapeType="1"/>
          </p:cNvSpPr>
          <p:nvPr/>
        </p:nvSpPr>
        <p:spPr bwMode="auto">
          <a:xfrm>
            <a:off x="5940425" y="40052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20" name="Line 893"/>
          <p:cNvSpPr>
            <a:spLocks noChangeShapeType="1"/>
          </p:cNvSpPr>
          <p:nvPr/>
        </p:nvSpPr>
        <p:spPr bwMode="auto">
          <a:xfrm flipV="1">
            <a:off x="62277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21" name="Line 895"/>
          <p:cNvSpPr>
            <a:spLocks noChangeShapeType="1"/>
          </p:cNvSpPr>
          <p:nvPr/>
        </p:nvSpPr>
        <p:spPr bwMode="auto">
          <a:xfrm>
            <a:off x="6948488" y="40052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22" name="Line 896"/>
          <p:cNvSpPr>
            <a:spLocks noChangeShapeType="1"/>
          </p:cNvSpPr>
          <p:nvPr/>
        </p:nvSpPr>
        <p:spPr bwMode="auto">
          <a:xfrm flipV="1">
            <a:off x="6948488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23" name="Line 897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24" name="Line 898"/>
          <p:cNvSpPr>
            <a:spLocks noChangeShapeType="1"/>
          </p:cNvSpPr>
          <p:nvPr/>
        </p:nvSpPr>
        <p:spPr bwMode="auto">
          <a:xfrm flipV="1">
            <a:off x="55800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25" name="Line 899"/>
          <p:cNvSpPr>
            <a:spLocks noChangeShapeType="1"/>
          </p:cNvSpPr>
          <p:nvPr/>
        </p:nvSpPr>
        <p:spPr bwMode="auto">
          <a:xfrm>
            <a:off x="5580063" y="37163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26" name="Line 900"/>
          <p:cNvSpPr>
            <a:spLocks noChangeShapeType="1"/>
          </p:cNvSpPr>
          <p:nvPr/>
        </p:nvSpPr>
        <p:spPr bwMode="auto">
          <a:xfrm>
            <a:off x="59404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27" name="Line 901"/>
          <p:cNvSpPr>
            <a:spLocks noChangeShapeType="1"/>
          </p:cNvSpPr>
          <p:nvPr/>
        </p:nvSpPr>
        <p:spPr bwMode="auto">
          <a:xfrm>
            <a:off x="5940425" y="40052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28" name="Line 902"/>
          <p:cNvSpPr>
            <a:spLocks noChangeShapeType="1"/>
          </p:cNvSpPr>
          <p:nvPr/>
        </p:nvSpPr>
        <p:spPr bwMode="auto">
          <a:xfrm flipV="1">
            <a:off x="62277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29" name="Line 904"/>
          <p:cNvSpPr>
            <a:spLocks noChangeShapeType="1"/>
          </p:cNvSpPr>
          <p:nvPr/>
        </p:nvSpPr>
        <p:spPr bwMode="auto">
          <a:xfrm flipV="1">
            <a:off x="72358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30" name="Line 905"/>
          <p:cNvSpPr>
            <a:spLocks noChangeShapeType="1"/>
          </p:cNvSpPr>
          <p:nvPr/>
        </p:nvSpPr>
        <p:spPr bwMode="auto">
          <a:xfrm>
            <a:off x="6948488" y="40052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31" name="Line 906"/>
          <p:cNvSpPr>
            <a:spLocks noChangeShapeType="1"/>
          </p:cNvSpPr>
          <p:nvPr/>
        </p:nvSpPr>
        <p:spPr bwMode="auto">
          <a:xfrm flipV="1">
            <a:off x="6948488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32" name="Line 907"/>
          <p:cNvSpPr>
            <a:spLocks noChangeShapeType="1"/>
          </p:cNvSpPr>
          <p:nvPr/>
        </p:nvSpPr>
        <p:spPr bwMode="auto">
          <a:xfrm flipV="1">
            <a:off x="5219700" y="40052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33" name="Line 908"/>
          <p:cNvSpPr>
            <a:spLocks noChangeShapeType="1"/>
          </p:cNvSpPr>
          <p:nvPr/>
        </p:nvSpPr>
        <p:spPr bwMode="auto">
          <a:xfrm flipV="1">
            <a:off x="55800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34" name="Line 909"/>
          <p:cNvSpPr>
            <a:spLocks noChangeShapeType="1"/>
          </p:cNvSpPr>
          <p:nvPr/>
        </p:nvSpPr>
        <p:spPr bwMode="auto">
          <a:xfrm>
            <a:off x="5580063" y="37163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35" name="Line 910"/>
          <p:cNvSpPr>
            <a:spLocks noChangeShapeType="1"/>
          </p:cNvSpPr>
          <p:nvPr/>
        </p:nvSpPr>
        <p:spPr bwMode="auto">
          <a:xfrm>
            <a:off x="5940425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36" name="Line 911"/>
          <p:cNvSpPr>
            <a:spLocks noChangeShapeType="1"/>
          </p:cNvSpPr>
          <p:nvPr/>
        </p:nvSpPr>
        <p:spPr bwMode="auto">
          <a:xfrm>
            <a:off x="5940425" y="40052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37" name="Line 912"/>
          <p:cNvSpPr>
            <a:spLocks noChangeShapeType="1"/>
          </p:cNvSpPr>
          <p:nvPr/>
        </p:nvSpPr>
        <p:spPr bwMode="auto">
          <a:xfrm flipV="1">
            <a:off x="6227763" y="37163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938" name="Group 401"/>
          <p:cNvGrpSpPr>
            <a:grpSpLocks/>
          </p:cNvGrpSpPr>
          <p:nvPr/>
        </p:nvGrpSpPr>
        <p:grpSpPr bwMode="auto">
          <a:xfrm>
            <a:off x="5219700" y="3716338"/>
            <a:ext cx="2376488" cy="288925"/>
            <a:chOff x="0" y="0"/>
            <a:chExt cx="1497" cy="182"/>
          </a:xfrm>
        </p:grpSpPr>
        <p:sp>
          <p:nvSpPr>
            <p:cNvPr id="26038" name="Line 914"/>
            <p:cNvSpPr>
              <a:spLocks noChangeShapeType="1"/>
            </p:cNvSpPr>
            <p:nvPr/>
          </p:nvSpPr>
          <p:spPr bwMode="auto">
            <a:xfrm>
              <a:off x="1270" y="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39" name="Line 915"/>
            <p:cNvSpPr>
              <a:spLocks noChangeShapeType="1"/>
            </p:cNvSpPr>
            <p:nvPr/>
          </p:nvSpPr>
          <p:spPr bwMode="auto">
            <a:xfrm flipV="1">
              <a:off x="1270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0" name="Line 916"/>
            <p:cNvSpPr>
              <a:spLocks noChangeShapeType="1"/>
            </p:cNvSpPr>
            <p:nvPr/>
          </p:nvSpPr>
          <p:spPr bwMode="auto">
            <a:xfrm>
              <a:off x="1089" y="18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1" name="Line 917"/>
            <p:cNvSpPr>
              <a:spLocks noChangeShapeType="1"/>
            </p:cNvSpPr>
            <p:nvPr/>
          </p:nvSpPr>
          <p:spPr bwMode="auto">
            <a:xfrm flipV="1">
              <a:off x="1089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2" name="Line 918"/>
            <p:cNvSpPr>
              <a:spLocks noChangeShapeType="1"/>
            </p:cNvSpPr>
            <p:nvPr/>
          </p:nvSpPr>
          <p:spPr bwMode="auto">
            <a:xfrm flipV="1">
              <a:off x="0" y="18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3" name="Line 919"/>
            <p:cNvSpPr>
              <a:spLocks noChangeShapeType="1"/>
            </p:cNvSpPr>
            <p:nvPr/>
          </p:nvSpPr>
          <p:spPr bwMode="auto">
            <a:xfrm flipV="1">
              <a:off x="227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4" name="Line 920"/>
            <p:cNvSpPr>
              <a:spLocks noChangeShapeType="1"/>
            </p:cNvSpPr>
            <p:nvPr/>
          </p:nvSpPr>
          <p:spPr bwMode="auto">
            <a:xfrm>
              <a:off x="227" y="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5" name="Line 921"/>
            <p:cNvSpPr>
              <a:spLocks noChangeShapeType="1"/>
            </p:cNvSpPr>
            <p:nvPr/>
          </p:nvSpPr>
          <p:spPr bwMode="auto">
            <a:xfrm>
              <a:off x="454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6" name="Line 922"/>
            <p:cNvSpPr>
              <a:spLocks noChangeShapeType="1"/>
            </p:cNvSpPr>
            <p:nvPr/>
          </p:nvSpPr>
          <p:spPr bwMode="auto">
            <a:xfrm>
              <a:off x="454" y="18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7" name="Line 923"/>
            <p:cNvSpPr>
              <a:spLocks noChangeShapeType="1"/>
            </p:cNvSpPr>
            <p:nvPr/>
          </p:nvSpPr>
          <p:spPr bwMode="auto">
            <a:xfrm flipV="1">
              <a:off x="635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39" name="Group 412"/>
          <p:cNvGrpSpPr>
            <a:grpSpLocks/>
          </p:cNvGrpSpPr>
          <p:nvPr/>
        </p:nvGrpSpPr>
        <p:grpSpPr bwMode="auto">
          <a:xfrm>
            <a:off x="5219700" y="3716338"/>
            <a:ext cx="2376488" cy="288925"/>
            <a:chOff x="0" y="0"/>
            <a:chExt cx="1497" cy="182"/>
          </a:xfrm>
        </p:grpSpPr>
        <p:sp>
          <p:nvSpPr>
            <p:cNvPr id="26028" name="Line 927"/>
            <p:cNvSpPr>
              <a:spLocks noChangeShapeType="1"/>
            </p:cNvSpPr>
            <p:nvPr/>
          </p:nvSpPr>
          <p:spPr bwMode="auto">
            <a:xfrm>
              <a:off x="1270" y="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9" name="Line 928"/>
            <p:cNvSpPr>
              <a:spLocks noChangeShapeType="1"/>
            </p:cNvSpPr>
            <p:nvPr/>
          </p:nvSpPr>
          <p:spPr bwMode="auto">
            <a:xfrm flipV="1">
              <a:off x="1270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30" name="Line 929"/>
            <p:cNvSpPr>
              <a:spLocks noChangeShapeType="1"/>
            </p:cNvSpPr>
            <p:nvPr/>
          </p:nvSpPr>
          <p:spPr bwMode="auto">
            <a:xfrm>
              <a:off x="1089" y="18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31" name="Line 930"/>
            <p:cNvSpPr>
              <a:spLocks noChangeShapeType="1"/>
            </p:cNvSpPr>
            <p:nvPr/>
          </p:nvSpPr>
          <p:spPr bwMode="auto">
            <a:xfrm flipV="1">
              <a:off x="1089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32" name="Line 931"/>
            <p:cNvSpPr>
              <a:spLocks noChangeShapeType="1"/>
            </p:cNvSpPr>
            <p:nvPr/>
          </p:nvSpPr>
          <p:spPr bwMode="auto">
            <a:xfrm flipV="1">
              <a:off x="0" y="18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33" name="Line 932"/>
            <p:cNvSpPr>
              <a:spLocks noChangeShapeType="1"/>
            </p:cNvSpPr>
            <p:nvPr/>
          </p:nvSpPr>
          <p:spPr bwMode="auto">
            <a:xfrm flipV="1">
              <a:off x="227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34" name="Line 933"/>
            <p:cNvSpPr>
              <a:spLocks noChangeShapeType="1"/>
            </p:cNvSpPr>
            <p:nvPr/>
          </p:nvSpPr>
          <p:spPr bwMode="auto">
            <a:xfrm>
              <a:off x="227" y="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35" name="Line 934"/>
            <p:cNvSpPr>
              <a:spLocks noChangeShapeType="1"/>
            </p:cNvSpPr>
            <p:nvPr/>
          </p:nvSpPr>
          <p:spPr bwMode="auto">
            <a:xfrm>
              <a:off x="454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36" name="Line 935"/>
            <p:cNvSpPr>
              <a:spLocks noChangeShapeType="1"/>
            </p:cNvSpPr>
            <p:nvPr/>
          </p:nvSpPr>
          <p:spPr bwMode="auto">
            <a:xfrm>
              <a:off x="454" y="18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37" name="Line 936"/>
            <p:cNvSpPr>
              <a:spLocks noChangeShapeType="1"/>
            </p:cNvSpPr>
            <p:nvPr/>
          </p:nvSpPr>
          <p:spPr bwMode="auto">
            <a:xfrm flipV="1">
              <a:off x="635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40" name="Group 423"/>
          <p:cNvGrpSpPr>
            <a:grpSpLocks/>
          </p:cNvGrpSpPr>
          <p:nvPr/>
        </p:nvGrpSpPr>
        <p:grpSpPr bwMode="auto">
          <a:xfrm>
            <a:off x="5219700" y="3716338"/>
            <a:ext cx="2376488" cy="288925"/>
            <a:chOff x="0" y="0"/>
            <a:chExt cx="1497" cy="182"/>
          </a:xfrm>
        </p:grpSpPr>
        <p:sp>
          <p:nvSpPr>
            <p:cNvPr id="26018" name="Line 939"/>
            <p:cNvSpPr>
              <a:spLocks noChangeShapeType="1"/>
            </p:cNvSpPr>
            <p:nvPr/>
          </p:nvSpPr>
          <p:spPr bwMode="auto">
            <a:xfrm>
              <a:off x="1270" y="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9" name="Line 940"/>
            <p:cNvSpPr>
              <a:spLocks noChangeShapeType="1"/>
            </p:cNvSpPr>
            <p:nvPr/>
          </p:nvSpPr>
          <p:spPr bwMode="auto">
            <a:xfrm flipV="1">
              <a:off x="1270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0" name="Line 941"/>
            <p:cNvSpPr>
              <a:spLocks noChangeShapeType="1"/>
            </p:cNvSpPr>
            <p:nvPr/>
          </p:nvSpPr>
          <p:spPr bwMode="auto">
            <a:xfrm>
              <a:off x="1089" y="18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1" name="Line 942"/>
            <p:cNvSpPr>
              <a:spLocks noChangeShapeType="1"/>
            </p:cNvSpPr>
            <p:nvPr/>
          </p:nvSpPr>
          <p:spPr bwMode="auto">
            <a:xfrm flipV="1">
              <a:off x="1089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2" name="Line 943"/>
            <p:cNvSpPr>
              <a:spLocks noChangeShapeType="1"/>
            </p:cNvSpPr>
            <p:nvPr/>
          </p:nvSpPr>
          <p:spPr bwMode="auto">
            <a:xfrm flipV="1">
              <a:off x="0" y="18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3" name="Line 944"/>
            <p:cNvSpPr>
              <a:spLocks noChangeShapeType="1"/>
            </p:cNvSpPr>
            <p:nvPr/>
          </p:nvSpPr>
          <p:spPr bwMode="auto">
            <a:xfrm flipV="1">
              <a:off x="227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4" name="Line 945"/>
            <p:cNvSpPr>
              <a:spLocks noChangeShapeType="1"/>
            </p:cNvSpPr>
            <p:nvPr/>
          </p:nvSpPr>
          <p:spPr bwMode="auto">
            <a:xfrm>
              <a:off x="227" y="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5" name="Line 946"/>
            <p:cNvSpPr>
              <a:spLocks noChangeShapeType="1"/>
            </p:cNvSpPr>
            <p:nvPr/>
          </p:nvSpPr>
          <p:spPr bwMode="auto">
            <a:xfrm>
              <a:off x="454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6" name="Line 947"/>
            <p:cNvSpPr>
              <a:spLocks noChangeShapeType="1"/>
            </p:cNvSpPr>
            <p:nvPr/>
          </p:nvSpPr>
          <p:spPr bwMode="auto">
            <a:xfrm>
              <a:off x="454" y="18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27" name="Line 948"/>
            <p:cNvSpPr>
              <a:spLocks noChangeShapeType="1"/>
            </p:cNvSpPr>
            <p:nvPr/>
          </p:nvSpPr>
          <p:spPr bwMode="auto">
            <a:xfrm flipV="1">
              <a:off x="635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41" name="Group 434"/>
          <p:cNvGrpSpPr>
            <a:grpSpLocks/>
          </p:cNvGrpSpPr>
          <p:nvPr/>
        </p:nvGrpSpPr>
        <p:grpSpPr bwMode="auto">
          <a:xfrm>
            <a:off x="5219700" y="3716338"/>
            <a:ext cx="2376488" cy="288925"/>
            <a:chOff x="0" y="0"/>
            <a:chExt cx="1497" cy="182"/>
          </a:xfrm>
        </p:grpSpPr>
        <p:sp>
          <p:nvSpPr>
            <p:cNvPr id="26008" name="Line 951"/>
            <p:cNvSpPr>
              <a:spLocks noChangeShapeType="1"/>
            </p:cNvSpPr>
            <p:nvPr/>
          </p:nvSpPr>
          <p:spPr bwMode="auto">
            <a:xfrm>
              <a:off x="1270" y="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09" name="Line 952"/>
            <p:cNvSpPr>
              <a:spLocks noChangeShapeType="1"/>
            </p:cNvSpPr>
            <p:nvPr/>
          </p:nvSpPr>
          <p:spPr bwMode="auto">
            <a:xfrm flipV="1">
              <a:off x="1270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0" name="Line 953"/>
            <p:cNvSpPr>
              <a:spLocks noChangeShapeType="1"/>
            </p:cNvSpPr>
            <p:nvPr/>
          </p:nvSpPr>
          <p:spPr bwMode="auto">
            <a:xfrm>
              <a:off x="1089" y="18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1" name="Line 954"/>
            <p:cNvSpPr>
              <a:spLocks noChangeShapeType="1"/>
            </p:cNvSpPr>
            <p:nvPr/>
          </p:nvSpPr>
          <p:spPr bwMode="auto">
            <a:xfrm flipV="1">
              <a:off x="1089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2" name="Line 955"/>
            <p:cNvSpPr>
              <a:spLocks noChangeShapeType="1"/>
            </p:cNvSpPr>
            <p:nvPr/>
          </p:nvSpPr>
          <p:spPr bwMode="auto">
            <a:xfrm flipV="1">
              <a:off x="0" y="18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3" name="Line 956"/>
            <p:cNvSpPr>
              <a:spLocks noChangeShapeType="1"/>
            </p:cNvSpPr>
            <p:nvPr/>
          </p:nvSpPr>
          <p:spPr bwMode="auto">
            <a:xfrm flipV="1">
              <a:off x="227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4" name="Line 957"/>
            <p:cNvSpPr>
              <a:spLocks noChangeShapeType="1"/>
            </p:cNvSpPr>
            <p:nvPr/>
          </p:nvSpPr>
          <p:spPr bwMode="auto">
            <a:xfrm>
              <a:off x="227" y="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5" name="Line 958"/>
            <p:cNvSpPr>
              <a:spLocks noChangeShapeType="1"/>
            </p:cNvSpPr>
            <p:nvPr/>
          </p:nvSpPr>
          <p:spPr bwMode="auto">
            <a:xfrm>
              <a:off x="454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6" name="Line 959"/>
            <p:cNvSpPr>
              <a:spLocks noChangeShapeType="1"/>
            </p:cNvSpPr>
            <p:nvPr/>
          </p:nvSpPr>
          <p:spPr bwMode="auto">
            <a:xfrm>
              <a:off x="454" y="18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7" name="Line 960"/>
            <p:cNvSpPr>
              <a:spLocks noChangeShapeType="1"/>
            </p:cNvSpPr>
            <p:nvPr/>
          </p:nvSpPr>
          <p:spPr bwMode="auto">
            <a:xfrm flipV="1">
              <a:off x="635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42" name="Group 445"/>
          <p:cNvGrpSpPr>
            <a:grpSpLocks/>
          </p:cNvGrpSpPr>
          <p:nvPr/>
        </p:nvGrpSpPr>
        <p:grpSpPr bwMode="auto">
          <a:xfrm>
            <a:off x="5219700" y="3716338"/>
            <a:ext cx="2376488" cy="288925"/>
            <a:chOff x="0" y="0"/>
            <a:chExt cx="1497" cy="182"/>
          </a:xfrm>
        </p:grpSpPr>
        <p:sp>
          <p:nvSpPr>
            <p:cNvPr id="25998" name="Line 962"/>
            <p:cNvSpPr>
              <a:spLocks noChangeShapeType="1"/>
            </p:cNvSpPr>
            <p:nvPr/>
          </p:nvSpPr>
          <p:spPr bwMode="auto">
            <a:xfrm>
              <a:off x="1270" y="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99" name="Line 963"/>
            <p:cNvSpPr>
              <a:spLocks noChangeShapeType="1"/>
            </p:cNvSpPr>
            <p:nvPr/>
          </p:nvSpPr>
          <p:spPr bwMode="auto">
            <a:xfrm flipV="1">
              <a:off x="1270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00" name="Line 964"/>
            <p:cNvSpPr>
              <a:spLocks noChangeShapeType="1"/>
            </p:cNvSpPr>
            <p:nvPr/>
          </p:nvSpPr>
          <p:spPr bwMode="auto">
            <a:xfrm>
              <a:off x="1089" y="18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01" name="Line 965"/>
            <p:cNvSpPr>
              <a:spLocks noChangeShapeType="1"/>
            </p:cNvSpPr>
            <p:nvPr/>
          </p:nvSpPr>
          <p:spPr bwMode="auto">
            <a:xfrm flipV="1">
              <a:off x="1089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02" name="Line 966"/>
            <p:cNvSpPr>
              <a:spLocks noChangeShapeType="1"/>
            </p:cNvSpPr>
            <p:nvPr/>
          </p:nvSpPr>
          <p:spPr bwMode="auto">
            <a:xfrm flipV="1">
              <a:off x="0" y="18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03" name="Line 967"/>
            <p:cNvSpPr>
              <a:spLocks noChangeShapeType="1"/>
            </p:cNvSpPr>
            <p:nvPr/>
          </p:nvSpPr>
          <p:spPr bwMode="auto">
            <a:xfrm flipV="1">
              <a:off x="227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04" name="Line 968"/>
            <p:cNvSpPr>
              <a:spLocks noChangeShapeType="1"/>
            </p:cNvSpPr>
            <p:nvPr/>
          </p:nvSpPr>
          <p:spPr bwMode="auto">
            <a:xfrm>
              <a:off x="227" y="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05" name="Line 969"/>
            <p:cNvSpPr>
              <a:spLocks noChangeShapeType="1"/>
            </p:cNvSpPr>
            <p:nvPr/>
          </p:nvSpPr>
          <p:spPr bwMode="auto">
            <a:xfrm>
              <a:off x="454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06" name="Line 970"/>
            <p:cNvSpPr>
              <a:spLocks noChangeShapeType="1"/>
            </p:cNvSpPr>
            <p:nvPr/>
          </p:nvSpPr>
          <p:spPr bwMode="auto">
            <a:xfrm>
              <a:off x="454" y="18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07" name="Line 971"/>
            <p:cNvSpPr>
              <a:spLocks noChangeShapeType="1"/>
            </p:cNvSpPr>
            <p:nvPr/>
          </p:nvSpPr>
          <p:spPr bwMode="auto">
            <a:xfrm flipV="1">
              <a:off x="635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43" name="Group 456"/>
          <p:cNvGrpSpPr>
            <a:grpSpLocks/>
          </p:cNvGrpSpPr>
          <p:nvPr/>
        </p:nvGrpSpPr>
        <p:grpSpPr bwMode="auto">
          <a:xfrm>
            <a:off x="5219700" y="3716338"/>
            <a:ext cx="2376488" cy="288925"/>
            <a:chOff x="0" y="0"/>
            <a:chExt cx="1497" cy="182"/>
          </a:xfrm>
        </p:grpSpPr>
        <p:sp>
          <p:nvSpPr>
            <p:cNvPr id="25988" name="Line 974"/>
            <p:cNvSpPr>
              <a:spLocks noChangeShapeType="1"/>
            </p:cNvSpPr>
            <p:nvPr/>
          </p:nvSpPr>
          <p:spPr bwMode="auto">
            <a:xfrm>
              <a:off x="1270" y="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89" name="Line 975"/>
            <p:cNvSpPr>
              <a:spLocks noChangeShapeType="1"/>
            </p:cNvSpPr>
            <p:nvPr/>
          </p:nvSpPr>
          <p:spPr bwMode="auto">
            <a:xfrm flipV="1">
              <a:off x="1270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90" name="Line 976"/>
            <p:cNvSpPr>
              <a:spLocks noChangeShapeType="1"/>
            </p:cNvSpPr>
            <p:nvPr/>
          </p:nvSpPr>
          <p:spPr bwMode="auto">
            <a:xfrm>
              <a:off x="1089" y="18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91" name="Line 977"/>
            <p:cNvSpPr>
              <a:spLocks noChangeShapeType="1"/>
            </p:cNvSpPr>
            <p:nvPr/>
          </p:nvSpPr>
          <p:spPr bwMode="auto">
            <a:xfrm flipV="1">
              <a:off x="1089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92" name="Line 978"/>
            <p:cNvSpPr>
              <a:spLocks noChangeShapeType="1"/>
            </p:cNvSpPr>
            <p:nvPr/>
          </p:nvSpPr>
          <p:spPr bwMode="auto">
            <a:xfrm flipV="1">
              <a:off x="0" y="18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93" name="Line 979"/>
            <p:cNvSpPr>
              <a:spLocks noChangeShapeType="1"/>
            </p:cNvSpPr>
            <p:nvPr/>
          </p:nvSpPr>
          <p:spPr bwMode="auto">
            <a:xfrm flipV="1">
              <a:off x="227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94" name="Line 980"/>
            <p:cNvSpPr>
              <a:spLocks noChangeShapeType="1"/>
            </p:cNvSpPr>
            <p:nvPr/>
          </p:nvSpPr>
          <p:spPr bwMode="auto">
            <a:xfrm>
              <a:off x="227" y="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95" name="Line 981"/>
            <p:cNvSpPr>
              <a:spLocks noChangeShapeType="1"/>
            </p:cNvSpPr>
            <p:nvPr/>
          </p:nvSpPr>
          <p:spPr bwMode="auto">
            <a:xfrm>
              <a:off x="454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96" name="Line 982"/>
            <p:cNvSpPr>
              <a:spLocks noChangeShapeType="1"/>
            </p:cNvSpPr>
            <p:nvPr/>
          </p:nvSpPr>
          <p:spPr bwMode="auto">
            <a:xfrm>
              <a:off x="454" y="18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97" name="Line 983"/>
            <p:cNvSpPr>
              <a:spLocks noChangeShapeType="1"/>
            </p:cNvSpPr>
            <p:nvPr/>
          </p:nvSpPr>
          <p:spPr bwMode="auto">
            <a:xfrm flipV="1">
              <a:off x="635" y="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44" name="Group 467"/>
          <p:cNvGrpSpPr>
            <a:grpSpLocks/>
          </p:cNvGrpSpPr>
          <p:nvPr/>
        </p:nvGrpSpPr>
        <p:grpSpPr bwMode="auto">
          <a:xfrm>
            <a:off x="5219700" y="3716338"/>
            <a:ext cx="2376488" cy="288925"/>
            <a:chOff x="0" y="0"/>
            <a:chExt cx="1497" cy="182"/>
          </a:xfrm>
        </p:grpSpPr>
        <p:sp>
          <p:nvSpPr>
            <p:cNvPr id="25976" name="Line 984"/>
            <p:cNvSpPr>
              <a:spLocks noChangeShapeType="1"/>
            </p:cNvSpPr>
            <p:nvPr/>
          </p:nvSpPr>
          <p:spPr bwMode="auto">
            <a:xfrm>
              <a:off x="635" y="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977" name="Group 469"/>
            <p:cNvGrpSpPr>
              <a:grpSpLocks/>
            </p:cNvGrpSpPr>
            <p:nvPr/>
          </p:nvGrpSpPr>
          <p:grpSpPr bwMode="auto">
            <a:xfrm>
              <a:off x="0" y="0"/>
              <a:ext cx="1497" cy="182"/>
              <a:chOff x="0" y="0"/>
              <a:chExt cx="1497" cy="182"/>
            </a:xfrm>
          </p:grpSpPr>
          <p:sp>
            <p:nvSpPr>
              <p:cNvPr id="25978" name="Line 986"/>
              <p:cNvSpPr>
                <a:spLocks noChangeShapeType="1"/>
              </p:cNvSpPr>
              <p:nvPr/>
            </p:nvSpPr>
            <p:spPr bwMode="auto">
              <a:xfrm>
                <a:off x="1270" y="0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79" name="Line 987"/>
              <p:cNvSpPr>
                <a:spLocks noChangeShapeType="1"/>
              </p:cNvSpPr>
              <p:nvPr/>
            </p:nvSpPr>
            <p:spPr bwMode="auto">
              <a:xfrm flipV="1">
                <a:off x="1270" y="0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80" name="Line 988"/>
              <p:cNvSpPr>
                <a:spLocks noChangeShapeType="1"/>
              </p:cNvSpPr>
              <p:nvPr/>
            </p:nvSpPr>
            <p:spPr bwMode="auto">
              <a:xfrm>
                <a:off x="1089" y="18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81" name="Line 989"/>
              <p:cNvSpPr>
                <a:spLocks noChangeShapeType="1"/>
              </p:cNvSpPr>
              <p:nvPr/>
            </p:nvSpPr>
            <p:spPr bwMode="auto">
              <a:xfrm flipV="1">
                <a:off x="1089" y="0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82" name="Line 990"/>
              <p:cNvSpPr>
                <a:spLocks noChangeShapeType="1"/>
              </p:cNvSpPr>
              <p:nvPr/>
            </p:nvSpPr>
            <p:spPr bwMode="auto">
              <a:xfrm flipV="1">
                <a:off x="0" y="18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83" name="Line 991"/>
              <p:cNvSpPr>
                <a:spLocks noChangeShapeType="1"/>
              </p:cNvSpPr>
              <p:nvPr/>
            </p:nvSpPr>
            <p:spPr bwMode="auto">
              <a:xfrm flipV="1">
                <a:off x="227" y="0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84" name="Line 992"/>
              <p:cNvSpPr>
                <a:spLocks noChangeShapeType="1"/>
              </p:cNvSpPr>
              <p:nvPr/>
            </p:nvSpPr>
            <p:spPr bwMode="auto">
              <a:xfrm>
                <a:off x="227" y="0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85" name="Line 993"/>
              <p:cNvSpPr>
                <a:spLocks noChangeShapeType="1"/>
              </p:cNvSpPr>
              <p:nvPr/>
            </p:nvSpPr>
            <p:spPr bwMode="auto">
              <a:xfrm>
                <a:off x="454" y="0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86" name="Line 994"/>
              <p:cNvSpPr>
                <a:spLocks noChangeShapeType="1"/>
              </p:cNvSpPr>
              <p:nvPr/>
            </p:nvSpPr>
            <p:spPr bwMode="auto">
              <a:xfrm>
                <a:off x="454" y="18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87" name="Line 995"/>
              <p:cNvSpPr>
                <a:spLocks noChangeShapeType="1"/>
              </p:cNvSpPr>
              <p:nvPr/>
            </p:nvSpPr>
            <p:spPr bwMode="auto">
              <a:xfrm flipV="1">
                <a:off x="635" y="0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945" name="Rectangle 997"/>
          <p:cNvSpPr>
            <a:spLocks noChangeArrowheads="1"/>
          </p:cNvSpPr>
          <p:nvPr/>
        </p:nvSpPr>
        <p:spPr bwMode="auto">
          <a:xfrm>
            <a:off x="4716463" y="5084763"/>
            <a:ext cx="5048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/>
              <a:t>Q</a:t>
            </a:r>
            <a:endParaRPr lang="en-US" altLang="en-US" sz="2000" b="1"/>
          </a:p>
        </p:txBody>
      </p:sp>
      <p:sp>
        <p:nvSpPr>
          <p:cNvPr id="25946" name="Line 999"/>
          <p:cNvSpPr>
            <a:spLocks noChangeShapeType="1"/>
          </p:cNvSpPr>
          <p:nvPr/>
        </p:nvSpPr>
        <p:spPr bwMode="auto">
          <a:xfrm>
            <a:off x="5580063" y="2781300"/>
            <a:ext cx="0" cy="2735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47" name="Line 1000"/>
          <p:cNvSpPr>
            <a:spLocks noChangeShapeType="1"/>
          </p:cNvSpPr>
          <p:nvPr/>
        </p:nvSpPr>
        <p:spPr bwMode="auto">
          <a:xfrm>
            <a:off x="5148263" y="45815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948" name="Line 1011"/>
          <p:cNvSpPr>
            <a:spLocks noChangeShapeType="1"/>
          </p:cNvSpPr>
          <p:nvPr/>
        </p:nvSpPr>
        <p:spPr bwMode="auto">
          <a:xfrm>
            <a:off x="5148263" y="45815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484"/>
          <p:cNvGrpSpPr>
            <a:grpSpLocks/>
          </p:cNvGrpSpPr>
          <p:nvPr/>
        </p:nvGrpSpPr>
        <p:grpSpPr bwMode="auto">
          <a:xfrm>
            <a:off x="5580063" y="4581525"/>
            <a:ext cx="1944687" cy="287338"/>
            <a:chOff x="0" y="0"/>
            <a:chExt cx="1225" cy="181"/>
          </a:xfrm>
        </p:grpSpPr>
        <p:sp>
          <p:nvSpPr>
            <p:cNvPr id="25965" name="Line 1078"/>
            <p:cNvSpPr>
              <a:spLocks noChangeShapeType="1"/>
            </p:cNvSpPr>
            <p:nvPr/>
          </p:nvSpPr>
          <p:spPr bwMode="auto">
            <a:xfrm>
              <a:off x="1043" y="181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966" name="Group 486"/>
            <p:cNvGrpSpPr>
              <a:grpSpLocks/>
            </p:cNvGrpSpPr>
            <p:nvPr/>
          </p:nvGrpSpPr>
          <p:grpSpPr bwMode="auto">
            <a:xfrm>
              <a:off x="0" y="0"/>
              <a:ext cx="1043" cy="181"/>
              <a:chOff x="0" y="0"/>
              <a:chExt cx="1043" cy="181"/>
            </a:xfrm>
          </p:grpSpPr>
          <p:sp>
            <p:nvSpPr>
              <p:cNvPr id="25967" name="Line 1080"/>
              <p:cNvSpPr>
                <a:spLocks noChangeShapeType="1"/>
              </p:cNvSpPr>
              <p:nvPr/>
            </p:nvSpPr>
            <p:spPr bwMode="auto">
              <a:xfrm>
                <a:off x="1043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68" name="Line 1081"/>
              <p:cNvSpPr>
                <a:spLocks noChangeShapeType="1"/>
              </p:cNvSpPr>
              <p:nvPr/>
            </p:nvSpPr>
            <p:spPr bwMode="auto">
              <a:xfrm>
                <a:off x="862" y="0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69" name="Line 1082"/>
              <p:cNvSpPr>
                <a:spLocks noChangeShapeType="1"/>
              </p:cNvSpPr>
              <p:nvPr/>
            </p:nvSpPr>
            <p:spPr bwMode="auto">
              <a:xfrm flipV="1">
                <a:off x="862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70" name="Line 1083"/>
              <p:cNvSpPr>
                <a:spLocks noChangeShapeType="1"/>
              </p:cNvSpPr>
              <p:nvPr/>
            </p:nvSpPr>
            <p:spPr bwMode="auto">
              <a:xfrm>
                <a:off x="408" y="181"/>
                <a:ext cx="4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71" name="Line 1084"/>
              <p:cNvSpPr>
                <a:spLocks noChangeShapeType="1"/>
              </p:cNvSpPr>
              <p:nvPr/>
            </p:nvSpPr>
            <p:spPr bwMode="auto">
              <a:xfrm>
                <a:off x="408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72" name="Line 1085"/>
              <p:cNvSpPr>
                <a:spLocks noChangeShapeType="1"/>
              </p:cNvSpPr>
              <p:nvPr/>
            </p:nvSpPr>
            <p:spPr bwMode="auto">
              <a:xfrm>
                <a:off x="227" y="0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73" name="Line 1086"/>
              <p:cNvSpPr>
                <a:spLocks noChangeShapeType="1"/>
              </p:cNvSpPr>
              <p:nvPr/>
            </p:nvSpPr>
            <p:spPr bwMode="auto">
              <a:xfrm flipV="1">
                <a:off x="227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74" name="Line 1087"/>
              <p:cNvSpPr>
                <a:spLocks noChangeShapeType="1"/>
              </p:cNvSpPr>
              <p:nvPr/>
            </p:nvSpPr>
            <p:spPr bwMode="auto">
              <a:xfrm>
                <a:off x="0" y="181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75" name="Line 1088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496"/>
          <p:cNvGrpSpPr>
            <a:grpSpLocks/>
          </p:cNvGrpSpPr>
          <p:nvPr/>
        </p:nvGrpSpPr>
        <p:grpSpPr bwMode="auto">
          <a:xfrm>
            <a:off x="5148263" y="5157788"/>
            <a:ext cx="2376487" cy="287337"/>
            <a:chOff x="0" y="0"/>
            <a:chExt cx="1497" cy="181"/>
          </a:xfrm>
        </p:grpSpPr>
        <p:sp>
          <p:nvSpPr>
            <p:cNvPr id="25953" name="Line 1189"/>
            <p:cNvSpPr>
              <a:spLocks noChangeShapeType="1"/>
            </p:cNvSpPr>
            <p:nvPr/>
          </p:nvSpPr>
          <p:spPr bwMode="auto">
            <a:xfrm>
              <a:off x="1315" y="0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954" name="Group 498"/>
            <p:cNvGrpSpPr>
              <a:grpSpLocks/>
            </p:cNvGrpSpPr>
            <p:nvPr/>
          </p:nvGrpSpPr>
          <p:grpSpPr bwMode="auto">
            <a:xfrm>
              <a:off x="0" y="0"/>
              <a:ext cx="1315" cy="181"/>
              <a:chOff x="0" y="0"/>
              <a:chExt cx="1315" cy="181"/>
            </a:xfrm>
          </p:grpSpPr>
          <p:sp>
            <p:nvSpPr>
              <p:cNvPr id="25955" name="Line 1191"/>
              <p:cNvSpPr>
                <a:spLocks noChangeShapeType="1"/>
              </p:cNvSpPr>
              <p:nvPr/>
            </p:nvSpPr>
            <p:spPr bwMode="auto">
              <a:xfrm flipV="1">
                <a:off x="1315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56" name="Line 1192"/>
              <p:cNvSpPr>
                <a:spLocks noChangeShapeType="1"/>
              </p:cNvSpPr>
              <p:nvPr/>
            </p:nvSpPr>
            <p:spPr bwMode="auto">
              <a:xfrm>
                <a:off x="1134" y="181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57" name="Line 1193"/>
              <p:cNvSpPr>
                <a:spLocks noChangeShapeType="1"/>
              </p:cNvSpPr>
              <p:nvPr/>
            </p:nvSpPr>
            <p:spPr bwMode="auto">
              <a:xfrm>
                <a:off x="1134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58" name="Line 1194"/>
              <p:cNvSpPr>
                <a:spLocks noChangeShapeType="1"/>
              </p:cNvSpPr>
              <p:nvPr/>
            </p:nvSpPr>
            <p:spPr bwMode="auto">
              <a:xfrm>
                <a:off x="680" y="0"/>
                <a:ext cx="4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59" name="Line 1195"/>
              <p:cNvSpPr>
                <a:spLocks noChangeShapeType="1"/>
              </p:cNvSpPr>
              <p:nvPr/>
            </p:nvSpPr>
            <p:spPr bwMode="auto">
              <a:xfrm flipV="1">
                <a:off x="680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60" name="Line 1196"/>
              <p:cNvSpPr>
                <a:spLocks noChangeShapeType="1"/>
              </p:cNvSpPr>
              <p:nvPr/>
            </p:nvSpPr>
            <p:spPr bwMode="auto">
              <a:xfrm>
                <a:off x="499" y="181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61" name="Line 1197"/>
              <p:cNvSpPr>
                <a:spLocks noChangeShapeType="1"/>
              </p:cNvSpPr>
              <p:nvPr/>
            </p:nvSpPr>
            <p:spPr bwMode="auto">
              <a:xfrm>
                <a:off x="499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62" name="Line 1198"/>
              <p:cNvSpPr>
                <a:spLocks noChangeShapeType="1"/>
              </p:cNvSpPr>
              <p:nvPr/>
            </p:nvSpPr>
            <p:spPr bwMode="auto">
              <a:xfrm>
                <a:off x="272" y="0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63" name="Line 1199"/>
              <p:cNvSpPr>
                <a:spLocks noChangeShapeType="1"/>
              </p:cNvSpPr>
              <p:nvPr/>
            </p:nvSpPr>
            <p:spPr bwMode="auto">
              <a:xfrm flipV="1">
                <a:off x="272" y="0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64" name="Line 1200"/>
              <p:cNvSpPr>
                <a:spLocks noChangeShapeType="1"/>
              </p:cNvSpPr>
              <p:nvPr/>
            </p:nvSpPr>
            <p:spPr bwMode="auto">
              <a:xfrm>
                <a:off x="0" y="181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952" name="Slide Number Placeholder 50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34B94B-38A9-4E8D-B28F-01C0CF7079CA}" type="slidenum">
              <a:rPr lang="en-MY" smtClean="0">
                <a:cs typeface="Arial" charset="0"/>
              </a:rPr>
              <a:pPr/>
              <a:t>25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B4A1A73-0A88-4921-85E1-2EA08EF2DD12}" type="slidenum">
              <a:rPr lang="en-MY" sz="1200">
                <a:latin typeface="Arial Black" pitchFamily="34" charset="0"/>
              </a:rPr>
              <a:pPr algn="r"/>
              <a:t>26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</a:t>
            </a:r>
            <a:r>
              <a:rPr lang="en-US" sz="5000" smtClean="0"/>
              <a:t> The CLOCK</a:t>
            </a:r>
            <a:endParaRPr lang="en-US" altLang="en-US" sz="3200" b="1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 synchronous device, the exact times at which any output can change states are controlled by a signal commonly called the clock.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clock signal is generally a rectangular pulse train or a square wave as shown in figure 4.9.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clock is distributed to all parts of the system, and most of the system outputs can change state only when the clock makes a transition.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800" smtClean="0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209745-E32A-47C7-9484-C7A5711510DB}" type="slidenum">
              <a:rPr lang="en-MY" smtClean="0">
                <a:cs typeface="Arial" charset="0"/>
              </a:rPr>
              <a:pPr/>
              <a:t>26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6239F2-950C-49C3-8205-9579A3C800A4}" type="slidenum">
              <a:rPr lang="en-MY" sz="1200">
                <a:latin typeface="Arial Black" pitchFamily="34" charset="0"/>
              </a:rPr>
              <a:pPr algn="r"/>
              <a:t>27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</a:t>
            </a:r>
            <a:r>
              <a:rPr lang="en-US" sz="5000" smtClean="0"/>
              <a:t> The CLOCK</a:t>
            </a:r>
            <a:endParaRPr lang="en-US" altLang="en-US" sz="500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628775"/>
            <a:ext cx="7924800" cy="4419600"/>
          </a:xfrm>
        </p:spPr>
        <p:txBody>
          <a:bodyPr/>
          <a:lstStyle/>
          <a:p>
            <a:pPr eaLnBrk="1" hangingPunct="1"/>
            <a:r>
              <a:rPr lang="en-US" sz="2400" smtClean="0"/>
              <a:t>When the clock changes from a LOW state to a HIGH state, this is called the positive-going transition (PGT) or positive edge triggered.</a:t>
            </a:r>
          </a:p>
          <a:p>
            <a:pPr eaLnBrk="1" hangingPunct="1"/>
            <a:r>
              <a:rPr lang="en-US" sz="2400" smtClean="0"/>
              <a:t>When the clock changes from a HIGH state to a LOW state, it is called negative going transition (NGT) or negative edge triggered.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/>
              <a:t>Figure 4.2.1: Clock Pulse-Train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b="1" smtClean="0"/>
          </a:p>
          <a:p>
            <a:pPr eaLnBrk="1" hangingPunct="1">
              <a:buFont typeface="Wingdings" pitchFamily="2" charset="2"/>
              <a:buNone/>
            </a:pPr>
            <a:endParaRPr lang="en-US" altLang="en-US" b="1" smtClean="0"/>
          </a:p>
        </p:txBody>
      </p: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1908175" y="4437063"/>
            <a:ext cx="4321175" cy="358775"/>
            <a:chOff x="0" y="0"/>
            <a:chExt cx="2722" cy="226"/>
          </a:xfrm>
        </p:grpSpPr>
        <p:sp>
          <p:nvSpPr>
            <p:cNvPr id="27960" name="Line 238"/>
            <p:cNvSpPr>
              <a:spLocks noChangeShapeType="1"/>
            </p:cNvSpPr>
            <p:nvPr/>
          </p:nvSpPr>
          <p:spPr bwMode="auto">
            <a:xfrm>
              <a:off x="2722" y="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1" name="Line 239"/>
            <p:cNvSpPr>
              <a:spLocks noChangeShapeType="1"/>
            </p:cNvSpPr>
            <p:nvPr/>
          </p:nvSpPr>
          <p:spPr bwMode="auto">
            <a:xfrm flipV="1">
              <a:off x="2450" y="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2" name="Line 240"/>
            <p:cNvSpPr>
              <a:spLocks noChangeShapeType="1"/>
            </p:cNvSpPr>
            <p:nvPr/>
          </p:nvSpPr>
          <p:spPr bwMode="auto">
            <a:xfrm flipV="1">
              <a:off x="2450" y="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3" name="Line 241"/>
            <p:cNvSpPr>
              <a:spLocks noChangeShapeType="1"/>
            </p:cNvSpPr>
            <p:nvPr/>
          </p:nvSpPr>
          <p:spPr bwMode="auto">
            <a:xfrm>
              <a:off x="2178" y="22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4" name="Line 242"/>
            <p:cNvSpPr>
              <a:spLocks noChangeShapeType="1"/>
            </p:cNvSpPr>
            <p:nvPr/>
          </p:nvSpPr>
          <p:spPr bwMode="auto">
            <a:xfrm>
              <a:off x="2178" y="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5" name="Line 243"/>
            <p:cNvSpPr>
              <a:spLocks noChangeShapeType="1"/>
            </p:cNvSpPr>
            <p:nvPr/>
          </p:nvSpPr>
          <p:spPr bwMode="auto">
            <a:xfrm>
              <a:off x="1905" y="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6" name="Line 244"/>
            <p:cNvSpPr>
              <a:spLocks noChangeShapeType="1"/>
            </p:cNvSpPr>
            <p:nvPr/>
          </p:nvSpPr>
          <p:spPr bwMode="auto">
            <a:xfrm flipV="1">
              <a:off x="1905" y="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7" name="Line 245"/>
            <p:cNvSpPr>
              <a:spLocks noChangeShapeType="1"/>
            </p:cNvSpPr>
            <p:nvPr/>
          </p:nvSpPr>
          <p:spPr bwMode="auto">
            <a:xfrm>
              <a:off x="1633" y="22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8" name="Line 246"/>
            <p:cNvSpPr>
              <a:spLocks noChangeShapeType="1"/>
            </p:cNvSpPr>
            <p:nvPr/>
          </p:nvSpPr>
          <p:spPr bwMode="auto">
            <a:xfrm>
              <a:off x="1633" y="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9" name="Line 247"/>
            <p:cNvSpPr>
              <a:spLocks noChangeShapeType="1"/>
            </p:cNvSpPr>
            <p:nvPr/>
          </p:nvSpPr>
          <p:spPr bwMode="auto">
            <a:xfrm>
              <a:off x="1361" y="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70" name="Line 248"/>
            <p:cNvSpPr>
              <a:spLocks noChangeShapeType="1"/>
            </p:cNvSpPr>
            <p:nvPr/>
          </p:nvSpPr>
          <p:spPr bwMode="auto">
            <a:xfrm flipV="1">
              <a:off x="1361" y="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71" name="Line 249"/>
            <p:cNvSpPr>
              <a:spLocks noChangeShapeType="1"/>
            </p:cNvSpPr>
            <p:nvPr/>
          </p:nvSpPr>
          <p:spPr bwMode="auto">
            <a:xfrm>
              <a:off x="1089" y="22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72" name="Line 250"/>
            <p:cNvSpPr>
              <a:spLocks noChangeShapeType="1"/>
            </p:cNvSpPr>
            <p:nvPr/>
          </p:nvSpPr>
          <p:spPr bwMode="auto">
            <a:xfrm>
              <a:off x="1089" y="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73" name="Line 251"/>
            <p:cNvSpPr>
              <a:spLocks noChangeShapeType="1"/>
            </p:cNvSpPr>
            <p:nvPr/>
          </p:nvSpPr>
          <p:spPr bwMode="auto">
            <a:xfrm>
              <a:off x="817" y="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74" name="Line 252"/>
            <p:cNvSpPr>
              <a:spLocks noChangeShapeType="1"/>
            </p:cNvSpPr>
            <p:nvPr/>
          </p:nvSpPr>
          <p:spPr bwMode="auto">
            <a:xfrm flipV="1">
              <a:off x="817" y="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75" name="Line 253"/>
            <p:cNvSpPr>
              <a:spLocks noChangeShapeType="1"/>
            </p:cNvSpPr>
            <p:nvPr/>
          </p:nvSpPr>
          <p:spPr bwMode="auto">
            <a:xfrm>
              <a:off x="545" y="22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76" name="Line 254"/>
            <p:cNvSpPr>
              <a:spLocks noChangeShapeType="1"/>
            </p:cNvSpPr>
            <p:nvPr/>
          </p:nvSpPr>
          <p:spPr bwMode="auto">
            <a:xfrm>
              <a:off x="545" y="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77" name="Line 255"/>
            <p:cNvSpPr>
              <a:spLocks noChangeShapeType="1"/>
            </p:cNvSpPr>
            <p:nvPr/>
          </p:nvSpPr>
          <p:spPr bwMode="auto">
            <a:xfrm>
              <a:off x="273" y="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78" name="Line 256"/>
            <p:cNvSpPr>
              <a:spLocks noChangeShapeType="1"/>
            </p:cNvSpPr>
            <p:nvPr/>
          </p:nvSpPr>
          <p:spPr bwMode="auto">
            <a:xfrm flipV="1">
              <a:off x="273" y="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79" name="Line 257"/>
            <p:cNvSpPr>
              <a:spLocks noChangeShapeType="1"/>
            </p:cNvSpPr>
            <p:nvPr/>
          </p:nvSpPr>
          <p:spPr bwMode="auto">
            <a:xfrm>
              <a:off x="0" y="22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4" name="Rectangle 259"/>
          <p:cNvSpPr>
            <a:spLocks noChangeArrowheads="1"/>
          </p:cNvSpPr>
          <p:nvPr/>
        </p:nvSpPr>
        <p:spPr bwMode="auto">
          <a:xfrm>
            <a:off x="1763713" y="4868863"/>
            <a:ext cx="496728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(a) Positive going transition</a:t>
            </a:r>
            <a:endParaRPr lang="en-US" altLang="en-US" b="1"/>
          </a:p>
        </p:txBody>
      </p:sp>
      <p:sp>
        <p:nvSpPr>
          <p:cNvPr id="27655" name="Line 260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261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262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263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264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265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266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267"/>
          <p:cNvSpPr>
            <a:spLocks noChangeShapeType="1"/>
          </p:cNvSpPr>
          <p:nvPr/>
        </p:nvSpPr>
        <p:spPr bwMode="auto">
          <a:xfrm>
            <a:off x="36353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268"/>
          <p:cNvSpPr>
            <a:spLocks noChangeShapeType="1"/>
          </p:cNvSpPr>
          <p:nvPr/>
        </p:nvSpPr>
        <p:spPr bwMode="auto">
          <a:xfrm>
            <a:off x="36353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269"/>
          <p:cNvSpPr>
            <a:spLocks noChangeShapeType="1"/>
          </p:cNvSpPr>
          <p:nvPr/>
        </p:nvSpPr>
        <p:spPr bwMode="auto">
          <a:xfrm flipV="1">
            <a:off x="40671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270"/>
          <p:cNvSpPr>
            <a:spLocks noChangeShapeType="1"/>
          </p:cNvSpPr>
          <p:nvPr/>
        </p:nvSpPr>
        <p:spPr bwMode="auto">
          <a:xfrm>
            <a:off x="4067175" y="5373688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271"/>
          <p:cNvSpPr>
            <a:spLocks noChangeShapeType="1"/>
          </p:cNvSpPr>
          <p:nvPr/>
        </p:nvSpPr>
        <p:spPr bwMode="auto">
          <a:xfrm>
            <a:off x="45005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272"/>
          <p:cNvSpPr>
            <a:spLocks noChangeShapeType="1"/>
          </p:cNvSpPr>
          <p:nvPr/>
        </p:nvSpPr>
        <p:spPr bwMode="auto">
          <a:xfrm>
            <a:off x="4500563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273"/>
          <p:cNvSpPr>
            <a:spLocks noChangeShapeType="1"/>
          </p:cNvSpPr>
          <p:nvPr/>
        </p:nvSpPr>
        <p:spPr bwMode="auto">
          <a:xfrm flipV="1">
            <a:off x="49323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74"/>
          <p:cNvSpPr>
            <a:spLocks noChangeShapeType="1"/>
          </p:cNvSpPr>
          <p:nvPr/>
        </p:nvSpPr>
        <p:spPr bwMode="auto">
          <a:xfrm>
            <a:off x="4932363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75"/>
          <p:cNvSpPr>
            <a:spLocks noChangeShapeType="1"/>
          </p:cNvSpPr>
          <p:nvPr/>
        </p:nvSpPr>
        <p:spPr bwMode="auto">
          <a:xfrm>
            <a:off x="53641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76"/>
          <p:cNvSpPr>
            <a:spLocks noChangeShapeType="1"/>
          </p:cNvSpPr>
          <p:nvPr/>
        </p:nvSpPr>
        <p:spPr bwMode="auto">
          <a:xfrm>
            <a:off x="5364163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77"/>
          <p:cNvSpPr>
            <a:spLocks noChangeShapeType="1"/>
          </p:cNvSpPr>
          <p:nvPr/>
        </p:nvSpPr>
        <p:spPr bwMode="auto">
          <a:xfrm flipV="1">
            <a:off x="57959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78"/>
          <p:cNvSpPr>
            <a:spLocks noChangeShapeType="1"/>
          </p:cNvSpPr>
          <p:nvPr/>
        </p:nvSpPr>
        <p:spPr bwMode="auto">
          <a:xfrm>
            <a:off x="5795963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279"/>
          <p:cNvSpPr>
            <a:spLocks noChangeShapeType="1"/>
          </p:cNvSpPr>
          <p:nvPr/>
        </p:nvSpPr>
        <p:spPr bwMode="auto">
          <a:xfrm>
            <a:off x="62277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280"/>
          <p:cNvSpPr>
            <a:spLocks noChangeShapeType="1"/>
          </p:cNvSpPr>
          <p:nvPr/>
        </p:nvSpPr>
        <p:spPr bwMode="auto">
          <a:xfrm>
            <a:off x="6227763" y="47974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281"/>
          <p:cNvSpPr>
            <a:spLocks noChangeShapeType="1"/>
          </p:cNvSpPr>
          <p:nvPr/>
        </p:nvSpPr>
        <p:spPr bwMode="auto">
          <a:xfrm>
            <a:off x="6227763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282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Line 283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284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Line 285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286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Line 287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Line 288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Line 289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Line 290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Line 291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Line 292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8" name="Line 293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Line 294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Line 295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Line 296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Line 297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Line 298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Line 299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5" name="Line 300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6" name="Line 301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Line 302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Line 303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9" name="Line 304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0" name="Line 305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1" name="Line 306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2" name="Line 307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3" name="Line 308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4" name="Line 309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5" name="Line 310"/>
          <p:cNvSpPr>
            <a:spLocks noChangeShapeType="1"/>
          </p:cNvSpPr>
          <p:nvPr/>
        </p:nvSpPr>
        <p:spPr bwMode="auto">
          <a:xfrm>
            <a:off x="36353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6" name="Line 311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7" name="Line 312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8" name="Line 313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9" name="Line 314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0" name="Line 315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1" name="Line 316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2" name="Line 317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3" name="Line 318"/>
          <p:cNvSpPr>
            <a:spLocks noChangeShapeType="1"/>
          </p:cNvSpPr>
          <p:nvPr/>
        </p:nvSpPr>
        <p:spPr bwMode="auto">
          <a:xfrm>
            <a:off x="36353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4" name="Line 319"/>
          <p:cNvSpPr>
            <a:spLocks noChangeShapeType="1"/>
          </p:cNvSpPr>
          <p:nvPr/>
        </p:nvSpPr>
        <p:spPr bwMode="auto">
          <a:xfrm>
            <a:off x="36353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5" name="Line 320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6" name="Line 321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7" name="Line 322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8" name="Line 323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9" name="Line 324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0" name="Line 325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1" name="Line 326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2" name="Line 327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Line 328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4" name="Line 329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5" name="Line 330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6" name="Line 331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7" name="Line 332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8" name="Line 333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9" name="Line 334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30" name="Line 335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31" name="Line 336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32" name="Line 337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33" name="Line 338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34" name="Line 339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35" name="Line 340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36" name="Line 341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37" name="Line 342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38" name="Line 343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39" name="Line 344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0" name="Line 345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1" name="Line 346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2" name="Line 347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3" name="Line 348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4" name="Line 349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5" name="Line 350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6" name="Line 351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7" name="Line 352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8" name="Line 353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9" name="Line 354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0" name="Line 355"/>
          <p:cNvSpPr>
            <a:spLocks noChangeShapeType="1"/>
          </p:cNvSpPr>
          <p:nvPr/>
        </p:nvSpPr>
        <p:spPr bwMode="auto">
          <a:xfrm>
            <a:off x="36353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1" name="Line 356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2" name="Line 357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3" name="Line 358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4" name="Line 359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5" name="Line 360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6" name="Line 361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7" name="Line 362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8" name="Line 363"/>
          <p:cNvSpPr>
            <a:spLocks noChangeShapeType="1"/>
          </p:cNvSpPr>
          <p:nvPr/>
        </p:nvSpPr>
        <p:spPr bwMode="auto">
          <a:xfrm>
            <a:off x="36353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9" name="Line 364"/>
          <p:cNvSpPr>
            <a:spLocks noChangeShapeType="1"/>
          </p:cNvSpPr>
          <p:nvPr/>
        </p:nvSpPr>
        <p:spPr bwMode="auto">
          <a:xfrm>
            <a:off x="36353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0" name="Line 365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1" name="Line 366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2" name="Line 367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3" name="Line 368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4" name="Line 369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5" name="Line 370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6" name="Line 371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7" name="Line 372"/>
          <p:cNvSpPr>
            <a:spLocks noChangeShapeType="1"/>
          </p:cNvSpPr>
          <p:nvPr/>
        </p:nvSpPr>
        <p:spPr bwMode="auto">
          <a:xfrm flipV="1">
            <a:off x="40671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8" name="Line 373"/>
          <p:cNvSpPr>
            <a:spLocks noChangeShapeType="1"/>
          </p:cNvSpPr>
          <p:nvPr/>
        </p:nvSpPr>
        <p:spPr bwMode="auto">
          <a:xfrm>
            <a:off x="36353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69" name="Line 374"/>
          <p:cNvSpPr>
            <a:spLocks noChangeShapeType="1"/>
          </p:cNvSpPr>
          <p:nvPr/>
        </p:nvSpPr>
        <p:spPr bwMode="auto">
          <a:xfrm>
            <a:off x="36353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70" name="Line 375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71" name="Line 376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72" name="Line 377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73" name="Line 378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74" name="Line 379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75" name="Line 380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76" name="Line 381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77" name="Line 382"/>
          <p:cNvSpPr>
            <a:spLocks noChangeShapeType="1"/>
          </p:cNvSpPr>
          <p:nvPr/>
        </p:nvSpPr>
        <p:spPr bwMode="auto">
          <a:xfrm>
            <a:off x="4067175" y="5373688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78" name="Line 383"/>
          <p:cNvSpPr>
            <a:spLocks noChangeShapeType="1"/>
          </p:cNvSpPr>
          <p:nvPr/>
        </p:nvSpPr>
        <p:spPr bwMode="auto">
          <a:xfrm flipV="1">
            <a:off x="40671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79" name="Line 384"/>
          <p:cNvSpPr>
            <a:spLocks noChangeShapeType="1"/>
          </p:cNvSpPr>
          <p:nvPr/>
        </p:nvSpPr>
        <p:spPr bwMode="auto">
          <a:xfrm>
            <a:off x="36353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80" name="Line 385"/>
          <p:cNvSpPr>
            <a:spLocks noChangeShapeType="1"/>
          </p:cNvSpPr>
          <p:nvPr/>
        </p:nvSpPr>
        <p:spPr bwMode="auto">
          <a:xfrm>
            <a:off x="36353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81" name="Line 386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82" name="Line 387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83" name="Line 388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84" name="Line 389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85" name="Line 390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86" name="Line 391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87" name="Line 392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88" name="Line 393"/>
          <p:cNvSpPr>
            <a:spLocks noChangeShapeType="1"/>
          </p:cNvSpPr>
          <p:nvPr/>
        </p:nvSpPr>
        <p:spPr bwMode="auto">
          <a:xfrm>
            <a:off x="45005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89" name="Line 394"/>
          <p:cNvSpPr>
            <a:spLocks noChangeShapeType="1"/>
          </p:cNvSpPr>
          <p:nvPr/>
        </p:nvSpPr>
        <p:spPr bwMode="auto">
          <a:xfrm>
            <a:off x="4067175" y="5373688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90" name="Line 395"/>
          <p:cNvSpPr>
            <a:spLocks noChangeShapeType="1"/>
          </p:cNvSpPr>
          <p:nvPr/>
        </p:nvSpPr>
        <p:spPr bwMode="auto">
          <a:xfrm flipV="1">
            <a:off x="40671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91" name="Line 396"/>
          <p:cNvSpPr>
            <a:spLocks noChangeShapeType="1"/>
          </p:cNvSpPr>
          <p:nvPr/>
        </p:nvSpPr>
        <p:spPr bwMode="auto">
          <a:xfrm>
            <a:off x="36353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92" name="Line 397"/>
          <p:cNvSpPr>
            <a:spLocks noChangeShapeType="1"/>
          </p:cNvSpPr>
          <p:nvPr/>
        </p:nvSpPr>
        <p:spPr bwMode="auto">
          <a:xfrm>
            <a:off x="36353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93" name="Line 398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94" name="Line 399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95" name="Line 400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96" name="Line 401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97" name="Line 402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98" name="Line 403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99" name="Line 404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00" name="Line 405"/>
          <p:cNvSpPr>
            <a:spLocks noChangeShapeType="1"/>
          </p:cNvSpPr>
          <p:nvPr/>
        </p:nvSpPr>
        <p:spPr bwMode="auto">
          <a:xfrm>
            <a:off x="4500563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01" name="Line 406"/>
          <p:cNvSpPr>
            <a:spLocks noChangeShapeType="1"/>
          </p:cNvSpPr>
          <p:nvPr/>
        </p:nvSpPr>
        <p:spPr bwMode="auto">
          <a:xfrm>
            <a:off x="45005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02" name="Line 407"/>
          <p:cNvSpPr>
            <a:spLocks noChangeShapeType="1"/>
          </p:cNvSpPr>
          <p:nvPr/>
        </p:nvSpPr>
        <p:spPr bwMode="auto">
          <a:xfrm>
            <a:off x="4067175" y="5373688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03" name="Line 408"/>
          <p:cNvSpPr>
            <a:spLocks noChangeShapeType="1"/>
          </p:cNvSpPr>
          <p:nvPr/>
        </p:nvSpPr>
        <p:spPr bwMode="auto">
          <a:xfrm flipV="1">
            <a:off x="40671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04" name="Line 409"/>
          <p:cNvSpPr>
            <a:spLocks noChangeShapeType="1"/>
          </p:cNvSpPr>
          <p:nvPr/>
        </p:nvSpPr>
        <p:spPr bwMode="auto">
          <a:xfrm>
            <a:off x="36353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05" name="Line 410"/>
          <p:cNvSpPr>
            <a:spLocks noChangeShapeType="1"/>
          </p:cNvSpPr>
          <p:nvPr/>
        </p:nvSpPr>
        <p:spPr bwMode="auto">
          <a:xfrm>
            <a:off x="36353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06" name="Line 411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07" name="Line 412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08" name="Line 413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09" name="Line 414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10" name="Line 415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11" name="Line 416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12" name="Line 417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13" name="Line 418"/>
          <p:cNvSpPr>
            <a:spLocks noChangeShapeType="1"/>
          </p:cNvSpPr>
          <p:nvPr/>
        </p:nvSpPr>
        <p:spPr bwMode="auto">
          <a:xfrm flipV="1">
            <a:off x="49323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14" name="Line 419"/>
          <p:cNvSpPr>
            <a:spLocks noChangeShapeType="1"/>
          </p:cNvSpPr>
          <p:nvPr/>
        </p:nvSpPr>
        <p:spPr bwMode="auto">
          <a:xfrm>
            <a:off x="4500563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15" name="Line 420"/>
          <p:cNvSpPr>
            <a:spLocks noChangeShapeType="1"/>
          </p:cNvSpPr>
          <p:nvPr/>
        </p:nvSpPr>
        <p:spPr bwMode="auto">
          <a:xfrm>
            <a:off x="45005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16" name="Line 421"/>
          <p:cNvSpPr>
            <a:spLocks noChangeShapeType="1"/>
          </p:cNvSpPr>
          <p:nvPr/>
        </p:nvSpPr>
        <p:spPr bwMode="auto">
          <a:xfrm>
            <a:off x="4067175" y="5373688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17" name="Line 422"/>
          <p:cNvSpPr>
            <a:spLocks noChangeShapeType="1"/>
          </p:cNvSpPr>
          <p:nvPr/>
        </p:nvSpPr>
        <p:spPr bwMode="auto">
          <a:xfrm flipV="1">
            <a:off x="40671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18" name="Line 423"/>
          <p:cNvSpPr>
            <a:spLocks noChangeShapeType="1"/>
          </p:cNvSpPr>
          <p:nvPr/>
        </p:nvSpPr>
        <p:spPr bwMode="auto">
          <a:xfrm>
            <a:off x="36353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19" name="Line 424"/>
          <p:cNvSpPr>
            <a:spLocks noChangeShapeType="1"/>
          </p:cNvSpPr>
          <p:nvPr/>
        </p:nvSpPr>
        <p:spPr bwMode="auto">
          <a:xfrm>
            <a:off x="36353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20" name="Line 425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21" name="Line 426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22" name="Line 427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23" name="Line 428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24" name="Line 429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25" name="Line 430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26" name="Line 431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27" name="Line 432"/>
          <p:cNvSpPr>
            <a:spLocks noChangeShapeType="1"/>
          </p:cNvSpPr>
          <p:nvPr/>
        </p:nvSpPr>
        <p:spPr bwMode="auto">
          <a:xfrm>
            <a:off x="4932363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28" name="Line 433"/>
          <p:cNvSpPr>
            <a:spLocks noChangeShapeType="1"/>
          </p:cNvSpPr>
          <p:nvPr/>
        </p:nvSpPr>
        <p:spPr bwMode="auto">
          <a:xfrm flipV="1">
            <a:off x="49323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29" name="Line 434"/>
          <p:cNvSpPr>
            <a:spLocks noChangeShapeType="1"/>
          </p:cNvSpPr>
          <p:nvPr/>
        </p:nvSpPr>
        <p:spPr bwMode="auto">
          <a:xfrm>
            <a:off x="4500563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30" name="Line 435"/>
          <p:cNvSpPr>
            <a:spLocks noChangeShapeType="1"/>
          </p:cNvSpPr>
          <p:nvPr/>
        </p:nvSpPr>
        <p:spPr bwMode="auto">
          <a:xfrm>
            <a:off x="45005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31" name="Line 436"/>
          <p:cNvSpPr>
            <a:spLocks noChangeShapeType="1"/>
          </p:cNvSpPr>
          <p:nvPr/>
        </p:nvSpPr>
        <p:spPr bwMode="auto">
          <a:xfrm>
            <a:off x="4067175" y="5373688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32" name="Line 437"/>
          <p:cNvSpPr>
            <a:spLocks noChangeShapeType="1"/>
          </p:cNvSpPr>
          <p:nvPr/>
        </p:nvSpPr>
        <p:spPr bwMode="auto">
          <a:xfrm flipV="1">
            <a:off x="40671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33" name="Line 438"/>
          <p:cNvSpPr>
            <a:spLocks noChangeShapeType="1"/>
          </p:cNvSpPr>
          <p:nvPr/>
        </p:nvSpPr>
        <p:spPr bwMode="auto">
          <a:xfrm>
            <a:off x="36353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34" name="Line 439"/>
          <p:cNvSpPr>
            <a:spLocks noChangeShapeType="1"/>
          </p:cNvSpPr>
          <p:nvPr/>
        </p:nvSpPr>
        <p:spPr bwMode="auto">
          <a:xfrm>
            <a:off x="36353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35" name="Line 440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36" name="Line 441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37" name="Line 442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38" name="Line 443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39" name="Line 444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40" name="Line 445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41" name="Line 446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42" name="Line 447"/>
          <p:cNvSpPr>
            <a:spLocks noChangeShapeType="1"/>
          </p:cNvSpPr>
          <p:nvPr/>
        </p:nvSpPr>
        <p:spPr bwMode="auto">
          <a:xfrm>
            <a:off x="53641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43" name="Line 448"/>
          <p:cNvSpPr>
            <a:spLocks noChangeShapeType="1"/>
          </p:cNvSpPr>
          <p:nvPr/>
        </p:nvSpPr>
        <p:spPr bwMode="auto">
          <a:xfrm>
            <a:off x="4932363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44" name="Line 449"/>
          <p:cNvSpPr>
            <a:spLocks noChangeShapeType="1"/>
          </p:cNvSpPr>
          <p:nvPr/>
        </p:nvSpPr>
        <p:spPr bwMode="auto">
          <a:xfrm flipV="1">
            <a:off x="49323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45" name="Line 450"/>
          <p:cNvSpPr>
            <a:spLocks noChangeShapeType="1"/>
          </p:cNvSpPr>
          <p:nvPr/>
        </p:nvSpPr>
        <p:spPr bwMode="auto">
          <a:xfrm>
            <a:off x="4500563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46" name="Line 451"/>
          <p:cNvSpPr>
            <a:spLocks noChangeShapeType="1"/>
          </p:cNvSpPr>
          <p:nvPr/>
        </p:nvSpPr>
        <p:spPr bwMode="auto">
          <a:xfrm>
            <a:off x="45005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47" name="Line 452"/>
          <p:cNvSpPr>
            <a:spLocks noChangeShapeType="1"/>
          </p:cNvSpPr>
          <p:nvPr/>
        </p:nvSpPr>
        <p:spPr bwMode="auto">
          <a:xfrm>
            <a:off x="4067175" y="5373688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48" name="Line 453"/>
          <p:cNvSpPr>
            <a:spLocks noChangeShapeType="1"/>
          </p:cNvSpPr>
          <p:nvPr/>
        </p:nvSpPr>
        <p:spPr bwMode="auto">
          <a:xfrm flipV="1">
            <a:off x="40671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49" name="Line 454"/>
          <p:cNvSpPr>
            <a:spLocks noChangeShapeType="1"/>
          </p:cNvSpPr>
          <p:nvPr/>
        </p:nvSpPr>
        <p:spPr bwMode="auto">
          <a:xfrm>
            <a:off x="36353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0" name="Line 455"/>
          <p:cNvSpPr>
            <a:spLocks noChangeShapeType="1"/>
          </p:cNvSpPr>
          <p:nvPr/>
        </p:nvSpPr>
        <p:spPr bwMode="auto">
          <a:xfrm>
            <a:off x="36353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1" name="Line 456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2" name="Line 457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3" name="Line 458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4" name="Line 459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5" name="Line 460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6" name="Line 461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7" name="Line 462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8" name="Line 463"/>
          <p:cNvSpPr>
            <a:spLocks noChangeShapeType="1"/>
          </p:cNvSpPr>
          <p:nvPr/>
        </p:nvSpPr>
        <p:spPr bwMode="auto">
          <a:xfrm>
            <a:off x="5364163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59" name="Line 464"/>
          <p:cNvSpPr>
            <a:spLocks noChangeShapeType="1"/>
          </p:cNvSpPr>
          <p:nvPr/>
        </p:nvSpPr>
        <p:spPr bwMode="auto">
          <a:xfrm>
            <a:off x="53641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60" name="Line 465"/>
          <p:cNvSpPr>
            <a:spLocks noChangeShapeType="1"/>
          </p:cNvSpPr>
          <p:nvPr/>
        </p:nvSpPr>
        <p:spPr bwMode="auto">
          <a:xfrm>
            <a:off x="4932363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61" name="Line 466"/>
          <p:cNvSpPr>
            <a:spLocks noChangeShapeType="1"/>
          </p:cNvSpPr>
          <p:nvPr/>
        </p:nvSpPr>
        <p:spPr bwMode="auto">
          <a:xfrm flipV="1">
            <a:off x="49323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62" name="Line 467"/>
          <p:cNvSpPr>
            <a:spLocks noChangeShapeType="1"/>
          </p:cNvSpPr>
          <p:nvPr/>
        </p:nvSpPr>
        <p:spPr bwMode="auto">
          <a:xfrm>
            <a:off x="4500563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63" name="Line 468"/>
          <p:cNvSpPr>
            <a:spLocks noChangeShapeType="1"/>
          </p:cNvSpPr>
          <p:nvPr/>
        </p:nvSpPr>
        <p:spPr bwMode="auto">
          <a:xfrm>
            <a:off x="45005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64" name="Line 469"/>
          <p:cNvSpPr>
            <a:spLocks noChangeShapeType="1"/>
          </p:cNvSpPr>
          <p:nvPr/>
        </p:nvSpPr>
        <p:spPr bwMode="auto">
          <a:xfrm>
            <a:off x="4067175" y="5373688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65" name="Line 470"/>
          <p:cNvSpPr>
            <a:spLocks noChangeShapeType="1"/>
          </p:cNvSpPr>
          <p:nvPr/>
        </p:nvSpPr>
        <p:spPr bwMode="auto">
          <a:xfrm flipV="1">
            <a:off x="40671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66" name="Line 471"/>
          <p:cNvSpPr>
            <a:spLocks noChangeShapeType="1"/>
          </p:cNvSpPr>
          <p:nvPr/>
        </p:nvSpPr>
        <p:spPr bwMode="auto">
          <a:xfrm>
            <a:off x="36353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67" name="Line 472"/>
          <p:cNvSpPr>
            <a:spLocks noChangeShapeType="1"/>
          </p:cNvSpPr>
          <p:nvPr/>
        </p:nvSpPr>
        <p:spPr bwMode="auto">
          <a:xfrm>
            <a:off x="36353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68" name="Line 473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69" name="Line 474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70" name="Line 475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71" name="Line 476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72" name="Line 477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73" name="Line 478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74" name="Line 479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75" name="Line 480"/>
          <p:cNvSpPr>
            <a:spLocks noChangeShapeType="1"/>
          </p:cNvSpPr>
          <p:nvPr/>
        </p:nvSpPr>
        <p:spPr bwMode="auto">
          <a:xfrm flipV="1">
            <a:off x="57959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76" name="Line 481"/>
          <p:cNvSpPr>
            <a:spLocks noChangeShapeType="1"/>
          </p:cNvSpPr>
          <p:nvPr/>
        </p:nvSpPr>
        <p:spPr bwMode="auto">
          <a:xfrm>
            <a:off x="5364163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77" name="Line 482"/>
          <p:cNvSpPr>
            <a:spLocks noChangeShapeType="1"/>
          </p:cNvSpPr>
          <p:nvPr/>
        </p:nvSpPr>
        <p:spPr bwMode="auto">
          <a:xfrm>
            <a:off x="53641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78" name="Line 483"/>
          <p:cNvSpPr>
            <a:spLocks noChangeShapeType="1"/>
          </p:cNvSpPr>
          <p:nvPr/>
        </p:nvSpPr>
        <p:spPr bwMode="auto">
          <a:xfrm>
            <a:off x="4932363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79" name="Line 484"/>
          <p:cNvSpPr>
            <a:spLocks noChangeShapeType="1"/>
          </p:cNvSpPr>
          <p:nvPr/>
        </p:nvSpPr>
        <p:spPr bwMode="auto">
          <a:xfrm flipV="1">
            <a:off x="49323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80" name="Line 485"/>
          <p:cNvSpPr>
            <a:spLocks noChangeShapeType="1"/>
          </p:cNvSpPr>
          <p:nvPr/>
        </p:nvSpPr>
        <p:spPr bwMode="auto">
          <a:xfrm>
            <a:off x="4500563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81" name="Line 486"/>
          <p:cNvSpPr>
            <a:spLocks noChangeShapeType="1"/>
          </p:cNvSpPr>
          <p:nvPr/>
        </p:nvSpPr>
        <p:spPr bwMode="auto">
          <a:xfrm>
            <a:off x="45005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82" name="Line 487"/>
          <p:cNvSpPr>
            <a:spLocks noChangeShapeType="1"/>
          </p:cNvSpPr>
          <p:nvPr/>
        </p:nvSpPr>
        <p:spPr bwMode="auto">
          <a:xfrm>
            <a:off x="4067175" y="5373688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83" name="Line 488"/>
          <p:cNvSpPr>
            <a:spLocks noChangeShapeType="1"/>
          </p:cNvSpPr>
          <p:nvPr/>
        </p:nvSpPr>
        <p:spPr bwMode="auto">
          <a:xfrm flipV="1">
            <a:off x="40671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84" name="Line 489"/>
          <p:cNvSpPr>
            <a:spLocks noChangeShapeType="1"/>
          </p:cNvSpPr>
          <p:nvPr/>
        </p:nvSpPr>
        <p:spPr bwMode="auto">
          <a:xfrm>
            <a:off x="36353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85" name="Line 490"/>
          <p:cNvSpPr>
            <a:spLocks noChangeShapeType="1"/>
          </p:cNvSpPr>
          <p:nvPr/>
        </p:nvSpPr>
        <p:spPr bwMode="auto">
          <a:xfrm>
            <a:off x="36353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86" name="Line 491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87" name="Line 492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88" name="Line 493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89" name="Line 494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90" name="Line 495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91" name="Line 496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92" name="Line 497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93" name="Line 498"/>
          <p:cNvSpPr>
            <a:spLocks noChangeShapeType="1"/>
          </p:cNvSpPr>
          <p:nvPr/>
        </p:nvSpPr>
        <p:spPr bwMode="auto">
          <a:xfrm>
            <a:off x="5795963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94" name="Line 499"/>
          <p:cNvSpPr>
            <a:spLocks noChangeShapeType="1"/>
          </p:cNvSpPr>
          <p:nvPr/>
        </p:nvSpPr>
        <p:spPr bwMode="auto">
          <a:xfrm flipV="1">
            <a:off x="57959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95" name="Line 500"/>
          <p:cNvSpPr>
            <a:spLocks noChangeShapeType="1"/>
          </p:cNvSpPr>
          <p:nvPr/>
        </p:nvSpPr>
        <p:spPr bwMode="auto">
          <a:xfrm>
            <a:off x="5364163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96" name="Line 501"/>
          <p:cNvSpPr>
            <a:spLocks noChangeShapeType="1"/>
          </p:cNvSpPr>
          <p:nvPr/>
        </p:nvSpPr>
        <p:spPr bwMode="auto">
          <a:xfrm>
            <a:off x="53641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97" name="Line 502"/>
          <p:cNvSpPr>
            <a:spLocks noChangeShapeType="1"/>
          </p:cNvSpPr>
          <p:nvPr/>
        </p:nvSpPr>
        <p:spPr bwMode="auto">
          <a:xfrm>
            <a:off x="4932363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98" name="Line 503"/>
          <p:cNvSpPr>
            <a:spLocks noChangeShapeType="1"/>
          </p:cNvSpPr>
          <p:nvPr/>
        </p:nvSpPr>
        <p:spPr bwMode="auto">
          <a:xfrm flipV="1">
            <a:off x="49323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899" name="Line 504"/>
          <p:cNvSpPr>
            <a:spLocks noChangeShapeType="1"/>
          </p:cNvSpPr>
          <p:nvPr/>
        </p:nvSpPr>
        <p:spPr bwMode="auto">
          <a:xfrm>
            <a:off x="4500563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00" name="Line 505"/>
          <p:cNvSpPr>
            <a:spLocks noChangeShapeType="1"/>
          </p:cNvSpPr>
          <p:nvPr/>
        </p:nvSpPr>
        <p:spPr bwMode="auto">
          <a:xfrm>
            <a:off x="45005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01" name="Line 506"/>
          <p:cNvSpPr>
            <a:spLocks noChangeShapeType="1"/>
          </p:cNvSpPr>
          <p:nvPr/>
        </p:nvSpPr>
        <p:spPr bwMode="auto">
          <a:xfrm>
            <a:off x="4067175" y="5373688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02" name="Line 507"/>
          <p:cNvSpPr>
            <a:spLocks noChangeShapeType="1"/>
          </p:cNvSpPr>
          <p:nvPr/>
        </p:nvSpPr>
        <p:spPr bwMode="auto">
          <a:xfrm flipV="1">
            <a:off x="40671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03" name="Line 508"/>
          <p:cNvSpPr>
            <a:spLocks noChangeShapeType="1"/>
          </p:cNvSpPr>
          <p:nvPr/>
        </p:nvSpPr>
        <p:spPr bwMode="auto">
          <a:xfrm>
            <a:off x="36353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04" name="Line 509"/>
          <p:cNvSpPr>
            <a:spLocks noChangeShapeType="1"/>
          </p:cNvSpPr>
          <p:nvPr/>
        </p:nvSpPr>
        <p:spPr bwMode="auto">
          <a:xfrm>
            <a:off x="36353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05" name="Line 510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06" name="Line 511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07" name="Line 512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08" name="Line 513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09" name="Line 514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10" name="Line 515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11" name="Line 516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12" name="Line 517"/>
          <p:cNvSpPr>
            <a:spLocks noChangeShapeType="1"/>
          </p:cNvSpPr>
          <p:nvPr/>
        </p:nvSpPr>
        <p:spPr bwMode="auto">
          <a:xfrm>
            <a:off x="62277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13" name="Line 518"/>
          <p:cNvSpPr>
            <a:spLocks noChangeShapeType="1"/>
          </p:cNvSpPr>
          <p:nvPr/>
        </p:nvSpPr>
        <p:spPr bwMode="auto">
          <a:xfrm>
            <a:off x="5795963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14" name="Line 519"/>
          <p:cNvSpPr>
            <a:spLocks noChangeShapeType="1"/>
          </p:cNvSpPr>
          <p:nvPr/>
        </p:nvSpPr>
        <p:spPr bwMode="auto">
          <a:xfrm flipV="1">
            <a:off x="57959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15" name="Line 520"/>
          <p:cNvSpPr>
            <a:spLocks noChangeShapeType="1"/>
          </p:cNvSpPr>
          <p:nvPr/>
        </p:nvSpPr>
        <p:spPr bwMode="auto">
          <a:xfrm>
            <a:off x="5364163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16" name="Line 521"/>
          <p:cNvSpPr>
            <a:spLocks noChangeShapeType="1"/>
          </p:cNvSpPr>
          <p:nvPr/>
        </p:nvSpPr>
        <p:spPr bwMode="auto">
          <a:xfrm>
            <a:off x="53641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17" name="Line 522"/>
          <p:cNvSpPr>
            <a:spLocks noChangeShapeType="1"/>
          </p:cNvSpPr>
          <p:nvPr/>
        </p:nvSpPr>
        <p:spPr bwMode="auto">
          <a:xfrm>
            <a:off x="4932363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18" name="Line 523"/>
          <p:cNvSpPr>
            <a:spLocks noChangeShapeType="1"/>
          </p:cNvSpPr>
          <p:nvPr/>
        </p:nvSpPr>
        <p:spPr bwMode="auto">
          <a:xfrm flipV="1">
            <a:off x="49323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19" name="Line 524"/>
          <p:cNvSpPr>
            <a:spLocks noChangeShapeType="1"/>
          </p:cNvSpPr>
          <p:nvPr/>
        </p:nvSpPr>
        <p:spPr bwMode="auto">
          <a:xfrm>
            <a:off x="4500563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20" name="Line 525"/>
          <p:cNvSpPr>
            <a:spLocks noChangeShapeType="1"/>
          </p:cNvSpPr>
          <p:nvPr/>
        </p:nvSpPr>
        <p:spPr bwMode="auto">
          <a:xfrm>
            <a:off x="4500563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21" name="Line 526"/>
          <p:cNvSpPr>
            <a:spLocks noChangeShapeType="1"/>
          </p:cNvSpPr>
          <p:nvPr/>
        </p:nvSpPr>
        <p:spPr bwMode="auto">
          <a:xfrm>
            <a:off x="4067175" y="5373688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22" name="Line 527"/>
          <p:cNvSpPr>
            <a:spLocks noChangeShapeType="1"/>
          </p:cNvSpPr>
          <p:nvPr/>
        </p:nvSpPr>
        <p:spPr bwMode="auto">
          <a:xfrm flipV="1">
            <a:off x="40671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23" name="Line 528"/>
          <p:cNvSpPr>
            <a:spLocks noChangeShapeType="1"/>
          </p:cNvSpPr>
          <p:nvPr/>
        </p:nvSpPr>
        <p:spPr bwMode="auto">
          <a:xfrm>
            <a:off x="36353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24" name="Line 529"/>
          <p:cNvSpPr>
            <a:spLocks noChangeShapeType="1"/>
          </p:cNvSpPr>
          <p:nvPr/>
        </p:nvSpPr>
        <p:spPr bwMode="auto">
          <a:xfrm>
            <a:off x="36353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25" name="Line 530"/>
          <p:cNvSpPr>
            <a:spLocks noChangeShapeType="1"/>
          </p:cNvSpPr>
          <p:nvPr/>
        </p:nvSpPr>
        <p:spPr bwMode="auto">
          <a:xfrm>
            <a:off x="32035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26" name="Line 531"/>
          <p:cNvSpPr>
            <a:spLocks noChangeShapeType="1"/>
          </p:cNvSpPr>
          <p:nvPr/>
        </p:nvSpPr>
        <p:spPr bwMode="auto">
          <a:xfrm flipV="1">
            <a:off x="32035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27" name="Line 532"/>
          <p:cNvSpPr>
            <a:spLocks noChangeShapeType="1"/>
          </p:cNvSpPr>
          <p:nvPr/>
        </p:nvSpPr>
        <p:spPr bwMode="auto">
          <a:xfrm>
            <a:off x="2771775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28" name="Line 533"/>
          <p:cNvSpPr>
            <a:spLocks noChangeShapeType="1"/>
          </p:cNvSpPr>
          <p:nvPr/>
        </p:nvSpPr>
        <p:spPr bwMode="auto">
          <a:xfrm>
            <a:off x="27717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29" name="Line 534"/>
          <p:cNvSpPr>
            <a:spLocks noChangeShapeType="1"/>
          </p:cNvSpPr>
          <p:nvPr/>
        </p:nvSpPr>
        <p:spPr bwMode="auto">
          <a:xfrm>
            <a:off x="2339975" y="5373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30" name="Line 535"/>
          <p:cNvSpPr>
            <a:spLocks noChangeShapeType="1"/>
          </p:cNvSpPr>
          <p:nvPr/>
        </p:nvSpPr>
        <p:spPr bwMode="auto">
          <a:xfrm flipV="1">
            <a:off x="2339975" y="53736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31" name="Line 536"/>
          <p:cNvSpPr>
            <a:spLocks noChangeShapeType="1"/>
          </p:cNvSpPr>
          <p:nvPr/>
        </p:nvSpPr>
        <p:spPr bwMode="auto">
          <a:xfrm>
            <a:off x="1835150" y="573405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32" name="Line 537"/>
          <p:cNvSpPr>
            <a:spLocks noChangeShapeType="1"/>
          </p:cNvSpPr>
          <p:nvPr/>
        </p:nvSpPr>
        <p:spPr bwMode="auto">
          <a:xfrm>
            <a:off x="6227763" y="5734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933" name="Group 305"/>
          <p:cNvGrpSpPr>
            <a:grpSpLocks/>
          </p:cNvGrpSpPr>
          <p:nvPr/>
        </p:nvGrpSpPr>
        <p:grpSpPr bwMode="auto">
          <a:xfrm>
            <a:off x="1835150" y="5373688"/>
            <a:ext cx="4392613" cy="360362"/>
            <a:chOff x="0" y="0"/>
            <a:chExt cx="2767" cy="227"/>
          </a:xfrm>
        </p:grpSpPr>
        <p:sp>
          <p:nvSpPr>
            <p:cNvPr id="27940" name="Line 538"/>
            <p:cNvSpPr>
              <a:spLocks noChangeShapeType="1"/>
            </p:cNvSpPr>
            <p:nvPr/>
          </p:nvSpPr>
          <p:spPr bwMode="auto">
            <a:xfrm>
              <a:off x="2767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41" name="Line 539"/>
            <p:cNvSpPr>
              <a:spLocks noChangeShapeType="1"/>
            </p:cNvSpPr>
            <p:nvPr/>
          </p:nvSpPr>
          <p:spPr bwMode="auto">
            <a:xfrm>
              <a:off x="2495" y="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42" name="Line 540"/>
            <p:cNvSpPr>
              <a:spLocks noChangeShapeType="1"/>
            </p:cNvSpPr>
            <p:nvPr/>
          </p:nvSpPr>
          <p:spPr bwMode="auto">
            <a:xfrm flipV="1">
              <a:off x="2495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43" name="Line 541"/>
            <p:cNvSpPr>
              <a:spLocks noChangeShapeType="1"/>
            </p:cNvSpPr>
            <p:nvPr/>
          </p:nvSpPr>
          <p:spPr bwMode="auto">
            <a:xfrm>
              <a:off x="2223" y="22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44" name="Line 542"/>
            <p:cNvSpPr>
              <a:spLocks noChangeShapeType="1"/>
            </p:cNvSpPr>
            <p:nvPr/>
          </p:nvSpPr>
          <p:spPr bwMode="auto">
            <a:xfrm>
              <a:off x="2223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45" name="Line 543"/>
            <p:cNvSpPr>
              <a:spLocks noChangeShapeType="1"/>
            </p:cNvSpPr>
            <p:nvPr/>
          </p:nvSpPr>
          <p:spPr bwMode="auto">
            <a:xfrm>
              <a:off x="1951" y="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46" name="Line 544"/>
            <p:cNvSpPr>
              <a:spLocks noChangeShapeType="1"/>
            </p:cNvSpPr>
            <p:nvPr/>
          </p:nvSpPr>
          <p:spPr bwMode="auto">
            <a:xfrm flipV="1">
              <a:off x="1951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47" name="Line 545"/>
            <p:cNvSpPr>
              <a:spLocks noChangeShapeType="1"/>
            </p:cNvSpPr>
            <p:nvPr/>
          </p:nvSpPr>
          <p:spPr bwMode="auto">
            <a:xfrm>
              <a:off x="1679" y="22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48" name="Line 546"/>
            <p:cNvSpPr>
              <a:spLocks noChangeShapeType="1"/>
            </p:cNvSpPr>
            <p:nvPr/>
          </p:nvSpPr>
          <p:spPr bwMode="auto">
            <a:xfrm>
              <a:off x="1679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49" name="Line 547"/>
            <p:cNvSpPr>
              <a:spLocks noChangeShapeType="1"/>
            </p:cNvSpPr>
            <p:nvPr/>
          </p:nvSpPr>
          <p:spPr bwMode="auto">
            <a:xfrm>
              <a:off x="1406" y="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0" name="Line 548"/>
            <p:cNvSpPr>
              <a:spLocks noChangeShapeType="1"/>
            </p:cNvSpPr>
            <p:nvPr/>
          </p:nvSpPr>
          <p:spPr bwMode="auto">
            <a:xfrm flipV="1">
              <a:off x="1406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1" name="Line 549"/>
            <p:cNvSpPr>
              <a:spLocks noChangeShapeType="1"/>
            </p:cNvSpPr>
            <p:nvPr/>
          </p:nvSpPr>
          <p:spPr bwMode="auto">
            <a:xfrm>
              <a:off x="1134" y="22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2" name="Line 550"/>
            <p:cNvSpPr>
              <a:spLocks noChangeShapeType="1"/>
            </p:cNvSpPr>
            <p:nvPr/>
          </p:nvSpPr>
          <p:spPr bwMode="auto">
            <a:xfrm>
              <a:off x="1134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3" name="Line 551"/>
            <p:cNvSpPr>
              <a:spLocks noChangeShapeType="1"/>
            </p:cNvSpPr>
            <p:nvPr/>
          </p:nvSpPr>
          <p:spPr bwMode="auto">
            <a:xfrm>
              <a:off x="862" y="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4" name="Line 552"/>
            <p:cNvSpPr>
              <a:spLocks noChangeShapeType="1"/>
            </p:cNvSpPr>
            <p:nvPr/>
          </p:nvSpPr>
          <p:spPr bwMode="auto">
            <a:xfrm flipV="1">
              <a:off x="862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5" name="Line 553"/>
            <p:cNvSpPr>
              <a:spLocks noChangeShapeType="1"/>
            </p:cNvSpPr>
            <p:nvPr/>
          </p:nvSpPr>
          <p:spPr bwMode="auto">
            <a:xfrm>
              <a:off x="590" y="22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" name="Line 554"/>
            <p:cNvSpPr>
              <a:spLocks noChangeShapeType="1"/>
            </p:cNvSpPr>
            <p:nvPr/>
          </p:nvSpPr>
          <p:spPr bwMode="auto">
            <a:xfrm>
              <a:off x="590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" name="Line 555"/>
            <p:cNvSpPr>
              <a:spLocks noChangeShapeType="1"/>
            </p:cNvSpPr>
            <p:nvPr/>
          </p:nvSpPr>
          <p:spPr bwMode="auto">
            <a:xfrm>
              <a:off x="318" y="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8" name="Line 556"/>
            <p:cNvSpPr>
              <a:spLocks noChangeShapeType="1"/>
            </p:cNvSpPr>
            <p:nvPr/>
          </p:nvSpPr>
          <p:spPr bwMode="auto">
            <a:xfrm flipV="1">
              <a:off x="318" y="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9" name="Line 557"/>
            <p:cNvSpPr>
              <a:spLocks noChangeShapeType="1"/>
            </p:cNvSpPr>
            <p:nvPr/>
          </p:nvSpPr>
          <p:spPr bwMode="auto">
            <a:xfrm>
              <a:off x="0" y="22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934" name="Rectangle 559"/>
          <p:cNvSpPr>
            <a:spLocks noChangeArrowheads="1"/>
          </p:cNvSpPr>
          <p:nvPr/>
        </p:nvSpPr>
        <p:spPr bwMode="auto">
          <a:xfrm>
            <a:off x="1979613" y="5876925"/>
            <a:ext cx="48974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</a:t>
            </a:r>
            <a:endParaRPr lang="en-US" altLang="en-US"/>
          </a:p>
        </p:txBody>
      </p:sp>
      <p:sp>
        <p:nvSpPr>
          <p:cNvPr id="27935" name="Rectangle 561"/>
          <p:cNvSpPr>
            <a:spLocks noChangeArrowheads="1"/>
          </p:cNvSpPr>
          <p:nvPr/>
        </p:nvSpPr>
        <p:spPr bwMode="auto">
          <a:xfrm>
            <a:off x="1763713" y="5876925"/>
            <a:ext cx="49672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(b) Negative going transition</a:t>
            </a:r>
            <a:endParaRPr lang="en-US" altLang="en-US" b="1"/>
          </a:p>
        </p:txBody>
      </p:sp>
      <p:sp>
        <p:nvSpPr>
          <p:cNvPr id="27936" name="Rectangle 562"/>
          <p:cNvSpPr>
            <a:spLocks noChangeArrowheads="1"/>
          </p:cNvSpPr>
          <p:nvPr/>
        </p:nvSpPr>
        <p:spPr bwMode="auto">
          <a:xfrm>
            <a:off x="5580063" y="4221163"/>
            <a:ext cx="792162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/>
              <a:t>Enable</a:t>
            </a:r>
            <a:endParaRPr lang="en-US" altLang="en-US" sz="1000"/>
          </a:p>
        </p:txBody>
      </p:sp>
      <p:sp>
        <p:nvSpPr>
          <p:cNvPr id="27937" name="Rectangle 563"/>
          <p:cNvSpPr>
            <a:spLocks noChangeArrowheads="1"/>
          </p:cNvSpPr>
          <p:nvPr/>
        </p:nvSpPr>
        <p:spPr bwMode="auto">
          <a:xfrm>
            <a:off x="6084888" y="4868863"/>
            <a:ext cx="792162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/>
              <a:t>Disable</a:t>
            </a:r>
            <a:endParaRPr lang="en-US" altLang="en-US" sz="1000"/>
          </a:p>
        </p:txBody>
      </p:sp>
      <p:sp>
        <p:nvSpPr>
          <p:cNvPr id="27939" name="Slide Number Placeholder 33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8B4379-B755-4E8E-9060-AAC5F77C190A}" type="slidenum">
              <a:rPr lang="en-MY" smtClean="0">
                <a:cs typeface="Arial" charset="0"/>
              </a:rPr>
              <a:pPr/>
              <a:t>27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81F2970-DD3A-4BF0-85CD-167F9A2FA5BB}" type="slidenum">
              <a:rPr lang="en-MY" sz="1200">
                <a:latin typeface="Arial Black" pitchFamily="34" charset="0"/>
              </a:rPr>
              <a:pPr algn="r"/>
              <a:t>28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4.3 </a:t>
            </a:r>
            <a:r>
              <a:rPr lang="en-US" smtClean="0"/>
              <a:t>JK Flip Flop - Symbol</a:t>
            </a:r>
            <a:endParaRPr lang="en-US" altLang="en-US" smtClean="0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Another types of Flip flop is JK flip flop.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It differs from the RS flip flops when J=K=1 condition is not indeterminate but it is defined to give a very useful changeover (toggle) action.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Toggle means that </a:t>
            </a:r>
            <a:r>
              <a:rPr lang="en-US" sz="1800" b="1" smtClean="0"/>
              <a:t>Q</a:t>
            </a:r>
            <a:r>
              <a:rPr lang="en-US" sz="1800" smtClean="0"/>
              <a:t> and  ¯   will switch to their opposite states.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The JK Flip flop has clock input Cp and two control inputs J and K.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Operation of Jk Flip Flop is completely described by truth table in Figure 4.3.3.</a:t>
            </a:r>
          </a:p>
        </p:txBody>
      </p:sp>
      <p:sp>
        <p:nvSpPr>
          <p:cNvPr id="35845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000" smtClean="0"/>
              <a:t>Figure 4.3.1 : </a:t>
            </a:r>
            <a:r>
              <a:rPr lang="en-US" sz="2000" b="1" smtClean="0"/>
              <a:t>PGT JK Flip flop symbol</a:t>
            </a:r>
          </a:p>
          <a:p>
            <a:pPr eaLnBrk="1" hangingPunct="1"/>
            <a:endParaRPr lang="en-US" sz="2800" b="1" smtClean="0"/>
          </a:p>
          <a:p>
            <a:pPr eaLnBrk="1" hangingPunct="1"/>
            <a:endParaRPr lang="en-US" sz="2800" b="1" smtClean="0"/>
          </a:p>
          <a:p>
            <a:pPr eaLnBrk="1" hangingPunct="1"/>
            <a:endParaRPr lang="en-US" altLang="en-US" sz="2800" b="1" smtClean="0"/>
          </a:p>
          <a:p>
            <a:pPr eaLnBrk="1" hangingPunct="1"/>
            <a:r>
              <a:rPr lang="en-US" sz="2000" smtClean="0"/>
              <a:t>Figure 4.3.2 : </a:t>
            </a:r>
            <a:r>
              <a:rPr lang="en-US" sz="2000" b="1" smtClean="0"/>
              <a:t>NGT JK Flip flop symbol</a:t>
            </a:r>
            <a:endParaRPr lang="en-US" altLang="en-US" sz="2000" b="1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3600" smtClean="0"/>
          </a:p>
        </p:txBody>
      </p:sp>
      <p:pic>
        <p:nvPicPr>
          <p:cNvPr id="35846" name="Picture 7" descr="ff_jk_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1500" y="2276475"/>
            <a:ext cx="194468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3643313" y="3429000"/>
            <a:ext cx="46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Q </a:t>
            </a:r>
            <a:endParaRPr lang="en-US" altLang="en-US" b="1"/>
          </a:p>
        </p:txBody>
      </p:sp>
      <p:pic>
        <p:nvPicPr>
          <p:cNvPr id="35848" name="Picture 9" descr="ff_jk_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4365625"/>
            <a:ext cx="2016125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9" name="Oval 10"/>
          <p:cNvSpPr>
            <a:spLocks noChangeArrowheads="1"/>
          </p:cNvSpPr>
          <p:nvPr/>
        </p:nvSpPr>
        <p:spPr bwMode="auto">
          <a:xfrm>
            <a:off x="5940425" y="5157788"/>
            <a:ext cx="144463" cy="1428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1"/>
          <p:cNvSpPr>
            <a:spLocks noChangeShapeType="1"/>
          </p:cNvSpPr>
          <p:nvPr/>
        </p:nvSpPr>
        <p:spPr bwMode="auto">
          <a:xfrm>
            <a:off x="5651500" y="52292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19638A-9E4A-42F6-8005-759D707E3EB3}" type="slidenum">
              <a:rPr lang="en-MY" smtClean="0">
                <a:cs typeface="Arial" charset="0"/>
              </a:rPr>
              <a:pPr/>
              <a:t>28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201229-B0FE-4927-840D-97BB69D46E6B}" type="slidenum">
              <a:rPr lang="en-MY" sz="1200">
                <a:latin typeface="Arial Black" pitchFamily="34" charset="0"/>
              </a:rPr>
              <a:pPr algn="r"/>
              <a:t>29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4.3 JK Flip Flop – Truth Table And Logic Circuit</a:t>
            </a:r>
            <a:endParaRPr lang="en-US" altLang="en-US" sz="2800" smtClean="0"/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smtClean="0"/>
              <a:t>Figure 4.3.3: </a:t>
            </a:r>
            <a:r>
              <a:rPr lang="en-US" sz="2000" b="1" smtClean="0"/>
              <a:t>Truth Table for JK Flip Flop</a:t>
            </a:r>
          </a:p>
          <a:p>
            <a:pPr eaLnBrk="1" hangingPunct="1"/>
            <a:endParaRPr lang="en-US" altLang="en-US" sz="2800" smtClean="0"/>
          </a:p>
        </p:txBody>
      </p:sp>
      <p:sp>
        <p:nvSpPr>
          <p:cNvPr id="36869" name="Rectangle 27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1800" smtClean="0"/>
              <a:t>Figure 4.3.4:</a:t>
            </a:r>
            <a:r>
              <a:rPr lang="en-US" sz="1800" b="1" smtClean="0"/>
              <a:t>  JK FLIP FLOP  LOGIC CIRCUIT</a:t>
            </a:r>
            <a:endParaRPr lang="en-US" altLang="en-US" sz="1800" smtClean="0"/>
          </a:p>
          <a:p>
            <a:pPr eaLnBrk="1" hangingPunct="1"/>
            <a:endParaRPr lang="en-US" altLang="en-US" sz="2400" smtClean="0"/>
          </a:p>
        </p:txBody>
      </p:sp>
      <p:graphicFrame>
        <p:nvGraphicFramePr>
          <p:cNvPr id="37894" name="Group 6"/>
          <p:cNvGraphicFramePr>
            <a:graphicFrameLocks noGrp="1"/>
          </p:cNvGraphicFramePr>
          <p:nvPr>
            <p:ph sz="half" idx="4294967295"/>
          </p:nvPr>
        </p:nvGraphicFramePr>
        <p:xfrm>
          <a:off x="539750" y="2420938"/>
          <a:ext cx="3887788" cy="3079751"/>
        </p:xfrm>
        <a:graphic>
          <a:graphicData uri="http://schemas.openxmlformats.org/drawingml/2006/table">
            <a:tbl>
              <a:tblPr/>
              <a:tblGrid>
                <a:gridCol w="561975"/>
                <a:gridCol w="558800"/>
                <a:gridCol w="492125"/>
                <a:gridCol w="512763"/>
                <a:gridCol w="534987"/>
                <a:gridCol w="1227138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clock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(No Change)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RESET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SET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Toggle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14" name="Rectangle 231"/>
          <p:cNvSpPr>
            <a:spLocks noChangeArrowheads="1"/>
          </p:cNvSpPr>
          <p:nvPr/>
        </p:nvSpPr>
        <p:spPr bwMode="auto">
          <a:xfrm>
            <a:off x="2771775" y="2492375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Q</a:t>
            </a:r>
            <a:endParaRPr lang="en-US" altLang="en-US" sz="2400" b="1"/>
          </a:p>
        </p:txBody>
      </p:sp>
      <p:sp>
        <p:nvSpPr>
          <p:cNvPr id="36915" name="Line 232"/>
          <p:cNvSpPr>
            <a:spLocks noChangeShapeType="1"/>
          </p:cNvSpPr>
          <p:nvPr/>
        </p:nvSpPr>
        <p:spPr bwMode="auto">
          <a:xfrm flipV="1">
            <a:off x="900113" y="30686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6" name="Line 233"/>
          <p:cNvSpPr>
            <a:spLocks noChangeShapeType="1"/>
          </p:cNvSpPr>
          <p:nvPr/>
        </p:nvSpPr>
        <p:spPr bwMode="auto">
          <a:xfrm flipV="1">
            <a:off x="8270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7" name="Line 234"/>
          <p:cNvSpPr>
            <a:spLocks noChangeShapeType="1"/>
          </p:cNvSpPr>
          <p:nvPr/>
        </p:nvSpPr>
        <p:spPr bwMode="auto">
          <a:xfrm flipV="1">
            <a:off x="827088" y="42926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8" name="Line 235"/>
          <p:cNvSpPr>
            <a:spLocks noChangeShapeType="1"/>
          </p:cNvSpPr>
          <p:nvPr/>
        </p:nvSpPr>
        <p:spPr bwMode="auto">
          <a:xfrm flipV="1">
            <a:off x="755650" y="48688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9" name="Rectangle 236"/>
          <p:cNvSpPr>
            <a:spLocks noChangeArrowheads="1"/>
          </p:cNvSpPr>
          <p:nvPr/>
        </p:nvSpPr>
        <p:spPr bwMode="auto">
          <a:xfrm>
            <a:off x="4643438" y="1484313"/>
            <a:ext cx="388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/>
          </a:p>
        </p:txBody>
      </p:sp>
      <p:sp>
        <p:nvSpPr>
          <p:cNvPr id="36920" name="Rectangle 281"/>
          <p:cNvSpPr>
            <a:spLocks noChangeArrowheads="1"/>
          </p:cNvSpPr>
          <p:nvPr/>
        </p:nvSpPr>
        <p:spPr bwMode="auto">
          <a:xfrm>
            <a:off x="2714625" y="4857750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Q</a:t>
            </a:r>
            <a:endParaRPr lang="en-US" altLang="en-US" sz="2400" b="1"/>
          </a:p>
        </p:txBody>
      </p:sp>
      <p:pic>
        <p:nvPicPr>
          <p:cNvPr id="36921" name="Picture 282" descr="clocksr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2349500"/>
            <a:ext cx="4321175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22" name="Rectangle 281"/>
          <p:cNvSpPr>
            <a:spLocks noChangeArrowheads="1"/>
          </p:cNvSpPr>
          <p:nvPr/>
        </p:nvSpPr>
        <p:spPr bwMode="auto">
          <a:xfrm>
            <a:off x="2214563" y="4572000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_</a:t>
            </a:r>
            <a:endParaRPr lang="en-US" altLang="en-US" sz="2400" b="1"/>
          </a:p>
        </p:txBody>
      </p:sp>
      <p:sp>
        <p:nvSpPr>
          <p:cNvPr id="36923" name="Rectangle 281"/>
          <p:cNvSpPr>
            <a:spLocks noChangeArrowheads="1"/>
          </p:cNvSpPr>
          <p:nvPr/>
        </p:nvSpPr>
        <p:spPr bwMode="auto">
          <a:xfrm>
            <a:off x="2214563" y="4929188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Q</a:t>
            </a:r>
            <a:endParaRPr lang="en-US" altLang="en-US" sz="2400" b="1"/>
          </a:p>
        </p:txBody>
      </p:sp>
      <p:sp>
        <p:nvSpPr>
          <p:cNvPr id="36924" name="Rectangle 281"/>
          <p:cNvSpPr>
            <a:spLocks noChangeArrowheads="1"/>
          </p:cNvSpPr>
          <p:nvPr/>
        </p:nvSpPr>
        <p:spPr bwMode="auto">
          <a:xfrm>
            <a:off x="2214563" y="3071813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Q</a:t>
            </a:r>
            <a:endParaRPr lang="en-US" altLang="en-US" sz="2400" b="1"/>
          </a:p>
        </p:txBody>
      </p:sp>
      <p:sp>
        <p:nvSpPr>
          <p:cNvPr id="36925" name="Rectangle 281"/>
          <p:cNvSpPr>
            <a:spLocks noChangeArrowheads="1"/>
          </p:cNvSpPr>
          <p:nvPr/>
        </p:nvSpPr>
        <p:spPr bwMode="auto">
          <a:xfrm>
            <a:off x="2714625" y="3071813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Q</a:t>
            </a:r>
            <a:endParaRPr lang="en-US" altLang="en-US" sz="2400" b="1"/>
          </a:p>
        </p:txBody>
      </p:sp>
      <p:sp>
        <p:nvSpPr>
          <p:cNvPr id="36926" name="Rectangle 281"/>
          <p:cNvSpPr>
            <a:spLocks noChangeArrowheads="1"/>
          </p:cNvSpPr>
          <p:nvPr/>
        </p:nvSpPr>
        <p:spPr bwMode="auto">
          <a:xfrm>
            <a:off x="2714625" y="2714625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_</a:t>
            </a:r>
            <a:endParaRPr lang="en-US" altLang="en-US" sz="2400" b="1"/>
          </a:p>
        </p:txBody>
      </p:sp>
      <p:sp>
        <p:nvSpPr>
          <p:cNvPr id="36928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0D8FD0-5BF5-4E2F-B3A7-1FF8C53C0C51}" type="slidenum">
              <a:rPr lang="en-MY" smtClean="0">
                <a:cs typeface="Arial" charset="0"/>
              </a:rPr>
              <a:pPr/>
              <a:t>29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" indent="-130175">
              <a:spcAft>
                <a:spcPts val="600"/>
              </a:spcAft>
              <a:buFont typeface="Arial"/>
              <a:buChar char="•"/>
              <a:tabLst>
                <a:tab pos="142875" algn="l"/>
              </a:tabLst>
            </a:pPr>
            <a:r>
              <a:rPr lang="en-US" sz="2400" dirty="0" smtClean="0">
                <a:cs typeface="Arial"/>
              </a:rPr>
              <a:t>The </a:t>
            </a:r>
            <a:r>
              <a:rPr lang="en-US" sz="2400" dirty="0">
                <a:cs typeface="Arial"/>
              </a:rPr>
              <a:t>outputs depend </a:t>
            </a:r>
            <a:r>
              <a:rPr lang="en-US" sz="2400" u="sng" dirty="0">
                <a:cs typeface="Arial"/>
              </a:rPr>
              <a:t>only</a:t>
            </a:r>
            <a:r>
              <a:rPr lang="en-US" sz="2400" dirty="0">
                <a:cs typeface="Arial"/>
              </a:rPr>
              <a:t> on the state of the </a:t>
            </a:r>
            <a:r>
              <a:rPr lang="en-US" sz="2400" dirty="0" smtClean="0">
                <a:cs typeface="Arial"/>
              </a:rPr>
              <a:t>inputs </a:t>
            </a:r>
            <a:r>
              <a:rPr lang="en-US" sz="2400" dirty="0">
                <a:cs typeface="Arial"/>
              </a:rPr>
              <a:t>all of the time.  Any change in the state of one of the inputs will ripple through the circuit </a:t>
            </a:r>
            <a:r>
              <a:rPr lang="en-US" sz="2400" dirty="0" smtClean="0">
                <a:cs typeface="Arial"/>
              </a:rPr>
              <a:t>immediately.</a:t>
            </a:r>
          </a:p>
          <a:p>
            <a:pPr marL="600075" lvl="1" indent="-130175">
              <a:spcAft>
                <a:spcPts val="600"/>
              </a:spcAft>
              <a:buFont typeface="Courier New" pitchFamily="49" charset="0"/>
              <a:buChar char="o"/>
              <a:tabLst>
                <a:tab pos="142875" algn="l"/>
              </a:tabLst>
            </a:pPr>
            <a:r>
              <a:rPr lang="en-US" sz="2400" dirty="0" smtClean="0">
                <a:cs typeface="Arial"/>
              </a:rPr>
              <a:t> Examples of combinational logic are NAND and NOR gates, Inverters, and Buffers.  These four logic gates form the basis of almost all combinational logic circuits as well as </a:t>
            </a:r>
            <a:r>
              <a:rPr lang="en-US" sz="2400" b="1" dirty="0" smtClean="0">
                <a:solidFill>
                  <a:srgbClr val="0070C0"/>
                </a:solidFill>
                <a:cs typeface="Arial"/>
              </a:rPr>
              <a:t>flip flops</a:t>
            </a:r>
            <a:r>
              <a:rPr lang="en-US" sz="2400" dirty="0" smtClean="0">
                <a:cs typeface="Arial"/>
              </a:rPr>
              <a:t>.</a:t>
            </a:r>
          </a:p>
          <a:p>
            <a:pPr marL="142875" indent="-130175">
              <a:spcAft>
                <a:spcPts val="600"/>
              </a:spcAft>
              <a:buFont typeface="Arial"/>
              <a:buChar char="•"/>
              <a:tabLst>
                <a:tab pos="142875" algn="l"/>
              </a:tabLst>
            </a:pPr>
            <a:r>
              <a:rPr lang="en-US" sz="2400" dirty="0" smtClean="0">
                <a:cs typeface="Arial"/>
              </a:rPr>
              <a:t>Circuits </a:t>
            </a:r>
            <a:r>
              <a:rPr lang="en-US" sz="2400" dirty="0">
                <a:cs typeface="Arial"/>
              </a:rPr>
              <a:t>that change the state of the output in this manner are also known as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 asynchronous </a:t>
            </a:r>
            <a:r>
              <a:rPr lang="en-US" sz="2400" dirty="0">
                <a:cs typeface="Arial"/>
              </a:rPr>
              <a:t>circuits.   </a:t>
            </a:r>
          </a:p>
          <a:p>
            <a:pPr marL="548640" lvl="1" indent="-274320">
              <a:spcAft>
                <a:spcPts val="600"/>
              </a:spcAft>
              <a:buFont typeface="Courier New" pitchFamily="49" charset="0"/>
              <a:buChar char="o"/>
              <a:tabLst>
                <a:tab pos="142875" algn="l"/>
              </a:tabLst>
            </a:pPr>
            <a:r>
              <a:rPr lang="en-US" sz="2400" dirty="0">
                <a:cs typeface="Arial"/>
              </a:rPr>
              <a:t> However, not all asynchronous circuits are combinational logic circuits</a:t>
            </a:r>
            <a:r>
              <a:rPr lang="en-US" sz="2400" dirty="0" smtClean="0">
                <a:cs typeface="Arial"/>
              </a:rPr>
              <a:t>.</a:t>
            </a:r>
            <a:endParaRPr lang="en-US" sz="2400" dirty="0"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CFDEAB4-88A9-4027-9179-F7FAC17CEBFE}" type="slidenum">
              <a:rPr lang="en-MY" sz="1200">
                <a:latin typeface="Arial Black" pitchFamily="34" charset="0"/>
              </a:rPr>
              <a:pPr algn="r"/>
              <a:t>30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4.4</a:t>
            </a:r>
            <a:r>
              <a:rPr lang="en-US" sz="3600" smtClean="0"/>
              <a:t> JK Flip Flop with Preset and Clear</a:t>
            </a:r>
            <a:endParaRPr lang="en-US" altLang="en-US" sz="360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57338"/>
            <a:ext cx="8135938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2051050" y="5373688"/>
            <a:ext cx="48958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Figure 4.4.1 :</a:t>
            </a:r>
            <a:r>
              <a:rPr lang="en-US"/>
              <a:t> Symbol and Truth Table</a:t>
            </a:r>
            <a:endParaRPr lang="en-US" altLang="en-US"/>
          </a:p>
        </p:txBody>
      </p:sp>
      <p:sp>
        <p:nvSpPr>
          <p:cNvPr id="4096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03DEAA-4539-41A6-A395-84F9B1A461E3}" type="slidenum">
              <a:rPr lang="en-MY" smtClean="0">
                <a:cs typeface="Arial" charset="0"/>
              </a:rPr>
              <a:pPr/>
              <a:t>30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6"/>
          <p:cNvSpPr>
            <a:spLocks noGrp="1"/>
          </p:cNvSpPr>
          <p:nvPr>
            <p:ph type="ctrTitle" idx="4294967295"/>
          </p:nvPr>
        </p:nvSpPr>
        <p:spPr>
          <a:xfrm>
            <a:off x="228600" y="1427163"/>
            <a:ext cx="8077200" cy="1609725"/>
          </a:xfrm>
        </p:spPr>
        <p:txBody>
          <a:bodyPr/>
          <a:lstStyle/>
          <a:p>
            <a:r>
              <a:rPr lang="en-US" sz="4600" smtClean="0"/>
              <a:t>The END…….</a:t>
            </a:r>
          </a:p>
        </p:txBody>
      </p:sp>
      <p:sp>
        <p:nvSpPr>
          <p:cNvPr id="53251" name="Slide Number Placeholder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18ED1C9-2D9D-44A9-8EED-6952804AC630}" type="slidenum">
              <a:rPr lang="en-MY" sz="1200">
                <a:latin typeface="Arial Black" pitchFamily="34" charset="0"/>
              </a:rPr>
              <a:pPr algn="r"/>
              <a:t>31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532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D5983-C5E3-43E9-B02B-14760F66C1E2}" type="slidenum">
              <a:rPr lang="en-MY" smtClean="0">
                <a:cs typeface="Arial" charset="0"/>
              </a:rPr>
              <a:pPr/>
              <a:t>31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Arial"/>
              </a:rPr>
              <a:t>H</a:t>
            </a:r>
            <a:r>
              <a:rPr lang="en-US" spc="0" dirty="0" smtClean="0">
                <a:latin typeface="+mj-lt"/>
                <a:cs typeface="Arial"/>
              </a:rPr>
              <a:t>as </a:t>
            </a:r>
            <a:r>
              <a:rPr lang="en-US" b="1" kern="1200" dirty="0" err="1" smtClean="0">
                <a:solidFill>
                  <a:srgbClr val="1F497D"/>
                </a:solidFill>
                <a:latin typeface="Calibri"/>
              </a:rPr>
              <a:t>memory;</a:t>
            </a:r>
            <a:r>
              <a:rPr lang="en-US" dirty="0" err="1" smtClean="0">
                <a:latin typeface="+mj-lt"/>
                <a:cs typeface="Arial"/>
              </a:rPr>
              <a:t>the</a:t>
            </a:r>
            <a:r>
              <a:rPr lang="en-US" dirty="0" smtClean="0">
                <a:latin typeface="+mj-lt"/>
                <a:cs typeface="Arial"/>
              </a:rPr>
              <a:t> </a:t>
            </a:r>
            <a:r>
              <a:rPr lang="en-US" dirty="0" smtClean="0">
                <a:latin typeface="+mj-lt"/>
                <a:cs typeface="Arial"/>
              </a:rPr>
              <a:t>circuit stores the result of the previous set of inputs. T</a:t>
            </a:r>
            <a:r>
              <a:rPr lang="en-US" spc="0" dirty="0" smtClean="0">
                <a:latin typeface="+mj-lt"/>
                <a:cs typeface="Arial"/>
              </a:rPr>
              <a:t>he current output depends on inputs</a:t>
            </a:r>
            <a:r>
              <a:rPr lang="en-US" spc="-5" dirty="0" smtClean="0">
                <a:latin typeface="+mj-lt"/>
                <a:cs typeface="Arial"/>
              </a:rPr>
              <a:t> </a:t>
            </a:r>
            <a:r>
              <a:rPr lang="en-US" b="1" spc="0" dirty="0" smtClean="0">
                <a:solidFill>
                  <a:srgbClr val="7F00FF"/>
                </a:solidFill>
                <a:latin typeface="+mj-lt"/>
                <a:cs typeface="Arial"/>
              </a:rPr>
              <a:t>in the past </a:t>
            </a:r>
            <a:r>
              <a:rPr lang="en-US" spc="0" dirty="0" smtClean="0">
                <a:latin typeface="+mj-lt"/>
                <a:cs typeface="Arial"/>
              </a:rPr>
              <a:t>as well as present inputs. </a:t>
            </a:r>
          </a:p>
          <a:p>
            <a:pPr lvl="1">
              <a:buFont typeface="Courier New" pitchFamily="49" charset="0"/>
              <a:buChar char="o"/>
            </a:pPr>
            <a:r>
              <a:rPr lang="en-US" spc="0" dirty="0" smtClean="0">
                <a:latin typeface="+mj-lt"/>
                <a:cs typeface="Arial"/>
              </a:rPr>
              <a:t>The basic element in sequential logic is the</a:t>
            </a:r>
            <a:r>
              <a:rPr lang="en-US" spc="5" dirty="0" smtClean="0">
                <a:latin typeface="+mj-lt"/>
                <a:cs typeface="Arial"/>
              </a:rPr>
              <a:t> </a:t>
            </a:r>
            <a:r>
              <a:rPr lang="en-US" b="1" spc="0" dirty="0" err="1" smtClean="0">
                <a:solidFill>
                  <a:srgbClr val="00B050"/>
                </a:solidFill>
                <a:latin typeface="+mj-lt"/>
                <a:cs typeface="Arial"/>
              </a:rPr>
              <a:t>bistable</a:t>
            </a:r>
            <a:r>
              <a:rPr lang="en-US" b="1" spc="0" dirty="0" smtClean="0">
                <a:solidFill>
                  <a:srgbClr val="00B050"/>
                </a:solidFill>
                <a:latin typeface="+mj-lt"/>
                <a:cs typeface="Arial"/>
              </a:rPr>
              <a:t> latch </a:t>
            </a:r>
            <a:r>
              <a:rPr lang="en-US" spc="0" dirty="0" smtClean="0">
                <a:latin typeface="+mj-lt"/>
                <a:cs typeface="Arial"/>
              </a:rPr>
              <a:t>or </a:t>
            </a:r>
            <a:r>
              <a:rPr lang="en-US" b="1" spc="0" dirty="0" smtClean="0">
                <a:solidFill>
                  <a:srgbClr val="00B050"/>
                </a:solidFill>
                <a:latin typeface="+mj-lt"/>
                <a:cs typeface="Arial"/>
              </a:rPr>
              <a:t>flip-flop</a:t>
            </a:r>
            <a:r>
              <a:rPr lang="en-US" spc="0" dirty="0" smtClean="0">
                <a:latin typeface="+mj-lt"/>
                <a:cs typeface="Arial"/>
              </a:rPr>
              <a:t>, which acts as a memory element for one bit of data.</a:t>
            </a:r>
            <a:endParaRPr lang="en-US" dirty="0" smtClean="0">
              <a:latin typeface="+mj-lt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Clocked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2875" marR="660400" lvl="3" indent="-130175">
              <a:lnSpc>
                <a:spcPct val="1111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142875" algn="l"/>
              </a:tabLst>
            </a:pPr>
            <a:r>
              <a:rPr lang="en-US" sz="2400" spc="0" dirty="0" smtClean="0">
                <a:latin typeface="+mj-lt"/>
                <a:cs typeface="Arial"/>
              </a:rPr>
              <a:t>Most flip-flops are </a:t>
            </a:r>
            <a:r>
              <a:rPr lang="en-US" sz="2400" b="1" spc="0" dirty="0" smtClean="0">
                <a:solidFill>
                  <a:srgbClr val="7F00FF"/>
                </a:solidFill>
                <a:latin typeface="+mj-lt"/>
                <a:cs typeface="Arial"/>
              </a:rPr>
              <a:t>clocked</a:t>
            </a:r>
            <a:r>
              <a:rPr lang="en-US" sz="2400" spc="0" dirty="0" smtClean="0">
                <a:solidFill>
                  <a:srgbClr val="7F00FF"/>
                </a:solidFill>
                <a:latin typeface="+mj-lt"/>
                <a:cs typeface="Arial"/>
              </a:rPr>
              <a:t> </a:t>
            </a:r>
            <a:r>
              <a:rPr lang="en-US" sz="2400" spc="0" dirty="0" smtClean="0">
                <a:latin typeface="+mj-lt"/>
                <a:cs typeface="Arial"/>
              </a:rPr>
              <a:t>so that the output change state based upon the state of the inputs at precisely determined times.</a:t>
            </a:r>
            <a:endParaRPr lang="en-US" sz="2400" spc="0" dirty="0">
              <a:latin typeface="+mj-lt"/>
              <a:cs typeface="Arial"/>
            </a:endParaRPr>
          </a:p>
          <a:p>
            <a:pPr marL="600075" marR="660400" lvl="4" indent="-130175">
              <a:lnSpc>
                <a:spcPct val="111100"/>
              </a:lnSpc>
              <a:spcBef>
                <a:spcPts val="600"/>
              </a:spcBef>
              <a:buFont typeface="Courier New" pitchFamily="49" charset="0"/>
              <a:buChar char="o"/>
              <a:tabLst>
                <a:tab pos="142875" algn="l"/>
              </a:tabLst>
            </a:pPr>
            <a:r>
              <a:rPr lang="en-US" sz="2200" dirty="0" smtClean="0">
                <a:latin typeface="+mj-lt"/>
                <a:cs typeface="Arial"/>
              </a:rPr>
              <a:t> Usage varies — in this course, ‘flip-flops’ will be used for clocked circuits and ‘latches’ for circuits that are asynchronous.</a:t>
            </a:r>
          </a:p>
          <a:p>
            <a:pPr>
              <a:lnSpc>
                <a:spcPts val="1200"/>
              </a:lnSpc>
              <a:spcBef>
                <a:spcPts val="600"/>
              </a:spcBef>
            </a:pPr>
            <a:endParaRPr lang="en-US" sz="2400" dirty="0" smtClean="0">
              <a:latin typeface="+mj-lt"/>
            </a:endParaRPr>
          </a:p>
          <a:p>
            <a:pPr marL="142875" marR="12700" indent="-130175">
              <a:lnSpc>
                <a:spcPct val="111100"/>
              </a:lnSpc>
              <a:spcBef>
                <a:spcPts val="600"/>
              </a:spcBef>
            </a:pPr>
            <a:r>
              <a:rPr lang="en-US" sz="2400" spc="0" dirty="0" smtClean="0">
                <a:latin typeface="+mj-lt"/>
                <a:cs typeface="Arial"/>
              </a:rPr>
              <a:t>A common clock used in many flip-flips in one circuit ensures that all parts of a digital system change state at the same time.  This is called a </a:t>
            </a:r>
            <a:r>
              <a:rPr lang="en-US" sz="2400" b="1" spc="0" dirty="0" smtClean="0">
                <a:solidFill>
                  <a:srgbClr val="FF0000"/>
                </a:solidFill>
                <a:latin typeface="+mj-lt"/>
                <a:cs typeface="Arial"/>
              </a:rPr>
              <a:t>synchronous </a:t>
            </a:r>
            <a:r>
              <a:rPr lang="en-US" sz="2400" spc="0" dirty="0" smtClean="0">
                <a:latin typeface="+mj-lt"/>
                <a:cs typeface="Arial"/>
              </a:rPr>
              <a:t>system</a:t>
            </a:r>
            <a:endParaRPr lang="en-US" sz="2400" dirty="0" smtClean="0">
              <a:latin typeface="+mj-lt"/>
              <a:cs typeface="Arial"/>
            </a:endParaRPr>
          </a:p>
          <a:p>
            <a:pPr>
              <a:lnSpc>
                <a:spcPts val="1400"/>
              </a:lnSpc>
              <a:spcBef>
                <a:spcPts val="600"/>
              </a:spcBef>
              <a:buNone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276600"/>
            <a:ext cx="6850407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Bistable</a:t>
            </a:r>
            <a:r>
              <a:rPr lang="en-US" dirty="0" smtClean="0"/>
              <a:t>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At the heart of a </a:t>
            </a:r>
            <a:r>
              <a:rPr lang="en-US" dirty="0" err="1" smtClean="0">
                <a:latin typeface="Arial"/>
                <a:cs typeface="Arial"/>
              </a:rPr>
              <a:t>bistable</a:t>
            </a:r>
            <a:r>
              <a:rPr lang="en-US" dirty="0" smtClean="0">
                <a:latin typeface="Arial"/>
                <a:cs typeface="Arial"/>
              </a:rPr>
              <a:t> circuit is a pair of inverters connected in a loop — with </a:t>
            </a:r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feedback</a:t>
            </a:r>
            <a:r>
              <a:rPr lang="en-US" dirty="0" smtClean="0">
                <a:latin typeface="Arial"/>
                <a:cs typeface="Arial"/>
              </a:rPr>
              <a:t>, in other words. It has two stable states.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Without some control, there isn’t a way to force the </a:t>
            </a:r>
            <a:r>
              <a:rPr lang="en-US" dirty="0" err="1" smtClean="0">
                <a:latin typeface="Arial"/>
                <a:cs typeface="Arial"/>
              </a:rPr>
              <a:t>bistable</a:t>
            </a:r>
            <a:r>
              <a:rPr lang="en-US" dirty="0" smtClean="0">
                <a:latin typeface="Arial"/>
                <a:cs typeface="Arial"/>
              </a:rPr>
              <a:t> circuit into one or the other state.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27E753-0003-432C-BCCB-8C1A4D4D1F26}" type="slidenum">
              <a:rPr lang="en-MY" sz="1200">
                <a:latin typeface="Arial Black" pitchFamily="34" charset="0"/>
              </a:rPr>
              <a:pPr algn="r"/>
              <a:t>7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4.0</a:t>
            </a:r>
            <a:r>
              <a:rPr lang="en-US" sz="4000" smtClean="0"/>
              <a:t> Flip Flop (Sequential Circuits)</a:t>
            </a:r>
            <a:endParaRPr lang="en-US" altLang="en-US" sz="40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What is Flip flop?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FF6600"/>
                </a:solidFill>
              </a:rPr>
              <a:t>Answer: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   </a:t>
            </a:r>
            <a:r>
              <a:rPr lang="en-US" altLang="en-US" smtClean="0"/>
              <a:t>In </a:t>
            </a:r>
            <a:r>
              <a:rPr lang="en-US" altLang="en-US" smtClean="0">
                <a:hlinkClick r:id="rId3"/>
              </a:rPr>
              <a:t>digital circuits</a:t>
            </a:r>
            <a:r>
              <a:rPr lang="en-US" altLang="en-US" smtClean="0"/>
              <a:t>, the </a:t>
            </a:r>
            <a:r>
              <a:rPr lang="en-US" altLang="en-US" b="1" smtClean="0"/>
              <a:t>flip-flop</a:t>
            </a:r>
            <a:r>
              <a:rPr lang="en-US" altLang="en-US" smtClean="0"/>
              <a:t>, is a kind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      </a:t>
            </a:r>
            <a:r>
              <a:rPr lang="en-US" altLang="en-US" smtClean="0"/>
              <a:t>of </a:t>
            </a:r>
            <a:r>
              <a:rPr lang="en-US" altLang="en-US" b="1" smtClean="0">
                <a:hlinkClick r:id="rId4"/>
              </a:rPr>
              <a:t>bistable</a:t>
            </a:r>
            <a:r>
              <a:rPr lang="en-US" altLang="en-US" b="1" smtClean="0"/>
              <a:t> </a:t>
            </a:r>
            <a:r>
              <a:rPr lang="en-US" altLang="en-US" b="1" smtClean="0">
                <a:hlinkClick r:id="rId5"/>
              </a:rPr>
              <a:t>multivibrator</a:t>
            </a:r>
            <a:r>
              <a:rPr lang="en-US" b="1" smtClean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b="1" smtClean="0"/>
              <a:t>   </a:t>
            </a:r>
            <a:r>
              <a:rPr lang="en-US" smtClean="0"/>
              <a:t>It is a Sequential Circuits / </a:t>
            </a:r>
            <a:r>
              <a:rPr lang="en-US" altLang="en-US" smtClean="0"/>
              <a:t>an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      </a:t>
            </a:r>
            <a:r>
              <a:rPr lang="en-US" altLang="en-US" smtClean="0">
                <a:hlinkClick r:id="rId6"/>
              </a:rPr>
              <a:t>electronic circuit</a:t>
            </a:r>
            <a:r>
              <a:rPr lang="en-US" altLang="en-US" smtClean="0"/>
              <a:t> which has two stable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      </a:t>
            </a:r>
            <a:r>
              <a:rPr lang="en-US" altLang="en-US" smtClean="0"/>
              <a:t>states and thereby is capable of </a:t>
            </a:r>
            <a:r>
              <a:rPr lang="en-US" smtClean="0"/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      </a:t>
            </a:r>
            <a:r>
              <a:rPr lang="en-US" altLang="en-US" smtClean="0"/>
              <a:t>serving as one </a:t>
            </a:r>
            <a:r>
              <a:rPr lang="en-US" altLang="en-US" smtClean="0">
                <a:hlinkClick r:id="rId7"/>
              </a:rPr>
              <a:t>bit</a:t>
            </a:r>
            <a:r>
              <a:rPr lang="en-US" altLang="en-US" smtClean="0"/>
              <a:t> of </a:t>
            </a:r>
            <a:r>
              <a:rPr lang="en-US" altLang="en-US" smtClean="0">
                <a:hlinkClick r:id="rId8"/>
              </a:rPr>
              <a:t>memory</a:t>
            </a:r>
            <a:r>
              <a:rPr lang="en-US" smtClean="0"/>
              <a:t> , bit 1 or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mtClean="0"/>
              <a:t>      bit 0.</a:t>
            </a:r>
            <a:endParaRPr lang="en-US" altLang="en-US" smtClean="0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29A8A9-C7FC-4C44-B827-DD5B37F64685}" type="slidenum">
              <a:rPr lang="en-MY" smtClean="0">
                <a:cs typeface="Arial" charset="0"/>
              </a:rPr>
              <a:pPr/>
              <a:t>7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3692960-12B9-4DAA-AE8B-DDD40A04A6BD}" type="slidenum">
              <a:rPr lang="en-MY" sz="1200">
                <a:latin typeface="Arial Black" pitchFamily="34" charset="0"/>
              </a:rPr>
              <a:pPr algn="r"/>
              <a:t>8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1619250" y="2781300"/>
            <a:ext cx="1439863" cy="16557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4.0</a:t>
            </a:r>
            <a:r>
              <a:rPr lang="en-US" smtClean="0"/>
              <a:t> Introduction – Flip Flop</a:t>
            </a:r>
            <a:endParaRPr lang="en-US" altLang="en-US" smtClean="0"/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They are </a:t>
            </a:r>
            <a:r>
              <a:rPr lang="en-US" sz="2000" b="1" smtClean="0"/>
              <a:t>1 (HIGH) or 0 (LOW).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Whenever we refer to the </a:t>
            </a:r>
            <a:r>
              <a:rPr lang="en-US" sz="2000" b="1" smtClean="0"/>
              <a:t>state</a:t>
            </a:r>
            <a:r>
              <a:rPr lang="en-US" sz="2000" smtClean="0"/>
              <a:t> of flip flop, we refer to the state of its </a:t>
            </a:r>
            <a:r>
              <a:rPr lang="en-US" sz="2000" b="1" smtClean="0"/>
              <a:t>normal </a:t>
            </a:r>
            <a:r>
              <a:rPr lang="en-US" sz="2000" smtClean="0"/>
              <a:t>output </a:t>
            </a:r>
            <a:r>
              <a:rPr lang="en-US" sz="2000" b="1" smtClean="0"/>
              <a:t>(Q).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More </a:t>
            </a:r>
            <a:r>
              <a:rPr lang="en-US" sz="2000" b="1" smtClean="0"/>
              <a:t>complicated Flip flop</a:t>
            </a:r>
            <a:r>
              <a:rPr lang="en-US" sz="2000" smtClean="0"/>
              <a:t> use a </a:t>
            </a:r>
            <a:r>
              <a:rPr lang="en-US" sz="2000" b="1" smtClean="0"/>
              <a:t>clock</a:t>
            </a:r>
            <a:r>
              <a:rPr lang="en-US" sz="2000" smtClean="0"/>
              <a:t> as the control input. These clocked flip-flops are used whenever the input and output signals must occur within a particular sequence.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628775"/>
            <a:ext cx="3886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Figure 4.0.1 : General Flip flop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                     symbol</a:t>
            </a:r>
            <a:r>
              <a:rPr lang="en-US" sz="18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Inputs </a:t>
            </a:r>
            <a:r>
              <a:rPr lang="en-US" sz="1800" smtClean="0"/>
              <a:t>		    Q   </a:t>
            </a:r>
            <a:r>
              <a:rPr lang="en-US" sz="1400" smtClean="0"/>
              <a:t>Normal output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/>
              <a:t>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/>
              <a:t>			              Inverted</a:t>
            </a:r>
            <a:r>
              <a:rPr lang="en-US" sz="1400" smtClean="0"/>
              <a:t> Output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They have two stable conditions and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can be switched from one to the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other by appropriate inputs. These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stable conditions are usually called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the </a:t>
            </a:r>
            <a:r>
              <a:rPr lang="en-US" sz="1800" b="1" smtClean="0"/>
              <a:t>states</a:t>
            </a:r>
            <a:r>
              <a:rPr lang="en-US" sz="1800" smtClean="0"/>
              <a:t> of the circuit.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smtClean="0"/>
          </a:p>
        </p:txBody>
      </p:sp>
      <p:sp>
        <p:nvSpPr>
          <p:cNvPr id="8199" name="Line 12"/>
          <p:cNvSpPr>
            <a:spLocks noChangeShapeType="1"/>
          </p:cNvSpPr>
          <p:nvPr/>
        </p:nvSpPr>
        <p:spPr bwMode="auto">
          <a:xfrm>
            <a:off x="1187450" y="40767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1116013" y="3141663"/>
            <a:ext cx="2447925" cy="879475"/>
            <a:chOff x="0" y="0"/>
            <a:chExt cx="1542" cy="554"/>
          </a:xfrm>
        </p:grpSpPr>
        <p:sp>
          <p:nvSpPr>
            <p:cNvPr id="8205" name="Line 10"/>
            <p:cNvSpPr>
              <a:spLocks noChangeShapeType="1"/>
            </p:cNvSpPr>
            <p:nvPr/>
          </p:nvSpPr>
          <p:spPr bwMode="auto">
            <a:xfrm>
              <a:off x="0" y="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1"/>
            <p:cNvSpPr>
              <a:spLocks noChangeShapeType="1"/>
            </p:cNvSpPr>
            <p:nvPr/>
          </p:nvSpPr>
          <p:spPr bwMode="auto">
            <a:xfrm>
              <a:off x="45" y="25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13"/>
            <p:cNvSpPr>
              <a:spLocks noChangeShapeType="1"/>
            </p:cNvSpPr>
            <p:nvPr/>
          </p:nvSpPr>
          <p:spPr bwMode="auto">
            <a:xfrm>
              <a:off x="1224" y="1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14"/>
            <p:cNvSpPr>
              <a:spLocks noChangeShapeType="1"/>
            </p:cNvSpPr>
            <p:nvPr/>
          </p:nvSpPr>
          <p:spPr bwMode="auto">
            <a:xfrm>
              <a:off x="1224" y="55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1" name="Line 15"/>
          <p:cNvSpPr>
            <a:spLocks noChangeShapeType="1"/>
          </p:cNvSpPr>
          <p:nvPr/>
        </p:nvSpPr>
        <p:spPr bwMode="auto">
          <a:xfrm>
            <a:off x="2700338" y="38608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18"/>
          <p:cNvSpPr>
            <a:spLocks noChangeArrowheads="1"/>
          </p:cNvSpPr>
          <p:nvPr/>
        </p:nvSpPr>
        <p:spPr bwMode="auto">
          <a:xfrm>
            <a:off x="2627313" y="3789363"/>
            <a:ext cx="3603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Q</a:t>
            </a:r>
            <a:endParaRPr lang="en-US" altLang="en-US"/>
          </a:p>
        </p:txBody>
      </p:sp>
      <p:sp>
        <p:nvSpPr>
          <p:cNvPr id="8204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7BED9D-897E-432D-8BAD-E4ED27190D60}" type="slidenum">
              <a:rPr lang="en-MY" smtClean="0">
                <a:cs typeface="Arial" charset="0"/>
              </a:rPr>
              <a:pPr/>
              <a:t>8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Flip Flop</a:t>
            </a:r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alibri" pitchFamily="34" charset="0"/>
              </a:rPr>
              <a:t>1.</a:t>
            </a:r>
            <a:r>
              <a:rPr lang="en-US" smtClean="0">
                <a:latin typeface="Calibri" pitchFamily="34" charset="0"/>
              </a:rPr>
              <a:t> SR Flip Flop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alibri" pitchFamily="34" charset="0"/>
              </a:rPr>
              <a:t>     </a:t>
            </a:r>
            <a:r>
              <a:rPr lang="en-US" sz="2400" smtClean="0">
                <a:latin typeface="Calibri" pitchFamily="34" charset="0"/>
              </a:rPr>
              <a:t>a.</a:t>
            </a:r>
            <a:r>
              <a:rPr lang="en-US" smtClean="0">
                <a:latin typeface="Calibri" pitchFamily="34" charset="0"/>
              </a:rPr>
              <a:t> </a:t>
            </a:r>
            <a:r>
              <a:rPr lang="en-US" sz="2400" smtClean="0">
                <a:latin typeface="Calibri" pitchFamily="34" charset="0"/>
              </a:rPr>
              <a:t>SR Flip Flop Active Low = NAND gates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alibri" pitchFamily="34" charset="0"/>
              </a:rPr>
              <a:t>       b. SR Flip Flop Active High = NOR gates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alibri" pitchFamily="34" charset="0"/>
              </a:rPr>
              <a:t>2. </a:t>
            </a:r>
            <a:r>
              <a:rPr lang="en-US" smtClean="0">
                <a:latin typeface="Calibri" pitchFamily="34" charset="0"/>
              </a:rPr>
              <a:t> Clocked SR Flip Flop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alibri" pitchFamily="34" charset="0"/>
              </a:rPr>
              <a:t>3.  </a:t>
            </a:r>
            <a:r>
              <a:rPr lang="en-US" smtClean="0">
                <a:latin typeface="Calibri" pitchFamily="34" charset="0"/>
              </a:rPr>
              <a:t>JK Flip Flop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alibri" pitchFamily="34" charset="0"/>
              </a:rPr>
              <a:t>4.</a:t>
            </a:r>
            <a:r>
              <a:rPr lang="en-US" smtClean="0">
                <a:latin typeface="Calibri" pitchFamily="34" charset="0"/>
              </a:rPr>
              <a:t>  JK Flip Flop With Preset And Clear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alibri" pitchFamily="34" charset="0"/>
              </a:rPr>
              <a:t>5. </a:t>
            </a:r>
            <a:r>
              <a:rPr lang="en-US" smtClean="0">
                <a:latin typeface="Calibri" pitchFamily="34" charset="0"/>
              </a:rPr>
              <a:t> T Flip Flop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alibri" pitchFamily="34" charset="0"/>
              </a:rPr>
              <a:t>6. </a:t>
            </a:r>
            <a:r>
              <a:rPr lang="en-US" smtClean="0">
                <a:latin typeface="Calibri" pitchFamily="34" charset="0"/>
              </a:rPr>
              <a:t> D Flip Flop</a:t>
            </a:r>
            <a:endParaRPr lang="en-US" altLang="en-US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D854D8-E20C-4809-9E38-C3B2E8548175}" type="slidenum">
              <a:rPr lang="en-MY" smtClean="0">
                <a:cs typeface="Arial" charset="0"/>
              </a:rPr>
              <a:pPr/>
              <a:t>9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MY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MY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MY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MY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</TotalTime>
  <Pages>0</Pages>
  <Words>2245</Words>
  <Characters>0</Characters>
  <Application>Microsoft Office PowerPoint</Application>
  <DocSecurity>0</DocSecurity>
  <PresentationFormat>On-screen Show (4:3)</PresentationFormat>
  <Lines>0</Lines>
  <Paragraphs>529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Radial</vt:lpstr>
      <vt:lpstr>1_Radial</vt:lpstr>
      <vt:lpstr> FLIP FLOPS  (Sequential Circuits)</vt:lpstr>
      <vt:lpstr>Summary</vt:lpstr>
      <vt:lpstr>Combinational Logic</vt:lpstr>
      <vt:lpstr>Sequential Logic</vt:lpstr>
      <vt:lpstr>Clocked Circuits</vt:lpstr>
      <vt:lpstr>Bistable Circuit</vt:lpstr>
      <vt:lpstr>4.0 Flip Flop (Sequential Circuits)</vt:lpstr>
      <vt:lpstr>4.0 Introduction – Flip Flop</vt:lpstr>
      <vt:lpstr>Types Of Flip Flop</vt:lpstr>
      <vt:lpstr> The Used of Flip Flop</vt:lpstr>
      <vt:lpstr>4.1 SR Flip Flop</vt:lpstr>
      <vt:lpstr>  4.1 SR Flip Flop</vt:lpstr>
      <vt:lpstr>4.1 SR Flip Flop - NAND GATE LATCH</vt:lpstr>
      <vt:lpstr>4.1 SR Flip Flop - NAND GATE LATCH</vt:lpstr>
      <vt:lpstr>4.1 SR Flip Flop - NAND GATE LATCH</vt:lpstr>
      <vt:lpstr>4.1 SR Flip Flop - NAND GATE LATCH</vt:lpstr>
      <vt:lpstr>4.1 SR Flip Flop - NAND GATE LATCH</vt:lpstr>
      <vt:lpstr>4.1 SR Flip Flop - NAND GATE LATCH</vt:lpstr>
      <vt:lpstr>4.1 SR Flip Flop - NAND GATE LATCH</vt:lpstr>
      <vt:lpstr>4.1 SR NAND Flip Flop-Waveforms </vt:lpstr>
      <vt:lpstr>4.1 SR Flip Flop - NOR GATE LATCH</vt:lpstr>
      <vt:lpstr>4.1 SR Flip Flop - NOR GATE LATCH</vt:lpstr>
      <vt:lpstr>4.1 SR Flip Flop - NOR GATE LATCH</vt:lpstr>
      <vt:lpstr>4.1 SR Flip Flop - NOR GATE LATCH</vt:lpstr>
      <vt:lpstr>4.1 SR NOR Flip Flop -Waveforms</vt:lpstr>
      <vt:lpstr>4.2 The CLOCK</vt:lpstr>
      <vt:lpstr>4.2 The CLOCK</vt:lpstr>
      <vt:lpstr>4.3 JK Flip Flop - Symbol</vt:lpstr>
      <vt:lpstr>4.3 JK Flip Flop – Truth Table And Logic Circuit</vt:lpstr>
      <vt:lpstr>4.4 JK Flip Flop with Preset and Clear</vt:lpstr>
      <vt:lpstr>The END…….</vt:lpstr>
    </vt:vector>
  </TitlesOfParts>
  <Company>PERSONAL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fasabaf</dc:creator>
  <cp:lastModifiedBy>Sayeed Siddik</cp:lastModifiedBy>
  <cp:revision>54</cp:revision>
  <cp:lastPrinted>1899-12-30T00:00:00Z</cp:lastPrinted>
  <dcterms:created xsi:type="dcterms:W3CDTF">2008-01-16T08:15:11Z</dcterms:created>
  <dcterms:modified xsi:type="dcterms:W3CDTF">2016-10-02T03:51:04Z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1033-6.6.0.2477</vt:lpwstr>
  </property>
</Properties>
</file>