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03759486001628"/>
          <c:y val="0.16749102122763462"/>
          <c:w val="0.37067556218320841"/>
          <c:h val="0.6860376479575912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1.18872490122553E-2"/>
                  <c:y val="0.1111945815801754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10%</a:t>
                    </a:r>
                  </a:p>
                  <a:p>
                    <a:pPr>
                      <a:defRPr/>
                    </a:pP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252605578312643E-2"/>
                      <c:h val="8.6795437872786874E-2"/>
                    </c:manualLayout>
                  </c15:layout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12%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4712562100780694E-2"/>
                      <c:h val="9.0805913204800456E-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3041647697515929"/>
                  <c:y val="-0.2362476883445985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 66%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672149850283817"/>
                      <c:h val="0.18694479510697667"/>
                    </c:manualLayout>
                  </c15:layout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12%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1809794180269694E-2"/>
                      <c:h val="0.1006432204686538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projec determination</c:v>
                </c:pt>
                <c:pt idx="1">
                  <c:v>Analysis</c:v>
                </c:pt>
                <c:pt idx="2">
                  <c:v>Coding</c:v>
                </c:pt>
                <c:pt idx="3">
                  <c:v>testing</c:v>
                </c:pt>
                <c:pt idx="4">
                  <c:v>submission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1.5</c:v>
                </c:pt>
                <c:pt idx="2">
                  <c:v>8.1999999999999993</c:v>
                </c:pt>
                <c:pt idx="3">
                  <c:v>1.5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283739499681559"/>
          <c:y val="0.88376908134697885"/>
          <c:w val="0.57432521000636882"/>
          <c:h val="0.102032579784136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8D40-0EDD-4B08-B276-88399E85CA59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C7ED4-A06D-4106-8759-FD0119F43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7ED4-A06D-4106-8759-FD0119F43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7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C7ED4-A06D-4106-8759-FD0119F43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1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6E55-3FE0-41D9-8825-8ADD6CED1CF6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6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09B4-9184-4068-9A29-4D96D689057A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7D5C-2244-47DC-A3EF-FA75F811608B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16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A6FF-939C-48E6-93BC-B0485707A9A6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68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1D52-5C22-411E-8873-F62F2EC021DB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06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53EB-3D0B-46EA-A5AC-1DFB2EA60C80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8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46ED-E2EA-469B-AC96-1F3785BA21EF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10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3E67-CD2E-4709-B3FD-5ADF6CC3A33F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33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1DE-B663-4918-884D-A37994CB1D89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7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7387-CD88-4EA5-851A-EA73FAA0D825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5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C31D-C726-4CDB-94BE-455EAE961330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6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B8D7-49A1-4A5D-96E1-FEFEE838E651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5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ACB0-90A7-4D97-AB0F-C5A5696F9A63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7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0552-4A2E-4C7C-9E09-F24F39FF0D36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2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FB7F-706C-457D-9CCC-BC0151CF8C72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8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5B91-F9C9-4A15-A842-601A06F771BE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6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9719-308D-4320-87A4-5886272E5F82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1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E0BA62-EC18-4293-AD9A-2E38D1689688}" type="datetime1">
              <a:rPr lang="en-US" smtClean="0"/>
              <a:t>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13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google.com/search?q=images+to+show+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tx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</a:t>
            </a:r>
            <a:r>
              <a:rPr lang="en-US" b="1" dirty="0">
                <a:solidFill>
                  <a:schemeClr val="tx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lab – I</a:t>
            </a:r>
            <a:br>
              <a:rPr lang="en-US" b="1" dirty="0">
                <a:solidFill>
                  <a:schemeClr val="tx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1" dirty="0">
                <a:solidFill>
                  <a:schemeClr val="tx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b="1" dirty="0">
                <a:solidFill>
                  <a:schemeClr val="tx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>
          <a:xfrm>
            <a:off x="1154953" y="2962141"/>
            <a:ext cx="8825659" cy="2362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Title: A Digital Watch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4900" y="1869394"/>
            <a:ext cx="9404723" cy="311473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??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 &amp; 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817" y="2513338"/>
            <a:ext cx="9404723" cy="140053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9245" y="452718"/>
            <a:ext cx="11513713" cy="6154144"/>
          </a:xfrm>
        </p:spPr>
        <p:txBody>
          <a:bodyPr numCol="2"/>
          <a:lstStyle/>
          <a:p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                                                                                                                                                                                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                            </a:t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                                                                                                                                                                                          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2400" dirty="0" smtClean="0"/>
              <a:t>                Presented by                                                           </a:t>
            </a:r>
            <a:br>
              <a:rPr lang="en-US" sz="2400" dirty="0" smtClean="0"/>
            </a:br>
            <a:r>
              <a:rPr lang="en-US" sz="2400" dirty="0" smtClean="0"/>
              <a:t>           Tulshi Chandra Das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           Roll: BSSE 0811 </a:t>
            </a:r>
            <a:br>
              <a:rPr lang="en-US" sz="2400" dirty="0" smtClean="0"/>
            </a:br>
            <a:r>
              <a:rPr lang="en-US" sz="2400" dirty="0" smtClean="0"/>
              <a:t>                         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73" y="610558"/>
            <a:ext cx="2951079" cy="29192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84073" y="3937536"/>
            <a:ext cx="3506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EBEBEB"/>
                </a:solidFill>
              </a:rPr>
              <a:t>     Supervised </a:t>
            </a:r>
            <a:r>
              <a:rPr lang="en-US" sz="2400" dirty="0">
                <a:solidFill>
                  <a:srgbClr val="EBEBEB"/>
                </a:solidFill>
              </a:rPr>
              <a:t>by</a:t>
            </a:r>
            <a:br>
              <a:rPr lang="en-US" sz="2400" dirty="0">
                <a:solidFill>
                  <a:srgbClr val="EBEBEB"/>
                </a:solidFill>
              </a:rPr>
            </a:br>
            <a:r>
              <a:rPr lang="en-US" sz="2400" dirty="0" smtClean="0">
                <a:solidFill>
                  <a:srgbClr val="EBEBEB"/>
                </a:solidFill>
              </a:rPr>
              <a:t>     Amit </a:t>
            </a:r>
            <a:r>
              <a:rPr lang="en-US" sz="2400" dirty="0">
                <a:solidFill>
                  <a:srgbClr val="EBEBEB"/>
                </a:solidFill>
              </a:rPr>
              <a:t>Seal Amit</a:t>
            </a:r>
            <a:br>
              <a:rPr lang="en-US" sz="2400" dirty="0">
                <a:solidFill>
                  <a:srgbClr val="EBEBEB"/>
                </a:solidFill>
              </a:rPr>
            </a:br>
            <a:r>
              <a:rPr lang="en-US" sz="2400" dirty="0" smtClean="0">
                <a:solidFill>
                  <a:srgbClr val="EBEBEB"/>
                </a:solidFill>
              </a:rPr>
              <a:t>     Lecturer </a:t>
            </a:r>
            <a:r>
              <a:rPr lang="en-US" sz="2400" dirty="0">
                <a:solidFill>
                  <a:srgbClr val="EBEBEB"/>
                </a:solidFill>
              </a:rPr>
              <a:t>,IIT DU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6" y="610558"/>
            <a:ext cx="2983606" cy="2983606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Outline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Motivation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Objectives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Dependencies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Timeline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 &amp;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5474"/>
          </a:xfrm>
        </p:spPr>
        <p:txBody>
          <a:bodyPr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49252"/>
            <a:ext cx="11047905" cy="49991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is part and parcel of life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time management is essential to everyone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a timing device is necessary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digital watch can play a vital role in this aspect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 project starts with these aspects</a:t>
            </a:r>
          </a:p>
          <a:p>
            <a:pPr marL="0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source:   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://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www.google.com/search?q=images+to+show+i</a:t>
            </a:r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…………..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45" y="1654028"/>
            <a:ext cx="3401096" cy="19185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5197"/>
          </a:xfrm>
        </p:spPr>
        <p:txBody>
          <a:bodyPr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7915"/>
            <a:ext cx="10544628" cy="4195481"/>
          </a:xfrm>
        </p:spPr>
        <p:txBody>
          <a:bodyPr/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contains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  <a:p>
            <a:pPr lvl="2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watch that display the current time </a:t>
            </a:r>
          </a:p>
          <a:p>
            <a:pPr lvl="2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Stopwatch</a:t>
            </a:r>
          </a:p>
          <a:p>
            <a:pPr lvl="2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Timer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 benefit calculator from different weighted work within certain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</a:p>
          <a:p>
            <a:pPr lvl="2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Calendar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</a:t>
            </a:r>
          </a:p>
          <a:p>
            <a:pPr lvl="2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 options / button have to be used to run the components</a:t>
            </a:r>
          </a:p>
          <a:p>
            <a:pPr marL="914400" lvl="2" indent="0"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97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92109"/>
            <a:ext cx="9404723" cy="971307"/>
          </a:xfrm>
        </p:spPr>
        <p:txBody>
          <a:bodyPr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Motivation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1184856"/>
            <a:ext cx="10599313" cy="5261020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should be used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properly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 of time and date is helpful to make the best use of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   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sdsd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                     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1" y="2275783"/>
            <a:ext cx="4855336" cy="2991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2235966"/>
            <a:ext cx="5508418" cy="30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Objectives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provide good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facilities of time maintenance and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display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estimate efficiency with stopwatch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estimate the best benefit from different weighted work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give time boundary facility with timer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see calendar time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Runtime Environment 1.8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60" y="2529356"/>
            <a:ext cx="3719043" cy="371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proposed timeline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099614"/>
              </p:ext>
            </p:extLst>
          </p:nvPr>
        </p:nvGraphicFramePr>
        <p:xfrm>
          <a:off x="1508996" y="1063416"/>
          <a:ext cx="9932794" cy="5366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447</TotalTime>
  <Words>202</Words>
  <Application>Microsoft Office PowerPoint</Application>
  <PresentationFormat>Widescreen</PresentationFormat>
  <Paragraphs>70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Verdana</vt:lpstr>
      <vt:lpstr>Wingdings 3</vt:lpstr>
      <vt:lpstr>Ion</vt:lpstr>
      <vt:lpstr> Software project lab – I  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Presented by                                                                       Tulshi Chandra Das                Roll: BSSE 0811                             </vt:lpstr>
      <vt:lpstr>Outline</vt:lpstr>
      <vt:lpstr>Introduction</vt:lpstr>
      <vt:lpstr>Description</vt:lpstr>
      <vt:lpstr>Motivation </vt:lpstr>
      <vt:lpstr>Objectives </vt:lpstr>
      <vt:lpstr>Dependencies</vt:lpstr>
      <vt:lpstr> Project proposed timeline</vt:lpstr>
      <vt:lpstr>?? Q &amp; A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63</cp:revision>
  <dcterms:created xsi:type="dcterms:W3CDTF">2017-02-10T10:12:59Z</dcterms:created>
  <dcterms:modified xsi:type="dcterms:W3CDTF">2017-02-10T18:49:56Z</dcterms:modified>
</cp:coreProperties>
</file>