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47D9C-3731-4FC4-B405-21CD2D6B2ECC}" type="datetimeFigureOut">
              <a:rPr lang="en-US" smtClean="0"/>
              <a:t>02-May-17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9DCD9-BAC5-4B7D-B9F1-5F6348197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92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9DCD9-BAC5-4B7D-B9F1-5F6348197D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84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E4E1-FE42-49AC-8E84-F77849BCB235}" type="datetime1">
              <a:rPr lang="en-US" smtClean="0"/>
              <a:t>02-May-17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E4D8-0ADC-40CC-AE08-49BCF1969E34}" type="datetime1">
              <a:rPr lang="en-US" smtClean="0"/>
              <a:t>02-May-17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7788-CE0F-412E-B8A9-2DD3B52EC005}" type="datetime1">
              <a:rPr lang="en-US" smtClean="0"/>
              <a:t>02-May-17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B564-5FA8-4B66-ABBB-26A02A7BB6B8}" type="datetime1">
              <a:rPr lang="en-US" smtClean="0"/>
              <a:t>02-May-17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2561-2A8D-4680-81FF-3FA16B8AE6C5}" type="datetime1">
              <a:rPr lang="en-US" smtClean="0"/>
              <a:t>02-May-17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19C6-1944-43B1-BA60-832F89A4AB4C}" type="datetime1">
              <a:rPr lang="en-US" smtClean="0"/>
              <a:t>02-May-17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DB4A-0E36-4629-83B5-52517EE39A81}" type="datetime1">
              <a:rPr lang="en-US" smtClean="0"/>
              <a:t>02-May-17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04B-5C01-408B-A198-1AE30F68F016}" type="datetime1">
              <a:rPr lang="en-US" smtClean="0"/>
              <a:t>02-May-17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CF59-D96A-4B5C-AB24-0833506F06EA}" type="datetime1">
              <a:rPr lang="en-US" smtClean="0"/>
              <a:t>02-May-17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0272-54F4-4841-A1CE-C4FEC644B22F}" type="datetime1">
              <a:rPr lang="en-US" smtClean="0"/>
              <a:t>02-May-17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7C82-7ABB-442C-B121-06C3E3ED6048}" type="datetime1">
              <a:rPr lang="en-US" smtClean="0"/>
              <a:t>02-May-17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8ABC-ADF0-4D6A-8CAF-9303AF0A36AE}" type="datetime1">
              <a:rPr lang="en-US" smtClean="0"/>
              <a:t>02-May-17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93D3-6839-4F2C-A0EF-3EB2708B7DF6}" type="datetime1">
              <a:rPr lang="en-US" smtClean="0"/>
              <a:t>02-May-17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EDCD-D2CF-468E-8EB2-3B58AE4BA3EE}" type="datetime1">
              <a:rPr lang="en-US" smtClean="0"/>
              <a:t>02-May-17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445C-881E-4020-82E3-019BF9B6A22D}" type="datetime1">
              <a:rPr lang="en-US" smtClean="0"/>
              <a:t>02-May-17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05D1-CAEF-4319-B669-A327B1BD0793}" type="datetime1">
              <a:rPr lang="en-US" smtClean="0"/>
              <a:t>02-May-17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1288-9913-493B-8C40-A7D52EE316AD}" type="datetime1">
              <a:rPr lang="en-US" smtClean="0"/>
              <a:t>02-May-17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9066C9-9A28-45F4-90C2-337FB1AC3D3B}" type="datetime1">
              <a:rPr lang="en-US" smtClean="0"/>
              <a:t>02-May-17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835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Software </a:t>
            </a:r>
            <a:r>
              <a:rPr lang="en-US" b="1" dirty="0">
                <a:solidFill>
                  <a:schemeClr val="tx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 lab – I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103311" y="1481070"/>
            <a:ext cx="10358885" cy="476732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Project 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Title: A Digital Watch</a:t>
            </a:r>
          </a:p>
          <a:p>
            <a:pPr marL="0" indent="0">
              <a:buNone/>
            </a:pPr>
            <a:r>
              <a:rPr lang="en-US" dirty="0" smtClean="0"/>
              <a:t>																			</a:t>
            </a:r>
          </a:p>
          <a:p>
            <a:pPr marL="0" indent="0" algn="ctr">
              <a:buNone/>
            </a:pPr>
            <a:r>
              <a:rPr lang="en-US" dirty="0" smtClean="0">
                <a:latin typeface="Verdana" panose="020B0604030504040204" pitchFamily="34" charset="0"/>
              </a:rPr>
              <a:t>Presented by</a:t>
            </a:r>
          </a:p>
          <a:p>
            <a:pPr marL="0" indent="0" algn="ctr">
              <a:buNone/>
            </a:pPr>
            <a:r>
              <a:rPr lang="en-US" dirty="0" err="1" smtClean="0">
                <a:latin typeface="Verdana" panose="020B0604030504040204" pitchFamily="34" charset="0"/>
              </a:rPr>
              <a:t>Tulshi</a:t>
            </a:r>
            <a:r>
              <a:rPr lang="en-US" dirty="0" smtClean="0">
                <a:latin typeface="Verdana" panose="020B0604030504040204" pitchFamily="34" charset="0"/>
              </a:rPr>
              <a:t> Chandra Das</a:t>
            </a:r>
          </a:p>
          <a:p>
            <a:pPr marL="0" indent="0" algn="ctr">
              <a:buNone/>
            </a:pPr>
            <a:r>
              <a:rPr lang="en-US" dirty="0" smtClean="0">
                <a:latin typeface="Verdana" panose="020B0604030504040204" pitchFamily="34" charset="0"/>
              </a:rPr>
              <a:t>Roll: BSSE 0811</a:t>
            </a:r>
          </a:p>
          <a:p>
            <a:pPr marL="0" indent="0" algn="ctr">
              <a:buNone/>
            </a:pPr>
            <a:endParaRPr lang="en-US" dirty="0">
              <a:latin typeface="Verdana" panose="020B0604030504040204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Verdana" panose="020B0604030504040204" pitchFamily="34" charset="0"/>
              </a:rPr>
              <a:t>Supervised by</a:t>
            </a:r>
          </a:p>
          <a:p>
            <a:pPr marL="0" indent="0" algn="ctr">
              <a:buNone/>
            </a:pPr>
            <a:r>
              <a:rPr lang="en-US" dirty="0" smtClean="0">
                <a:latin typeface="Verdana" panose="020B0604030504040204" pitchFamily="34" charset="0"/>
              </a:rPr>
              <a:t>Amit Seal Ami</a:t>
            </a:r>
          </a:p>
          <a:p>
            <a:pPr marL="0" indent="0" algn="ctr">
              <a:buNone/>
            </a:pPr>
            <a:r>
              <a:rPr lang="en-US" dirty="0" smtClean="0">
                <a:latin typeface="Verdana" panose="020B0604030504040204" pitchFamily="34" charset="0"/>
              </a:rPr>
              <a:t>Lecturer, IIT DU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1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947817" y="477013"/>
            <a:ext cx="9404723" cy="1400530"/>
          </a:xfrm>
        </p:spPr>
        <p:txBody>
          <a:bodyPr/>
          <a:lstStyle/>
          <a:p>
            <a:pPr algn="ctr"/>
            <a:r>
              <a:rPr lang="en-US" dirty="0" smtClean="0">
                <a:latin typeface="Verdana" panose="020B0604030504040204" pitchFamily="34" charset="0"/>
              </a:rPr>
              <a:t>Methodology</a:t>
            </a:r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58113" y="5901470"/>
            <a:ext cx="5410638" cy="576262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</a:rPr>
              <a:t>Figure: Steps of methodology</a:t>
            </a:r>
            <a:endParaRPr lang="en-US" dirty="0">
              <a:latin typeface="Verdana" panose="020B0604030504040204" pitchFamily="34" charset="0"/>
            </a:endParaRP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72" y="1744308"/>
            <a:ext cx="9030177" cy="398124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3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21400" y="6139376"/>
            <a:ext cx="8159262" cy="576262"/>
          </a:xfrm>
        </p:spPr>
        <p:txBody>
          <a:bodyPr/>
          <a:lstStyle/>
          <a:p>
            <a:pPr algn="ctr"/>
            <a:r>
              <a:rPr lang="en-US" dirty="0" smtClean="0">
                <a:latin typeface="Verdana" panose="020B0604030504040204" pitchFamily="34" charset="0"/>
              </a:rPr>
              <a:t>Figure: Output when program start to run</a:t>
            </a:r>
            <a:endParaRPr lang="en-US" dirty="0">
              <a:latin typeface="Verdana" panose="020B0604030504040204" pitchFamily="34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17" y="1465418"/>
            <a:ext cx="9706429" cy="438912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47817" y="295729"/>
            <a:ext cx="9404723" cy="996254"/>
          </a:xfrm>
        </p:spPr>
        <p:txBody>
          <a:bodyPr/>
          <a:lstStyle/>
          <a:p>
            <a:pPr algn="ctr"/>
            <a:r>
              <a:rPr lang="en-US" dirty="0" smtClean="0">
                <a:latin typeface="Verdana" panose="020B0604030504040204" pitchFamily="34" charset="0"/>
              </a:rPr>
              <a:t>Output</a:t>
            </a:r>
            <a:endParaRPr 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62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6916" y="2242881"/>
            <a:ext cx="9404723" cy="1400530"/>
          </a:xfrm>
        </p:spPr>
        <p:txBody>
          <a:bodyPr/>
          <a:lstStyle/>
          <a:p>
            <a:pPr algn="ctr"/>
            <a:r>
              <a:rPr lang="en-US" dirty="0" smtClean="0">
                <a:latin typeface="Verdana" panose="020B0604030504040204" pitchFamily="34" charset="0"/>
              </a:rPr>
              <a:t>Thank you</a:t>
            </a:r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69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321</TotalTime>
  <Words>35</Words>
  <Application>Microsoft Office PowerPoint</Application>
  <PresentationFormat>Widescreen</PresentationFormat>
  <Paragraphs>20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Verdana</vt:lpstr>
      <vt:lpstr>Wingdings 3</vt:lpstr>
      <vt:lpstr>Ion</vt:lpstr>
      <vt:lpstr>    Software project lab – I</vt:lpstr>
      <vt:lpstr>Methodology</vt:lpstr>
      <vt:lpstr>Output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20</cp:revision>
  <dcterms:created xsi:type="dcterms:W3CDTF">2017-05-01T13:47:45Z</dcterms:created>
  <dcterms:modified xsi:type="dcterms:W3CDTF">2017-05-02T04:06:45Z</dcterms:modified>
</cp:coreProperties>
</file>