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A741-30F0-42F7-BA4A-23238F7DA05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ACB7-53CC-4776-8B19-668C6C1775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A741-30F0-42F7-BA4A-23238F7DA05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ACB7-53CC-4776-8B19-668C6C1775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A741-30F0-42F7-BA4A-23238F7DA05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ACB7-53CC-4776-8B19-668C6C1775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A741-30F0-42F7-BA4A-23238F7DA05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ACB7-53CC-4776-8B19-668C6C1775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A741-30F0-42F7-BA4A-23238F7DA05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ACB7-53CC-4776-8B19-668C6C1775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A741-30F0-42F7-BA4A-23238F7DA05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ACB7-53CC-4776-8B19-668C6C1775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A741-30F0-42F7-BA4A-23238F7DA05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ACB7-53CC-4776-8B19-668C6C1775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A741-30F0-42F7-BA4A-23238F7DA05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ACB7-53CC-4776-8B19-668C6C1775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A741-30F0-42F7-BA4A-23238F7DA05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ACB7-53CC-4776-8B19-668C6C1775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A741-30F0-42F7-BA4A-23238F7DA05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ACB7-53CC-4776-8B19-668C6C1775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A741-30F0-42F7-BA4A-23238F7DA05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ACB7-53CC-4776-8B19-668C6C1775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6A741-30F0-42F7-BA4A-23238F7DA05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0ACB7-53CC-4776-8B19-668C6C1775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66800" y="990600"/>
            <a:ext cx="6400800" cy="40386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INCEPTION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Concerns: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</a:rPr>
              <a:t>Who are the stakeholders?</a:t>
            </a:r>
          </a:p>
          <a:p>
            <a:r>
              <a:rPr lang="en-US" b="1" dirty="0">
                <a:solidFill>
                  <a:schemeClr val="bg1"/>
                </a:solidFill>
              </a:rPr>
              <a:t>	 </a:t>
            </a:r>
            <a:r>
              <a:rPr lang="en-US" b="1" dirty="0" smtClean="0">
                <a:solidFill>
                  <a:schemeClr val="bg1"/>
                </a:solidFill>
              </a:rPr>
              <a:t> Who will be using the product?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</a:rPr>
              <a:t>    Whose work will this product affect?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Actions: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</a:rPr>
              <a:t> Identifying stakeholders:  Pharmacy owner, Salesperson, 	Shareholder, Supplier, Developer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</a:rPr>
              <a:t> Recognizing Multiple viewpoints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</a:rPr>
              <a:t> Working towards collaboration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Initiating communication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66800" y="1676400"/>
            <a:ext cx="6324600" cy="76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381000"/>
            <a:ext cx="8077200" cy="571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ELICITATION</a:t>
            </a:r>
          </a:p>
          <a:p>
            <a:pPr algn="ctr"/>
            <a:r>
              <a:rPr lang="en-US" b="1" dirty="0" smtClean="0"/>
              <a:t>SCOPES OF PROBLEM</a:t>
            </a:r>
          </a:p>
          <a:p>
            <a:endParaRPr lang="en-US" b="1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What was done                                               What was not done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5" name="Round Single Corner Rectangle 4"/>
          <p:cNvSpPr/>
          <p:nvPr/>
        </p:nvSpPr>
        <p:spPr>
          <a:xfrm>
            <a:off x="762000" y="2514600"/>
            <a:ext cx="3581400" cy="3048000"/>
          </a:xfrm>
          <a:prstGeom prst="round1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Software was designed for small       scale pharmacy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Software was designed for single-device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Automation of managerial functions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ound Single Corner Rectangle 6"/>
          <p:cNvSpPr/>
          <p:nvPr/>
        </p:nvSpPr>
        <p:spPr>
          <a:xfrm>
            <a:off x="4572000" y="2590800"/>
            <a:ext cx="3581400" cy="3048000"/>
          </a:xfrm>
          <a:prstGeom prst="round1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Software was not designed for  distributed system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High level of security was not ensured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Online purchase and online payment options were not included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990600" y="1447800"/>
            <a:ext cx="7696200" cy="41910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NORMAL REQUIREMENTS</a:t>
            </a:r>
          </a:p>
          <a:p>
            <a:pPr algn="ctr"/>
            <a:endParaRPr lang="en-US" b="1" dirty="0" smtClean="0"/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Low Storage Check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Expiry Date Alert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Recommendation List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Daily Transaction History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Login system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Customer’s due table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Employee Log Information</a:t>
            </a:r>
          </a:p>
          <a:p>
            <a:pPr algn="ctr"/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990600" y="1447800"/>
            <a:ext cx="7696200" cy="41910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EXPECTED REQUIREMENTS</a:t>
            </a:r>
          </a:p>
          <a:p>
            <a:pPr algn="ctr"/>
            <a:endParaRPr lang="en-US" b="1" dirty="0" smtClean="0"/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Error-free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Efficient</a:t>
            </a:r>
          </a:p>
          <a:p>
            <a:pPr>
              <a:buFont typeface="Wingdings" pitchFamily="2" charset="2"/>
              <a:buChar char="q"/>
            </a:pPr>
            <a:r>
              <a:rPr lang="en-US" b="1" dirty="0"/>
              <a:t> </a:t>
            </a:r>
            <a:r>
              <a:rPr lang="en-US" b="1" dirty="0" smtClean="0"/>
              <a:t>Secure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User-friendly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Database</a:t>
            </a:r>
          </a:p>
          <a:p>
            <a:pPr algn="ctr"/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990600" y="1447800"/>
            <a:ext cx="7696200" cy="41910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EXCITING REQUIREMENTS</a:t>
            </a:r>
          </a:p>
          <a:p>
            <a:pPr algn="ctr"/>
            <a:endParaRPr lang="en-US" b="1" dirty="0" smtClean="0"/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Notification email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Recommendation list based on customer requirement and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sales-frequency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Graph generation based on profit and loss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Monthly transaction graph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Notification to Supplier for Product from System</a:t>
            </a:r>
          </a:p>
          <a:p>
            <a:pPr algn="ctr"/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126</Words>
  <Application>Microsoft Office PowerPoint</Application>
  <PresentationFormat>On-screen Show (4:3)</PresentationFormat>
  <Paragraphs>73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5</cp:revision>
  <dcterms:created xsi:type="dcterms:W3CDTF">2017-11-17T06:18:20Z</dcterms:created>
  <dcterms:modified xsi:type="dcterms:W3CDTF">2017-11-17T07:04:29Z</dcterms:modified>
</cp:coreProperties>
</file>