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58.xml" ContentType="application/vnd.openxmlformats-officedocument.presentationml.notesSlide+xml"/>
  <Override PartName="/ppt/notesSlides/notesSlide57.xml" ContentType="application/vnd.openxmlformats-officedocument.presentationml.notesSlide+xml"/>
  <Override PartName="/ppt/notesSlides/notesSlide54.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53.xml" ContentType="application/vnd.openxmlformats-officedocument.presentationml.notesSlide+xml"/>
  <Override PartName="/ppt/notesSlides/notesSlide49.xml" ContentType="application/vnd.openxmlformats-officedocument.presentationml.notesSlide+xml"/>
  <Override PartName="/ppt/notesSlides/notesSlide46.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5.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7.xml" ContentType="application/vnd.openxmlformats-officedocument.presentationml.notesSlide+xml"/>
  <Override PartName="/ppt/notesSlides/notesSlide56.xml" ContentType="application/vnd.openxmlformats-officedocument.presentationml.notesSlide+xml"/>
  <Override PartName="/ppt/notesSlides/notesSlide34.xml" ContentType="application/vnd.openxmlformats-officedocument.presentationml.notesSlide+xml"/>
  <Override PartName="/ppt/notesSlides/notesSlide36.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44.xml" ContentType="application/vnd.openxmlformats-officedocument.presentationml.notesSlide+xml"/>
  <Override PartName="/ppt/notesSlides/notesSlide29.xml" ContentType="application/vnd.openxmlformats-officedocument.presentationml.notesSlide+xml"/>
  <Override PartName="/ppt/notesSlides/notesSlide35.xml" ContentType="application/vnd.openxmlformats-officedocument.presentationml.notesSlide+xml"/>
  <Override PartName="/ppt/notesSlides/notesSlide28.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2.xml" ContentType="application/vnd.openxmlformats-officedocument.presentationml.notesSlide+xml"/>
  <Override PartName="/ppt/notesSlides/notesSlide47.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7.xml" ContentType="application/vnd.openxmlformats-officedocument.presentationml.notesSlide+xml"/>
  <Override PartName="/ppt/notesSlides/notesSlide26.xml" ContentType="application/vnd.openxmlformats-officedocument.presentationml.notesSlide+xml"/>
  <Override PartName="/ppt/notesSlides/notesSlide16.xml" ContentType="application/vnd.openxmlformats-officedocument.presentationml.notesSlide+xml"/>
  <Override PartName="/ppt/notesSlides/notesSlide38.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9.xml" ContentType="application/vnd.openxmlformats-officedocument.presentationml.notesSlide+xml"/>
  <Override PartName="/ppt/notesSlides/notesSlide15.xml" ContentType="application/vnd.openxmlformats-officedocument.presentationml.notesSlide+xml"/>
  <Override PartName="/ppt/notesSlides/notesSlide52.xml" ContentType="application/vnd.openxmlformats-officedocument.presentationml.notesSlide+xml"/>
  <Override PartName="/ppt/notesSlides/notesSlide48.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7.xml" ContentType="application/vnd.openxmlformats-officedocument.presentationml.notesSlide+xml"/>
  <Override PartName="/ppt/notesSlides/notesSlide55.xml" ContentType="application/vnd.openxmlformats-officedocument.presentationml.notesSlide+xml"/>
  <Override PartName="/ppt/notesSlides/notesSlide8.xml" ContentType="application/vnd.openxmlformats-officedocument.presentationml.notesSlide+xml"/>
  <Override PartName="/ppt/notesSlides/notesSlide59.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27.xml" ContentType="application/vnd.openxmlformats-officedocument.presentationml.notesSlide+xml"/>
  <Override PartName="/ppt/notesSlides/notesSlide6.xml" ContentType="application/vnd.openxmlformats-officedocument.presentationml.notesSlide+xml"/>
  <Override PartName="/ppt/notesSlides/_rels/notesSlide57.xml.rels" ContentType="application/vnd.openxmlformats-package.relationships+xml"/>
  <Override PartName="/ppt/notesSlides/_rels/notesSlide56.xml.rels" ContentType="application/vnd.openxmlformats-package.relationships+xml"/>
  <Override PartName="/ppt/notesSlides/_rels/notesSlide51.xml.rels" ContentType="application/vnd.openxmlformats-package.relationships+xml"/>
  <Override PartName="/ppt/notesSlides/_rels/notesSlide45.xml.rels" ContentType="application/vnd.openxmlformats-package.relationships+xml"/>
  <Override PartName="/ppt/notesSlides/_rels/notesSlide44.xml.rels" ContentType="application/vnd.openxmlformats-package.relationships+xml"/>
  <Override PartName="/ppt/notesSlides/_rels/notesSlide41.xml.rels" ContentType="application/vnd.openxmlformats-package.relationships+xml"/>
  <Override PartName="/ppt/notesSlides/_rels/notesSlide38.xml.rels" ContentType="application/vnd.openxmlformats-package.relationships+xml"/>
  <Override PartName="/ppt/notesSlides/_rels/notesSlide39.xml.rels" ContentType="application/vnd.openxmlformats-package.relationships+xml"/>
  <Override PartName="/ppt/notesSlides/_rels/notesSlide37.xml.rels" ContentType="application/vnd.openxmlformats-package.relationships+xml"/>
  <Override PartName="/ppt/notesSlides/_rels/notesSlide36.xml.rels" ContentType="application/vnd.openxmlformats-package.relationships+xml"/>
  <Override PartName="/ppt/notesSlides/_rels/notesSlide33.xml.rels" ContentType="application/vnd.openxmlformats-package.relationships+xml"/>
  <Override PartName="/ppt/notesSlides/_rels/notesSlide32.xml.rels" ContentType="application/vnd.openxmlformats-package.relationships+xml"/>
  <Override PartName="/ppt/notesSlides/_rels/notesSlide42.xml.rels" ContentType="application/vnd.openxmlformats-package.relationships+xml"/>
  <Override PartName="/ppt/notesSlides/_rels/notesSlide30.xml.rels" ContentType="application/vnd.openxmlformats-package.relationships+xml"/>
  <Override PartName="/ppt/notesSlides/_rels/notesSlide59.xml.rels" ContentType="application/vnd.openxmlformats-package.relationships+xml"/>
  <Override PartName="/ppt/notesSlides/_rels/notesSlide40.xml.rels" ContentType="application/vnd.openxmlformats-package.relationships+xml"/>
  <Override PartName="/ppt/notesSlides/_rels/notesSlide28.xml.rels" ContentType="application/vnd.openxmlformats-package.relationships+xml"/>
  <Override PartName="/ppt/notesSlides/_rels/notesSlide47.xml.rels" ContentType="application/vnd.openxmlformats-package.relationships+xml"/>
  <Override PartName="/ppt/notesSlides/_rels/notesSlide43.xml.rels" ContentType="application/vnd.openxmlformats-package.relationships+xml"/>
  <Override PartName="/ppt/notesSlides/_rels/notesSlide26.xml.rels" ContentType="application/vnd.openxmlformats-package.relationships+xml"/>
  <Override PartName="/ppt/notesSlides/_rels/notesSlide25.xml.rels" ContentType="application/vnd.openxmlformats-package.relationships+xml"/>
  <Override PartName="/ppt/notesSlides/_rels/notesSlide29.xml.rels" ContentType="application/vnd.openxmlformats-package.relationships+xml"/>
  <Override PartName="/ppt/notesSlides/_rels/notesSlide23.xml.rels" ContentType="application/vnd.openxmlformats-package.relationships+xml"/>
  <Override PartName="/ppt/notesSlides/_rels/notesSlide22.xml.rels" ContentType="application/vnd.openxmlformats-package.relationships+xml"/>
  <Override PartName="/ppt/notesSlides/_rels/notesSlide54.xml.rels" ContentType="application/vnd.openxmlformats-package.relationships+xml"/>
  <Override PartName="/ppt/notesSlides/_rels/notesSlide53.xml.rels" ContentType="application/vnd.openxmlformats-package.relationships+xml"/>
  <Override PartName="/ppt/notesSlides/_rels/notesSlide20.xml.rels" ContentType="application/vnd.openxmlformats-package.relationships+xml"/>
  <Override PartName="/ppt/notesSlides/_rels/notesSlide16.xml.rels" ContentType="application/vnd.openxmlformats-package.relationships+xml"/>
  <Override PartName="/ppt/notesSlides/_rels/notesSlide15.xml.rels" ContentType="application/vnd.openxmlformats-package.relationships+xml"/>
  <Override PartName="/ppt/notesSlides/_rels/notesSlide17.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21.xml.rels" ContentType="application/vnd.openxmlformats-package.relationships+xml"/>
  <Override PartName="/ppt/notesSlides/_rels/notesSlide14.xml.rels" ContentType="application/vnd.openxmlformats-package.relationships+xml"/>
  <Override PartName="/ppt/notesSlides/_rels/notesSlide19.xml.rels" ContentType="application/vnd.openxmlformats-package.relationships+xml"/>
  <Override PartName="/ppt/notesSlides/_rels/notesSlide11.xml.rels" ContentType="application/vnd.openxmlformats-package.relationships+xml"/>
  <Override PartName="/ppt/notesSlides/_rels/notesSlide49.xml.rels" ContentType="application/vnd.openxmlformats-package.relationships+xml"/>
  <Override PartName="/ppt/notesSlides/_rels/notesSlide10.xml.rels" ContentType="application/vnd.openxmlformats-package.relationships+xml"/>
  <Override PartName="/ppt/notesSlides/_rels/notesSlide27.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5.xml.rels" ContentType="application/vnd.openxmlformats-package.relationships+xml"/>
  <Override PartName="/ppt/notesSlides/_rels/notesSlide35.xml.rels" ContentType="application/vnd.openxmlformats-package.relationships+xml"/>
  <Override PartName="/ppt/notesSlides/_rels/notesSlide5.xml.rels" ContentType="application/vnd.openxmlformats-package.relationships+xml"/>
  <Override PartName="/ppt/notesSlides/_rels/notesSlide9.xml.rels" ContentType="application/vnd.openxmlformats-package.relationships+xml"/>
  <Override PartName="/ppt/notesSlides/_rels/notesSlide4.xml.rels" ContentType="application/vnd.openxmlformats-package.relationships+xml"/>
  <Override PartName="/ppt/notesSlides/_rels/notesSlide18.xml.rels" ContentType="application/vnd.openxmlformats-package.relationships+xml"/>
  <Override PartName="/ppt/notesSlides/_rels/notesSlide24.xml.rels" ContentType="application/vnd.openxmlformats-package.relationships+xml"/>
  <Override PartName="/ppt/notesSlides/_rels/notesSlide58.xml.rels" ContentType="application/vnd.openxmlformats-package.relationships+xml"/>
  <Override PartName="/ppt/notesSlides/_rels/notesSlide50.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52.xml.rels" ContentType="application/vnd.openxmlformats-package.relationships+xml"/>
  <Override PartName="/ppt/notesSlides/_rels/notesSlide34.xml.rels" ContentType="application/vnd.openxmlformats-package.relationships+xml"/>
  <Override PartName="/ppt/notesSlides/_rels/notesSlide8.xml.rels" ContentType="application/vnd.openxmlformats-package.relationships+xml"/>
  <Override PartName="/ppt/notesSlides/_rels/notesSlide31.xml.rels" ContentType="application/vnd.openxmlformats-package.relationships+xml"/>
  <Override PartName="/ppt/notesSlides/_rels/notesSlide48.xml.rels" ContentType="application/vnd.openxmlformats-package.relationships+xml"/>
  <Override PartName="/ppt/notesSlides/_rels/notesSlide46.xml.rels" ContentType="application/vnd.openxmlformats-package.relationships+xml"/>
  <Override PartName="/ppt/notesSlides/_rels/notesSlide1.xml.rels" ContentType="application/vnd.openxmlformats-package.relationships+xml"/>
  <Override PartName="/ppt/notesSlides/notesSlide13.xml" ContentType="application/vnd.openxmlformats-officedocument.presentationml.notesSlide+xml"/>
  <Override PartName="/ppt/notesSlides/notesSlide1.xml" ContentType="application/vnd.openxmlformats-officedocument.presentationml.notesSlide+xml"/>
  <Override PartName="/ppt/slides/slide55.xml" ContentType="application/vnd.openxmlformats-officedocument.presentationml.slide+xml"/>
  <Override PartName="/ppt/slides/slide54.xml" ContentType="application/vnd.openxmlformats-officedocument.presentationml.slide+xml"/>
  <Override PartName="/ppt/slides/slide58.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51.xml" ContentType="application/vnd.openxmlformats-officedocument.presentationml.slide+xml"/>
  <Override PartName="/ppt/slides/slide46.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s/_rels/slide59.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7.xml.rels" ContentType="application/vnd.openxmlformats-package.relationships+xml"/>
  <Override PartName="/ppt/slides/_rels/slide44.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50.xml.rels" ContentType="application/vnd.openxmlformats-package.relationships+xml"/>
  <Override PartName="/ppt/slides/_rels/slide36.xml.rels" ContentType="application/vnd.openxmlformats-package.relationships+xml"/>
  <Override PartName="/ppt/slides/_rels/slide38.xml.rels" ContentType="application/vnd.openxmlformats-package.relationships+xml"/>
  <Override PartName="/ppt/slides/_rels/slide35.xml.rels" ContentType="application/vnd.openxmlformats-package.relationships+xml"/>
  <Override PartName="/ppt/slides/_rels/slide32.xml.rels" ContentType="application/vnd.openxmlformats-package.relationships+xml"/>
  <Override PartName="/ppt/slides/_rels/slide51.xml.rels" ContentType="application/vnd.openxmlformats-package.relationships+xml"/>
  <Override PartName="/ppt/slides/_rels/slide29.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48.xml.rels" ContentType="application/vnd.openxmlformats-package.relationships+xml"/>
  <Override PartName="/ppt/slides/_rels/slide21.xml.rels" ContentType="application/vnd.openxmlformats-package.relationships+xml"/>
  <Override PartName="/ppt/slides/_rels/slide46.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58.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37.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4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55.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59.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4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57.xml" ContentType="application/vnd.openxmlformats-officedocument.presentationml.slide+xml"/>
  <Override PartName="/ppt/slides/slide4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52.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53.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56.png" ContentType="image/png"/>
  <Override PartName="/ppt/media/image51.wmf" ContentType="image/x-wmf"/>
  <Override PartName="/ppt/media/image49.png" ContentType="image/png"/>
  <Override PartName="/ppt/media/image46.png" ContentType="image/png"/>
  <Override PartName="/ppt/media/image43.png" ContentType="image/png"/>
  <Override PartName="/ppt/media/image42.png" ContentType="image/png"/>
  <Override PartName="/ppt/media/image41.png" ContentType="image/png"/>
  <Override PartName="/ppt/media/image38.wmf" ContentType="image/x-wmf"/>
  <Override PartName="/ppt/media/image36.png" ContentType="image/png"/>
  <Override PartName="/ppt/media/image35.png" ContentType="image/png"/>
  <Override PartName="/ppt/media/image45.wmf" ContentType="image/x-wmf"/>
  <Override PartName="/ppt/media/image32.png" ContentType="image/png"/>
  <Override PartName="/ppt/media/image44.png" ContentType="image/png"/>
  <Override PartName="/ppt/media/image30.png" ContentType="image/png"/>
  <Override PartName="/ppt/media/image28.wmf" ContentType="image/x-wmf"/>
  <Override PartName="/ppt/media/image37.wmf" ContentType="image/x-wmf"/>
  <Override PartName="/ppt/media/image26.png" ContentType="image/png"/>
  <Override PartName="/ppt/media/image33.png" ContentType="image/png"/>
  <Override PartName="/ppt/media/image25.png" ContentType="image/png"/>
  <Override PartName="/ppt/media/image23.png" ContentType="image/png"/>
  <Override PartName="/ppt/media/image55.png" ContentType="image/png"/>
  <Override PartName="/ppt/media/image22.png" ContentType="image/png"/>
  <Override PartName="/ppt/media/image31.png" ContentType="image/png"/>
  <Override PartName="/ppt/media/image53.wmf" ContentType="image/x-wmf"/>
  <Override PartName="/ppt/media/image24.png" ContentType="image/png"/>
  <Override PartName="/ppt/media/image54.png" ContentType="image/png"/>
  <Override PartName="/ppt/media/image21.png" ContentType="image/png"/>
  <Override PartName="/ppt/media/image16.png" ContentType="image/png"/>
  <Override PartName="/ppt/media/image17.png" ContentType="image/png"/>
  <Override PartName="/ppt/media/image13.wmf" ContentType="image/x-wmf"/>
  <Override PartName="/ppt/media/image15.wmf" ContentType="image/x-wmf"/>
  <Override PartName="/ppt/media/image14.wmf" ContentType="image/x-wmf"/>
  <Override PartName="/ppt/media/image10.png" ContentType="image/png"/>
  <Override PartName="/ppt/media/image48.png" ContentType="image/png"/>
  <Override PartName="/ppt/media/image39.wmf" ContentType="image/x-wmf"/>
  <Override PartName="/ppt/media/image9.png" ContentType="image/png"/>
  <Override PartName="/ppt/media/image27.wmf" ContentType="image/x-wmf"/>
  <Override PartName="/ppt/media/image12.wmf" ContentType="image/x-wmf"/>
  <Override PartName="/ppt/media/image18.wmf" ContentType="image/x-wmf"/>
  <Override PartName="/ppt/media/image40.png" ContentType="image/png"/>
  <Override PartName="/ppt/media/image8.png" ContentType="image/png"/>
  <Override PartName="/ppt/media/image29.png" ContentType="image/png"/>
  <Override PartName="/ppt/media/image34.png" ContentType="image/png"/>
  <Override PartName="/ppt/media/image6.png" ContentType="image/png"/>
  <Override PartName="/ppt/media/image50.wmf" ContentType="image/x-wmf"/>
  <Override PartName="/ppt/media/image11.wmf" ContentType="image/x-wmf"/>
  <Override PartName="/ppt/media/image7.png" ContentType="image/png"/>
  <Override PartName="/ppt/media/image4.png" ContentType="image/png"/>
  <Override PartName="/ppt/media/image20.wmf" ContentType="image/x-wmf"/>
  <Override PartName="/ppt/media/image3.png" ContentType="image/png"/>
  <Override PartName="/ppt/media/image19.png" ContentType="image/png"/>
  <Override PartName="/ppt/media/image57.png" ContentType="image/png"/>
  <Override PartName="/ppt/media/image5.jpeg" ContentType="image/jpeg"/>
  <Override PartName="/ppt/media/image47.png" ContentType="image/png"/>
  <Override PartName="/ppt/media/image2.png" ContentType="image/png"/>
  <Override PartName="/ppt/media/image52.wmf" ContentType="image/x-wmf"/>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Rectangle 1"/>
          <p:cNvSpPr/>
          <p:nvPr/>
        </p:nvSpPr>
        <p:spPr>
          <a:xfrm>
            <a:off x="0" y="0"/>
            <a:ext cx="6858000" cy="9144000"/>
          </a:xfrm>
          <a:prstGeom prst="rect">
            <a:avLst/>
          </a:prstGeom>
          <a:solidFill>
            <a:srgbClr val="ffffff"/>
          </a:solidFill>
          <a:ln>
            <a:noFill/>
          </a:ln>
        </p:spPr>
      </p:sp>
      <p:sp>
        <p:nvSpPr>
          <p:cNvPr id="86" name="PlaceHolder 2"/>
          <p:cNvSpPr>
            <a:spLocks noGrp="1"/>
          </p:cNvSpPr>
          <p:nvPr>
            <p:ph type="hdr"/>
          </p:nvPr>
        </p:nvSpPr>
        <p:spPr>
          <a:xfrm>
            <a:off x="-360" y="0"/>
            <a:ext cx="2971800" cy="457200"/>
          </a:xfrm>
          <a:prstGeom prst="rect">
            <a:avLst/>
          </a:prstGeom>
        </p:spPr>
        <p:txBody>
          <a:bodyPr lIns="90000" rIns="90000" tIns="46800" bIns="46800"/>
          <a:p>
            <a:pPr/>
            <a:r>
              <a:rPr lang="en-US" sz="1200">
                <a:latin typeface="Times New Roman"/>
              </a:rPr>
              <a:t>&lt;header&gt;</a:t>
            </a:r>
            <a:endParaRPr/>
          </a:p>
        </p:txBody>
      </p:sp>
      <p:sp>
        <p:nvSpPr>
          <p:cNvPr id="87" name="PlaceHolder 3"/>
          <p:cNvSpPr>
            <a:spLocks noGrp="1"/>
          </p:cNvSpPr>
          <p:nvPr>
            <p:ph type="dt"/>
          </p:nvPr>
        </p:nvSpPr>
        <p:spPr>
          <a:xfrm>
            <a:off x="3884400" y="0"/>
            <a:ext cx="2971800" cy="457200"/>
          </a:xfrm>
          <a:prstGeom prst="rect">
            <a:avLst/>
          </a:prstGeom>
        </p:spPr>
        <p:txBody>
          <a:bodyPr lIns="90000" rIns="90000" tIns="46800" bIns="46800"/>
          <a:p>
            <a:pPr algn="r"/>
            <a:r>
              <a:rPr lang="en-US" sz="1200">
                <a:latin typeface="Times New Roman"/>
              </a:rPr>
              <a:t>&lt;date/time&gt;</a:t>
            </a:r>
            <a:endParaRPr/>
          </a:p>
        </p:txBody>
      </p:sp>
      <p:sp>
        <p:nvSpPr>
          <p:cNvPr id="88" name="PlaceHolder 4"/>
          <p:cNvSpPr>
            <a:spLocks noGrp="1"/>
          </p:cNvSpPr>
          <p:nvPr>
            <p:ph type="body"/>
          </p:nvPr>
        </p:nvSpPr>
        <p:spPr>
          <a:xfrm>
            <a:off x="685800" y="4343400"/>
            <a:ext cx="5486400" cy="4114800"/>
          </a:xfrm>
          <a:prstGeom prst="rect">
            <a:avLst/>
          </a:prstGeom>
        </p:spPr>
        <p:txBody>
          <a:bodyPr lIns="90000" rIns="90000" tIns="46800" bIns="46800"/>
          <a:p>
            <a:r>
              <a:rPr lang="en-US" sz="1200">
                <a:latin typeface="Times New Roman"/>
              </a:rPr>
              <a:t>Click to edit the notes format</a:t>
            </a:r>
            <a:endParaRPr/>
          </a:p>
        </p:txBody>
      </p:sp>
      <p:sp>
        <p:nvSpPr>
          <p:cNvPr id="89" name="PlaceHolder 5"/>
          <p:cNvSpPr>
            <a:spLocks noGrp="1"/>
          </p:cNvSpPr>
          <p:nvPr>
            <p:ph type="ftr"/>
          </p:nvPr>
        </p:nvSpPr>
        <p:spPr>
          <a:xfrm>
            <a:off x="-360" y="8685360"/>
            <a:ext cx="2971800" cy="457200"/>
          </a:xfrm>
          <a:prstGeom prst="rect">
            <a:avLst/>
          </a:prstGeom>
        </p:spPr>
        <p:txBody>
          <a:bodyPr lIns="90000" rIns="90000" tIns="46800" bIns="46800" anchor="b"/>
          <a:p>
            <a:pPr/>
            <a:r>
              <a:rPr lang="en-US" sz="1200">
                <a:latin typeface="Times New Roman"/>
              </a:rPr>
              <a:t>&lt;footer&gt;</a:t>
            </a:r>
            <a:endParaRPr/>
          </a:p>
        </p:txBody>
      </p:sp>
      <p:sp>
        <p:nvSpPr>
          <p:cNvPr id="90" name="PlaceHolder 6"/>
          <p:cNvSpPr>
            <a:spLocks noGrp="1"/>
          </p:cNvSpPr>
          <p:nvPr>
            <p:ph type="sldNum"/>
          </p:nvPr>
        </p:nvSpPr>
        <p:spPr>
          <a:xfrm>
            <a:off x="3884400" y="8685360"/>
            <a:ext cx="2971800" cy="457200"/>
          </a:xfrm>
          <a:prstGeom prst="rect">
            <a:avLst/>
          </a:prstGeom>
        </p:spPr>
        <p:txBody>
          <a:bodyPr lIns="90000" rIns="90000" tIns="46800" bIns="46800" anchor="b"/>
          <a:p>
            <a:pPr algn="r"/>
            <a:fld id="{DF3BECBB-F594-4043-8D56-CD60AFDA2F67}" type="slidenum">
              <a:rPr lang="en-US" sz="12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6" name="TextShape 1"/>
          <p:cNvSpPr txBox="1"/>
          <p:nvPr/>
        </p:nvSpPr>
        <p:spPr>
          <a:xfrm>
            <a:off x="685800" y="4343400"/>
            <a:ext cx="5486400" cy="4114800"/>
          </a:xfrm>
          <a:prstGeom prst="rect">
            <a:avLst/>
          </a:prstGeom>
        </p:spPr>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5" name="TextShape 1"/>
          <p:cNvSpPr txBox="1"/>
          <p:nvPr/>
        </p:nvSpPr>
        <p:spPr>
          <a:xfrm>
            <a:off x="685800" y="4343400"/>
            <a:ext cx="5486400" cy="4114800"/>
          </a:xfrm>
          <a:prstGeom prst="rect">
            <a:avLst/>
          </a:prstGeom>
        </p:spPr>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6" name="TextShape 1"/>
          <p:cNvSpPr txBox="1"/>
          <p:nvPr/>
        </p:nvSpPr>
        <p:spPr>
          <a:xfrm>
            <a:off x="685800" y="4343400"/>
            <a:ext cx="5486400" cy="4114800"/>
          </a:xfrm>
          <a:prstGeom prst="rect">
            <a:avLst/>
          </a:prstGeom>
        </p:spPr>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7" name="TextShape 1"/>
          <p:cNvSpPr txBox="1"/>
          <p:nvPr/>
        </p:nvSpPr>
        <p:spPr>
          <a:xfrm>
            <a:off x="685800" y="4343400"/>
            <a:ext cx="5486400" cy="4114800"/>
          </a:xfrm>
          <a:prstGeom prst="rect">
            <a:avLst/>
          </a:prstGeom>
        </p:spPr>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8" name="TextShape 1"/>
          <p:cNvSpPr txBox="1"/>
          <p:nvPr/>
        </p:nvSpPr>
        <p:spPr>
          <a:xfrm>
            <a:off x="685800" y="4343400"/>
            <a:ext cx="5486400" cy="4114800"/>
          </a:xfrm>
          <a:prstGeom prst="rect">
            <a:avLst/>
          </a:prstGeom>
        </p:spPr>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9" name="TextShape 1"/>
          <p:cNvSpPr txBox="1"/>
          <p:nvPr/>
        </p:nvSpPr>
        <p:spPr>
          <a:xfrm>
            <a:off x="685800" y="4343400"/>
            <a:ext cx="5486400" cy="4114800"/>
          </a:xfrm>
          <a:prstGeom prst="rect">
            <a:avLst/>
          </a:prstGeom>
        </p:spPr>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0" name="TextShape 1"/>
          <p:cNvSpPr txBox="1"/>
          <p:nvPr/>
        </p:nvSpPr>
        <p:spPr>
          <a:xfrm>
            <a:off x="685800" y="4343400"/>
            <a:ext cx="5486400" cy="4114800"/>
          </a:xfrm>
          <a:prstGeom prst="rect">
            <a:avLst/>
          </a:prstGeom>
        </p:spPr>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1" name="TextShape 1"/>
          <p:cNvSpPr txBox="1"/>
          <p:nvPr/>
        </p:nvSpPr>
        <p:spPr>
          <a:xfrm>
            <a:off x="685800" y="4343400"/>
            <a:ext cx="5486400" cy="4114800"/>
          </a:xfrm>
          <a:prstGeom prst="rect">
            <a:avLst/>
          </a:prstGeom>
        </p:spPr>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2" name="TextShape 1"/>
          <p:cNvSpPr txBox="1"/>
          <p:nvPr/>
        </p:nvSpPr>
        <p:spPr>
          <a:xfrm>
            <a:off x="685800" y="4343400"/>
            <a:ext cx="5486400" cy="4114800"/>
          </a:xfrm>
          <a:prstGeom prst="rect">
            <a:avLst/>
          </a:prstGeom>
        </p:spPr>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3" name="TextShape 1"/>
          <p:cNvSpPr txBox="1"/>
          <p:nvPr/>
        </p:nvSpPr>
        <p:spPr>
          <a:xfrm>
            <a:off x="685800" y="4343400"/>
            <a:ext cx="5486400" cy="4114800"/>
          </a:xfrm>
          <a:prstGeom prst="rect">
            <a:avLst/>
          </a:prstGeom>
        </p:spPr>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4" name="TextShape 1"/>
          <p:cNvSpPr txBox="1"/>
          <p:nvPr/>
        </p:nvSpPr>
        <p:spPr>
          <a:xfrm>
            <a:off x="685800" y="4343400"/>
            <a:ext cx="5486400" cy="4114800"/>
          </a:xfrm>
          <a:prstGeom prst="rect">
            <a:avLst/>
          </a:prstGeom>
        </p:spPr>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7" name="TextShape 1"/>
          <p:cNvSpPr txBox="1"/>
          <p:nvPr/>
        </p:nvSpPr>
        <p:spPr>
          <a:xfrm>
            <a:off x="685800" y="4343400"/>
            <a:ext cx="5486400" cy="4114800"/>
          </a:xfrm>
          <a:prstGeom prst="rect">
            <a:avLst/>
          </a:prstGeom>
        </p:spPr>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5" name="TextShape 1"/>
          <p:cNvSpPr txBox="1"/>
          <p:nvPr/>
        </p:nvSpPr>
        <p:spPr>
          <a:xfrm>
            <a:off x="685800" y="4343400"/>
            <a:ext cx="5486400" cy="4114800"/>
          </a:xfrm>
          <a:prstGeom prst="rect">
            <a:avLst/>
          </a:prstGeom>
        </p:spPr>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6" name="TextShape 1"/>
          <p:cNvSpPr txBox="1"/>
          <p:nvPr/>
        </p:nvSpPr>
        <p:spPr>
          <a:xfrm>
            <a:off x="685800" y="4343400"/>
            <a:ext cx="5486400" cy="4114800"/>
          </a:xfrm>
          <a:prstGeom prst="rect">
            <a:avLst/>
          </a:prstGeom>
        </p:spPr>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7" name="TextShape 1"/>
          <p:cNvSpPr txBox="1"/>
          <p:nvPr/>
        </p:nvSpPr>
        <p:spPr>
          <a:xfrm>
            <a:off x="685800" y="4343400"/>
            <a:ext cx="5486400" cy="4114800"/>
          </a:xfrm>
          <a:prstGeom prst="rect">
            <a:avLst/>
          </a:prstGeom>
        </p:spPr>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8" name="TextShape 1"/>
          <p:cNvSpPr txBox="1"/>
          <p:nvPr/>
        </p:nvSpPr>
        <p:spPr>
          <a:xfrm>
            <a:off x="685800" y="4343400"/>
            <a:ext cx="5486400" cy="4114800"/>
          </a:xfrm>
          <a:prstGeom prst="rect">
            <a:avLst/>
          </a:prstGeom>
        </p:spPr>
      </p:sp>
    </p:spTree>
  </p:cSld>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9" name="TextShape 1"/>
          <p:cNvSpPr txBox="1"/>
          <p:nvPr/>
        </p:nvSpPr>
        <p:spPr>
          <a:xfrm>
            <a:off x="685800" y="4343400"/>
            <a:ext cx="5486400" cy="4114800"/>
          </a:xfrm>
          <a:prstGeom prst="rect">
            <a:avLst/>
          </a:prstGeom>
        </p:spPr>
      </p:sp>
    </p:spTree>
  </p:cSld>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0" name="TextShape 1"/>
          <p:cNvSpPr txBox="1"/>
          <p:nvPr/>
        </p:nvSpPr>
        <p:spPr>
          <a:xfrm>
            <a:off x="685800" y="4343400"/>
            <a:ext cx="5486400" cy="4114800"/>
          </a:xfrm>
          <a:prstGeom prst="rect">
            <a:avLst/>
          </a:prstGeom>
        </p:spPr>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1" name="TextShape 1"/>
          <p:cNvSpPr txBox="1"/>
          <p:nvPr/>
        </p:nvSpPr>
        <p:spPr>
          <a:xfrm>
            <a:off x="685800" y="4343400"/>
            <a:ext cx="5486400" cy="4114800"/>
          </a:xfrm>
          <a:prstGeom prst="rect">
            <a:avLst/>
          </a:prstGeom>
        </p:spPr>
      </p:sp>
    </p:spTree>
  </p:cSld>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2" name="TextShape 1"/>
          <p:cNvSpPr txBox="1"/>
          <p:nvPr/>
        </p:nvSpPr>
        <p:spPr>
          <a:xfrm>
            <a:off x="685800" y="4343400"/>
            <a:ext cx="5486400" cy="4114800"/>
          </a:xfrm>
          <a:prstGeom prst="rect">
            <a:avLst/>
          </a:prstGeom>
        </p:spPr>
      </p:sp>
    </p:spTree>
  </p:cSld>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3" name="TextShape 1"/>
          <p:cNvSpPr txBox="1"/>
          <p:nvPr/>
        </p:nvSpPr>
        <p:spPr>
          <a:xfrm>
            <a:off x="685800" y="4343400"/>
            <a:ext cx="5486400" cy="4114800"/>
          </a:xfrm>
          <a:prstGeom prst="rect">
            <a:avLst/>
          </a:prstGeom>
        </p:spPr>
      </p:sp>
    </p:spTree>
  </p:cSld>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4" name="TextShape 1"/>
          <p:cNvSpPr txBox="1"/>
          <p:nvPr/>
        </p:nvSpPr>
        <p:spPr>
          <a:xfrm>
            <a:off x="685800" y="4343400"/>
            <a:ext cx="5486400" cy="4114800"/>
          </a:xfrm>
          <a:prstGeom prst="rect">
            <a:avLst/>
          </a:prstGeom>
        </p:spPr>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8" name="TextShape 1"/>
          <p:cNvSpPr txBox="1"/>
          <p:nvPr/>
        </p:nvSpPr>
        <p:spPr>
          <a:xfrm>
            <a:off x="685800" y="4343400"/>
            <a:ext cx="5486400" cy="4114800"/>
          </a:xfrm>
          <a:prstGeom prst="rect">
            <a:avLst/>
          </a:prstGeom>
        </p:spPr>
      </p:sp>
    </p:spTree>
  </p:cSld>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5" name="TextShape 1"/>
          <p:cNvSpPr txBox="1"/>
          <p:nvPr/>
        </p:nvSpPr>
        <p:spPr>
          <a:xfrm>
            <a:off x="685800" y="4343400"/>
            <a:ext cx="5486400" cy="4114800"/>
          </a:xfrm>
          <a:prstGeom prst="rect">
            <a:avLst/>
          </a:prstGeom>
        </p:spPr>
      </p:sp>
    </p:spTree>
  </p:cSld>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6" name="TextShape 1"/>
          <p:cNvSpPr txBox="1"/>
          <p:nvPr/>
        </p:nvSpPr>
        <p:spPr>
          <a:xfrm>
            <a:off x="685800" y="4343400"/>
            <a:ext cx="5486400" cy="4114800"/>
          </a:xfrm>
          <a:prstGeom prst="rect">
            <a:avLst/>
          </a:prstGeom>
        </p:spPr>
      </p:sp>
    </p:spTree>
  </p:cSld>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7" name="TextShape 1"/>
          <p:cNvSpPr txBox="1"/>
          <p:nvPr/>
        </p:nvSpPr>
        <p:spPr>
          <a:xfrm>
            <a:off x="685800" y="4343400"/>
            <a:ext cx="5486400" cy="4114800"/>
          </a:xfrm>
          <a:prstGeom prst="rect">
            <a:avLst/>
          </a:prstGeom>
        </p:spPr>
      </p:sp>
    </p:spTree>
  </p:cSld>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8" name="TextShape 1"/>
          <p:cNvSpPr txBox="1"/>
          <p:nvPr/>
        </p:nvSpPr>
        <p:spPr>
          <a:xfrm>
            <a:off x="685800" y="4343400"/>
            <a:ext cx="5486400" cy="4114800"/>
          </a:xfrm>
          <a:prstGeom prst="rect">
            <a:avLst/>
          </a:prstGeom>
        </p:spPr>
      </p:sp>
    </p:spTree>
  </p:cSld>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9" name="TextShape 1"/>
          <p:cNvSpPr txBox="1"/>
          <p:nvPr/>
        </p:nvSpPr>
        <p:spPr>
          <a:xfrm>
            <a:off x="685800" y="4343400"/>
            <a:ext cx="5486400" cy="4114800"/>
          </a:xfrm>
          <a:prstGeom prst="rect">
            <a:avLst/>
          </a:prstGeom>
        </p:spPr>
      </p:sp>
    </p:spTree>
  </p:cSld>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0" name="TextShape 1"/>
          <p:cNvSpPr txBox="1"/>
          <p:nvPr/>
        </p:nvSpPr>
        <p:spPr>
          <a:xfrm>
            <a:off x="685800" y="4343400"/>
            <a:ext cx="5486400" cy="4114800"/>
          </a:xfrm>
          <a:prstGeom prst="rect">
            <a:avLst/>
          </a:prstGeom>
        </p:spPr>
      </p:sp>
    </p:spTree>
  </p:cSld>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1" name="TextShape 1"/>
          <p:cNvSpPr txBox="1"/>
          <p:nvPr/>
        </p:nvSpPr>
        <p:spPr>
          <a:xfrm>
            <a:off x="685800" y="4343400"/>
            <a:ext cx="5486400" cy="4114800"/>
          </a:xfrm>
          <a:prstGeom prst="rect">
            <a:avLst/>
          </a:prstGeom>
        </p:spPr>
      </p:sp>
    </p:spTree>
  </p:cSld>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2" name="TextShape 1"/>
          <p:cNvSpPr txBox="1"/>
          <p:nvPr/>
        </p:nvSpPr>
        <p:spPr>
          <a:xfrm>
            <a:off x="685800" y="4343400"/>
            <a:ext cx="5486400" cy="4114800"/>
          </a:xfrm>
          <a:prstGeom prst="rect">
            <a:avLst/>
          </a:prstGeom>
        </p:spPr>
      </p:sp>
    </p:spTree>
  </p:cSld>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3" name="TextShape 1"/>
          <p:cNvSpPr txBox="1"/>
          <p:nvPr/>
        </p:nvSpPr>
        <p:spPr>
          <a:xfrm>
            <a:off x="685800" y="4343400"/>
            <a:ext cx="5486400" cy="4114800"/>
          </a:xfrm>
          <a:prstGeom prst="rect">
            <a:avLst/>
          </a:prstGeom>
        </p:spPr>
      </p:sp>
    </p:spTree>
  </p:cSld>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4" name="TextShape 1"/>
          <p:cNvSpPr txBox="1"/>
          <p:nvPr/>
        </p:nvSpPr>
        <p:spPr>
          <a:xfrm>
            <a:off x="685800" y="4343400"/>
            <a:ext cx="5486400" cy="4114800"/>
          </a:xfrm>
          <a:prstGeom prst="rect">
            <a:avLst/>
          </a:prstGeom>
        </p:spPr>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9" name="TextShape 1"/>
          <p:cNvSpPr txBox="1"/>
          <p:nvPr/>
        </p:nvSpPr>
        <p:spPr>
          <a:xfrm>
            <a:off x="685800" y="4343400"/>
            <a:ext cx="5486400" cy="4114800"/>
          </a:xfrm>
          <a:prstGeom prst="rect">
            <a:avLst/>
          </a:prstGeom>
        </p:spPr>
      </p:sp>
    </p:spTree>
  </p:cSld>
</p:notes>
</file>

<file path=ppt/notesSlides/notesSlide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5" name="TextShape 1"/>
          <p:cNvSpPr txBox="1"/>
          <p:nvPr/>
        </p:nvSpPr>
        <p:spPr>
          <a:xfrm>
            <a:off x="685800" y="4343400"/>
            <a:ext cx="5486400" cy="4114800"/>
          </a:xfrm>
          <a:prstGeom prst="rect">
            <a:avLst/>
          </a:prstGeom>
        </p:spPr>
      </p:sp>
    </p:spTree>
  </p:cSld>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6" name="TextShape 1"/>
          <p:cNvSpPr txBox="1"/>
          <p:nvPr/>
        </p:nvSpPr>
        <p:spPr>
          <a:xfrm>
            <a:off x="685800" y="4343400"/>
            <a:ext cx="5486400" cy="4114800"/>
          </a:xfrm>
          <a:prstGeom prst="rect">
            <a:avLst/>
          </a:prstGeom>
        </p:spPr>
      </p:sp>
    </p:spTree>
  </p:cSld>
</p:notes>
</file>

<file path=ppt/notesSlides/notesSlide4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7" name="TextShape 1"/>
          <p:cNvSpPr txBox="1"/>
          <p:nvPr/>
        </p:nvSpPr>
        <p:spPr>
          <a:xfrm>
            <a:off x="685800" y="4343400"/>
            <a:ext cx="5486400" cy="4114800"/>
          </a:xfrm>
          <a:prstGeom prst="rect">
            <a:avLst/>
          </a:prstGeom>
        </p:spPr>
      </p:sp>
    </p:spTree>
  </p:cSld>
</p:notes>
</file>

<file path=ppt/notesSlides/notesSlide4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8" name="TextShape 1"/>
          <p:cNvSpPr txBox="1"/>
          <p:nvPr/>
        </p:nvSpPr>
        <p:spPr>
          <a:xfrm>
            <a:off x="685800" y="4343400"/>
            <a:ext cx="5486400" cy="4114800"/>
          </a:xfrm>
          <a:prstGeom prst="rect">
            <a:avLst/>
          </a:prstGeom>
        </p:spPr>
      </p:sp>
    </p:spTree>
  </p:cSld>
</p:notes>
</file>

<file path=ppt/notesSlides/notesSlide4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9" name="TextShape 1"/>
          <p:cNvSpPr txBox="1"/>
          <p:nvPr/>
        </p:nvSpPr>
        <p:spPr>
          <a:xfrm>
            <a:off x="685800" y="4343400"/>
            <a:ext cx="5486400" cy="4114800"/>
          </a:xfrm>
          <a:prstGeom prst="rect">
            <a:avLst/>
          </a:prstGeom>
        </p:spPr>
      </p:sp>
    </p:spTree>
  </p:cSld>
</p:notes>
</file>

<file path=ppt/notesSlides/notesSlide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0" name="TextShape 1"/>
          <p:cNvSpPr txBox="1"/>
          <p:nvPr/>
        </p:nvSpPr>
        <p:spPr>
          <a:xfrm>
            <a:off x="685800" y="4343400"/>
            <a:ext cx="5486400" cy="4114800"/>
          </a:xfrm>
          <a:prstGeom prst="rect">
            <a:avLst/>
          </a:prstGeom>
        </p:spPr>
      </p:sp>
    </p:spTree>
  </p:cSld>
</p:notes>
</file>

<file path=ppt/notesSlides/notesSlide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1" name="TextShape 1"/>
          <p:cNvSpPr txBox="1"/>
          <p:nvPr/>
        </p:nvSpPr>
        <p:spPr>
          <a:xfrm>
            <a:off x="685800" y="4343400"/>
            <a:ext cx="5486400" cy="4114800"/>
          </a:xfrm>
          <a:prstGeom prst="rect">
            <a:avLst/>
          </a:prstGeom>
        </p:spPr>
      </p:sp>
    </p:spTree>
  </p:cSld>
</p:notes>
</file>

<file path=ppt/notesSlides/notesSlide4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2" name="TextShape 1"/>
          <p:cNvSpPr txBox="1"/>
          <p:nvPr/>
        </p:nvSpPr>
        <p:spPr>
          <a:xfrm>
            <a:off x="685800" y="4343400"/>
            <a:ext cx="5486400" cy="4114800"/>
          </a:xfrm>
          <a:prstGeom prst="rect">
            <a:avLst/>
          </a:prstGeom>
        </p:spPr>
      </p:sp>
    </p:spTree>
  </p:cSld>
</p:notes>
</file>

<file path=ppt/notesSlides/notesSlide4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3" name="TextShape 1"/>
          <p:cNvSpPr txBox="1"/>
          <p:nvPr/>
        </p:nvSpPr>
        <p:spPr>
          <a:xfrm>
            <a:off x="685800" y="4343400"/>
            <a:ext cx="5486400" cy="4114800"/>
          </a:xfrm>
          <a:prstGeom prst="rect">
            <a:avLst/>
          </a:prstGeom>
        </p:spPr>
      </p:sp>
    </p:spTree>
  </p:cSld>
</p:notes>
</file>

<file path=ppt/notesSlides/notesSlide4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4" name="TextShape 1"/>
          <p:cNvSpPr txBox="1"/>
          <p:nvPr/>
        </p:nvSpPr>
        <p:spPr>
          <a:xfrm>
            <a:off x="685800" y="4343400"/>
            <a:ext cx="5486400" cy="4114800"/>
          </a:xfrm>
          <a:prstGeom prst="rect">
            <a:avLst/>
          </a:prstGeom>
        </p:spPr>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0" name="TextShape 1"/>
          <p:cNvSpPr txBox="1"/>
          <p:nvPr/>
        </p:nvSpPr>
        <p:spPr>
          <a:xfrm>
            <a:off x="685800" y="4343400"/>
            <a:ext cx="5486400" cy="4114800"/>
          </a:xfrm>
          <a:prstGeom prst="rect">
            <a:avLst/>
          </a:prstGeom>
        </p:spPr>
      </p:sp>
    </p:spTree>
  </p:cSld>
</p:notes>
</file>

<file path=ppt/notesSlides/notesSlide5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5" name="TextShape 1"/>
          <p:cNvSpPr txBox="1"/>
          <p:nvPr/>
        </p:nvSpPr>
        <p:spPr>
          <a:xfrm>
            <a:off x="685800" y="4343400"/>
            <a:ext cx="5486400" cy="4114800"/>
          </a:xfrm>
          <a:prstGeom prst="rect">
            <a:avLst/>
          </a:prstGeom>
        </p:spPr>
      </p:sp>
    </p:spTree>
  </p:cSld>
</p:notes>
</file>

<file path=ppt/notesSlides/notesSlide5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6" name="TextShape 1"/>
          <p:cNvSpPr txBox="1"/>
          <p:nvPr/>
        </p:nvSpPr>
        <p:spPr>
          <a:xfrm>
            <a:off x="685800" y="4343400"/>
            <a:ext cx="5486400" cy="4114800"/>
          </a:xfrm>
          <a:prstGeom prst="rect">
            <a:avLst/>
          </a:prstGeom>
        </p:spPr>
      </p:sp>
    </p:spTree>
  </p:cSld>
</p:notes>
</file>

<file path=ppt/notesSlides/notesSlide5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7" name="TextShape 1"/>
          <p:cNvSpPr txBox="1"/>
          <p:nvPr/>
        </p:nvSpPr>
        <p:spPr>
          <a:xfrm>
            <a:off x="685800" y="4343400"/>
            <a:ext cx="5486400" cy="4114800"/>
          </a:xfrm>
          <a:prstGeom prst="rect">
            <a:avLst/>
          </a:prstGeom>
        </p:spPr>
      </p:sp>
    </p:spTree>
  </p:cSld>
</p:notes>
</file>

<file path=ppt/notesSlides/notesSlide5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8" name="TextShape 1"/>
          <p:cNvSpPr txBox="1"/>
          <p:nvPr/>
        </p:nvSpPr>
        <p:spPr>
          <a:xfrm>
            <a:off x="685800" y="4343400"/>
            <a:ext cx="5486400" cy="4114800"/>
          </a:xfrm>
          <a:prstGeom prst="rect">
            <a:avLst/>
          </a:prstGeom>
        </p:spPr>
      </p:sp>
    </p:spTree>
  </p:cSld>
</p:notes>
</file>

<file path=ppt/notesSlides/notesSlide5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9" name="TextShape 1"/>
          <p:cNvSpPr txBox="1"/>
          <p:nvPr/>
        </p:nvSpPr>
        <p:spPr>
          <a:xfrm>
            <a:off x="685800" y="4343400"/>
            <a:ext cx="5486400" cy="4114800"/>
          </a:xfrm>
          <a:prstGeom prst="rect">
            <a:avLst/>
          </a:prstGeom>
        </p:spPr>
      </p:sp>
    </p:spTree>
  </p:cSld>
</p:notes>
</file>

<file path=ppt/notesSlides/notesSlide5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0" name="TextShape 1"/>
          <p:cNvSpPr txBox="1"/>
          <p:nvPr/>
        </p:nvSpPr>
        <p:spPr>
          <a:xfrm>
            <a:off x="685800" y="4343400"/>
            <a:ext cx="5486400" cy="4114800"/>
          </a:xfrm>
          <a:prstGeom prst="rect">
            <a:avLst/>
          </a:prstGeom>
        </p:spPr>
      </p:sp>
    </p:spTree>
  </p:cSld>
</p:notes>
</file>

<file path=ppt/notesSlides/notesSlide5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1" name="TextShape 1"/>
          <p:cNvSpPr txBox="1"/>
          <p:nvPr/>
        </p:nvSpPr>
        <p:spPr>
          <a:xfrm>
            <a:off x="685800" y="4343400"/>
            <a:ext cx="5486400" cy="4114800"/>
          </a:xfrm>
          <a:prstGeom prst="rect">
            <a:avLst/>
          </a:prstGeom>
        </p:spPr>
      </p:sp>
    </p:spTree>
  </p:cSld>
</p:notes>
</file>

<file path=ppt/notesSlides/notesSlide5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2" name="TextShape 1"/>
          <p:cNvSpPr txBox="1"/>
          <p:nvPr/>
        </p:nvSpPr>
        <p:spPr>
          <a:xfrm>
            <a:off x="685800" y="4343400"/>
            <a:ext cx="5486400" cy="4114800"/>
          </a:xfrm>
          <a:prstGeom prst="rect">
            <a:avLst/>
          </a:prstGeom>
        </p:spPr>
      </p:sp>
    </p:spTree>
  </p:cSld>
</p:notes>
</file>

<file path=ppt/notesSlides/notesSlide5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3" name="TextShape 1"/>
          <p:cNvSpPr txBox="1"/>
          <p:nvPr/>
        </p:nvSpPr>
        <p:spPr>
          <a:xfrm>
            <a:off x="685800" y="4343400"/>
            <a:ext cx="5486400" cy="4114800"/>
          </a:xfrm>
          <a:prstGeom prst="rect">
            <a:avLst/>
          </a:prstGeom>
        </p:spPr>
      </p:sp>
    </p:spTree>
  </p:cSld>
</p:notes>
</file>

<file path=ppt/notesSlides/notesSlide5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4" name="TextShape 1"/>
          <p:cNvSpPr txBox="1"/>
          <p:nvPr/>
        </p:nvSpPr>
        <p:spPr>
          <a:xfrm>
            <a:off x="685800" y="4343400"/>
            <a:ext cx="5486400" cy="4114800"/>
          </a:xfrm>
          <a:prstGeom prst="rect">
            <a:avLst/>
          </a:prstGeom>
        </p:spPr>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1" name="TextShape 1"/>
          <p:cNvSpPr txBox="1"/>
          <p:nvPr/>
        </p:nvSpPr>
        <p:spPr>
          <a:xfrm>
            <a:off x="685800" y="4343400"/>
            <a:ext cx="5486400" cy="4114800"/>
          </a:xfrm>
          <a:prstGeom prst="rect">
            <a:avLst/>
          </a:prstGeom>
        </p:spPr>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2" name="TextShape 1"/>
          <p:cNvSpPr txBox="1"/>
          <p:nvPr/>
        </p:nvSpPr>
        <p:spPr>
          <a:xfrm>
            <a:off x="685800" y="4343400"/>
            <a:ext cx="5486400" cy="4114800"/>
          </a:xfrm>
          <a:prstGeom prst="rect">
            <a:avLst/>
          </a:prstGeom>
        </p:spPr>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3" name="TextShape 1"/>
          <p:cNvSpPr txBox="1"/>
          <p:nvPr/>
        </p:nvSpPr>
        <p:spPr>
          <a:xfrm>
            <a:off x="685800" y="4343400"/>
            <a:ext cx="5486400" cy="4114800"/>
          </a:xfrm>
          <a:prstGeom prst="rect">
            <a:avLst/>
          </a:prstGeom>
        </p:spPr>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4" name="TextShape 1"/>
          <p:cNvSpPr txBox="1"/>
          <p:nvPr/>
        </p:nvSpPr>
        <p:spPr>
          <a:xfrm>
            <a:off x="685800" y="4343400"/>
            <a:ext cx="5486400" cy="4114800"/>
          </a:xfrm>
          <a:prstGeom prst="rect">
            <a:avLst/>
          </a:prstGeom>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25"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6"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0"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1"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33"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4"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5" name="" descr=""/>
          <p:cNvPicPr/>
          <p:nvPr/>
        </p:nvPicPr>
        <p:blipFill>
          <a:blip r:embed="rId2"/>
          <a:stretch>
            <a:fillRect/>
          </a:stretch>
        </p:blipFill>
        <p:spPr>
          <a:xfrm>
            <a:off x="2079000" y="1604520"/>
            <a:ext cx="4984920" cy="3977280"/>
          </a:xfrm>
          <a:prstGeom prst="rect">
            <a:avLst/>
          </a:prstGeom>
          <a:ln>
            <a:noFill/>
          </a:ln>
        </p:spPr>
      </p:pic>
      <p:pic>
        <p:nvPicPr>
          <p:cNvPr id="36"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52"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54"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5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7"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51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6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2"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63"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4"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6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7"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6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7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1"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73"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74"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7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7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8"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79"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81"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82"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83" name="" descr=""/>
          <p:cNvPicPr/>
          <p:nvPr/>
        </p:nvPicPr>
        <p:blipFill>
          <a:blip r:embed="rId2"/>
          <a:stretch>
            <a:fillRect/>
          </a:stretch>
        </p:blipFill>
        <p:spPr>
          <a:xfrm>
            <a:off x="2079000" y="1604520"/>
            <a:ext cx="4984920" cy="3977280"/>
          </a:xfrm>
          <a:prstGeom prst="rect">
            <a:avLst/>
          </a:prstGeom>
          <a:ln>
            <a:noFill/>
          </a:ln>
        </p:spPr>
      </p:pic>
      <p:pic>
        <p:nvPicPr>
          <p:cNvPr id="84"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6"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9"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51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4"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5"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9"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3"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sldNum"/>
          </p:nvPr>
        </p:nvSpPr>
        <p:spPr>
          <a:xfrm>
            <a:off x="-76320" y="6400800"/>
            <a:ext cx="1905120" cy="457200"/>
          </a:xfrm>
          <a:prstGeom prst="rect">
            <a:avLst/>
          </a:prstGeom>
        </p:spPr>
        <p:txBody>
          <a:bodyPr lIns="90000" rIns="90000" tIns="46800" bIns="46800" anchor="b"/>
          <a:p>
            <a:pPr/>
            <a:r>
              <a:rPr lang="en-US" sz="2400">
                <a:latin typeface="Times New Roman"/>
              </a:rPr>
              <a:t>19.</a:t>
            </a:r>
            <a:fld id="{4F517EDD-5F93-4D43-8D93-2FAE058E311C}" type="slidenum">
              <a:rPr lang="en-US" sz="2400">
                <a:latin typeface="Times New Roman"/>
              </a:rPr>
              <a:t>&lt;number&gt;</a:t>
            </a:fld>
            <a:endParaRPr/>
          </a:p>
        </p:txBody>
      </p:sp>
      <p:sp>
        <p:nvSpPr>
          <p:cNvPr id="1" name="PlaceHolder 2"/>
          <p:cNvSpPr>
            <a:spLocks noGrp="1"/>
          </p:cNvSpPr>
          <p:nvPr>
            <p:ph type="title"/>
          </p:nvPr>
        </p:nvSpPr>
        <p:spPr>
          <a:xfrm>
            <a:off x="457200" y="273600"/>
            <a:ext cx="8229240" cy="1144800"/>
          </a:xfrm>
          <a:prstGeom prst="rect">
            <a:avLst/>
          </a:prstGeom>
        </p:spPr>
        <p:txBody>
          <a:bodyPr lIns="0" rIns="0" tIns="0" bIns="0" anchor="ctr"/>
          <a:p>
            <a:r>
              <a:rPr lang="en-US" sz="4400">
                <a:latin typeface="Tahoma"/>
              </a:rPr>
              <a:t>Click to edit the title text format</a:t>
            </a:r>
            <a:endParaRPr/>
          </a:p>
        </p:txBody>
      </p:sp>
      <p:sp>
        <p:nvSpPr>
          <p:cNvPr id="2" name="PlaceHolder 3"/>
          <p:cNvSpPr>
            <a:spLocks noGrp="1"/>
          </p:cNvSpPr>
          <p:nvPr>
            <p:ph type="body"/>
          </p:nvPr>
        </p:nvSpPr>
        <p:spPr>
          <a:xfrm>
            <a:off x="457200" y="1604520"/>
            <a:ext cx="8229240" cy="3977280"/>
          </a:xfrm>
          <a:prstGeom prst="rect">
            <a:avLst/>
          </a:prstGeom>
        </p:spPr>
        <p:txBody>
          <a:bodyPr lIns="0" rIns="0" tIns="0" bIns="0"/>
          <a:p>
            <a:pPr>
              <a:buSzPct val="60000"/>
              <a:buFont typeface="Wingdings" charset="2"/>
              <a:buChar char=""/>
            </a:pPr>
            <a:r>
              <a:rPr lang="en-US" sz="3200">
                <a:latin typeface="Tahoma"/>
              </a:rPr>
              <a:t>Click to edit the outline text format</a:t>
            </a:r>
            <a:endParaRPr/>
          </a:p>
          <a:p>
            <a:pPr lvl="1">
              <a:buSzPct val="55000"/>
              <a:buFont typeface="Wingdings" charset="2"/>
              <a:buChar char=""/>
            </a:pPr>
            <a:r>
              <a:rPr lang="en-US" sz="2800">
                <a:latin typeface="Tahoma"/>
              </a:rPr>
              <a:t>Second Outline Level</a:t>
            </a:r>
            <a:endParaRPr/>
          </a:p>
          <a:p>
            <a:pPr lvl="2">
              <a:buSzPct val="50000"/>
              <a:buFont typeface="Wingdings" charset="2"/>
              <a:buChar char=""/>
            </a:pPr>
            <a:r>
              <a:rPr lang="en-US" sz="2400">
                <a:latin typeface="Tahoma"/>
              </a:rPr>
              <a:t>Third Outline Level</a:t>
            </a:r>
            <a:endParaRPr/>
          </a:p>
          <a:p>
            <a:pPr lvl="3">
              <a:buSzPct val="55000"/>
              <a:buFont typeface="Wingdings" charset="2"/>
              <a:buChar char=""/>
            </a:pPr>
            <a:r>
              <a:rPr lang="en-US" sz="2000">
                <a:latin typeface="Tahoma"/>
              </a:rPr>
              <a:t>Fourth Outline Level</a:t>
            </a:r>
            <a:endParaRPr/>
          </a:p>
          <a:p>
            <a:pPr lvl="4">
              <a:buSzPct val="50000"/>
              <a:buFont typeface="Wingdings" charset="2"/>
              <a:buChar char=""/>
            </a:pPr>
            <a:r>
              <a:rPr lang="en-US" sz="2000">
                <a:latin typeface="Tahoma"/>
              </a:rPr>
              <a:t>Fifth Outline Level</a:t>
            </a:r>
            <a:endParaRPr/>
          </a:p>
          <a:p>
            <a:pPr lvl="5">
              <a:buSzPct val="50000"/>
              <a:buFont typeface="Wingdings" charset="2"/>
              <a:buChar char=""/>
            </a:pPr>
            <a:r>
              <a:rPr lang="en-US" sz="2000">
                <a:latin typeface="Tahoma"/>
              </a:rPr>
              <a:t>Sixth Outline Level</a:t>
            </a:r>
            <a:endParaRPr/>
          </a:p>
          <a:p>
            <a:pPr lvl="6">
              <a:buSzPct val="50000"/>
              <a:buFont typeface="Wingdings" charset="2"/>
              <a:buChar char=""/>
            </a:pPr>
            <a:r>
              <a:rPr lang="en-US" sz="2000">
                <a:latin typeface="Tahoma"/>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7" name="CustomShape 1"/>
          <p:cNvSpPr/>
          <p:nvPr/>
        </p:nvSpPr>
        <p:spPr>
          <a:xfrm>
            <a:off x="290520" y="2546280"/>
            <a:ext cx="437400" cy="474840"/>
          </a:xfrm>
          <a:prstGeom prst="rect">
            <a:avLst/>
          </a:prstGeom>
          <a:solidFill>
            <a:srgbClr val="3333cc"/>
          </a:solidFill>
          <a:ln>
            <a:noFill/>
          </a:ln>
        </p:spPr>
      </p:sp>
      <p:sp>
        <p:nvSpPr>
          <p:cNvPr id="38" name="CustomShape 2"/>
          <p:cNvSpPr/>
          <p:nvPr/>
        </p:nvSpPr>
        <p:spPr>
          <a:xfrm>
            <a:off x="673560" y="2546280"/>
            <a:ext cx="328320" cy="474840"/>
          </a:xfrm>
          <a:prstGeom prst="rect">
            <a:avLst/>
          </a:prstGeom>
          <a:gradFill>
            <a:gsLst>
              <a:gs pos="0">
                <a:srgbClr val="ffffff"/>
              </a:gs>
              <a:gs pos="100000">
                <a:srgbClr val="3333cc"/>
              </a:gs>
            </a:gsLst>
            <a:lin ang="10800000"/>
          </a:gradFill>
          <a:ln>
            <a:noFill/>
          </a:ln>
        </p:spPr>
      </p:sp>
      <p:sp>
        <p:nvSpPr>
          <p:cNvPr id="39" name="CustomShape 3"/>
          <p:cNvSpPr/>
          <p:nvPr/>
        </p:nvSpPr>
        <p:spPr>
          <a:xfrm>
            <a:off x="414360" y="2968560"/>
            <a:ext cx="421560" cy="474840"/>
          </a:xfrm>
          <a:prstGeom prst="rect">
            <a:avLst/>
          </a:prstGeom>
          <a:solidFill>
            <a:srgbClr val="ffcf01"/>
          </a:solidFill>
          <a:ln>
            <a:noFill/>
          </a:ln>
        </p:spPr>
      </p:sp>
      <p:sp>
        <p:nvSpPr>
          <p:cNvPr id="40" name="CustomShape 4"/>
          <p:cNvSpPr/>
          <p:nvPr/>
        </p:nvSpPr>
        <p:spPr>
          <a:xfrm>
            <a:off x="783000" y="2968560"/>
            <a:ext cx="369000" cy="474840"/>
          </a:xfrm>
          <a:prstGeom prst="rect">
            <a:avLst/>
          </a:prstGeom>
          <a:gradFill>
            <a:gsLst>
              <a:gs pos="0">
                <a:srgbClr val="ffffff"/>
              </a:gs>
              <a:gs pos="100000">
                <a:srgbClr val="ffcf01"/>
              </a:gs>
            </a:gsLst>
            <a:lin ang="10800000"/>
          </a:gradFill>
          <a:ln>
            <a:noFill/>
          </a:ln>
        </p:spPr>
      </p:sp>
      <p:sp>
        <p:nvSpPr>
          <p:cNvPr id="41" name="CustomShape 5"/>
          <p:cNvSpPr/>
          <p:nvPr/>
        </p:nvSpPr>
        <p:spPr>
          <a:xfrm>
            <a:off x="0" y="2895480"/>
            <a:ext cx="560520" cy="422280"/>
          </a:xfrm>
          <a:prstGeom prst="rect">
            <a:avLst/>
          </a:prstGeom>
          <a:gradFill>
            <a:gsLst>
              <a:gs pos="0">
                <a:srgbClr val="ff0000"/>
              </a:gs>
              <a:gs pos="100000">
                <a:srgbClr val="ffffff"/>
              </a:gs>
            </a:gsLst>
            <a:lin ang="8100000"/>
          </a:gradFill>
          <a:ln>
            <a:noFill/>
          </a:ln>
        </p:spPr>
      </p:sp>
      <p:sp>
        <p:nvSpPr>
          <p:cNvPr id="42" name="CustomShape 6"/>
          <p:cNvSpPr/>
          <p:nvPr/>
        </p:nvSpPr>
        <p:spPr>
          <a:xfrm>
            <a:off x="635040" y="2438280"/>
            <a:ext cx="31680" cy="1052640"/>
          </a:xfrm>
          <a:prstGeom prst="rect">
            <a:avLst/>
          </a:prstGeom>
          <a:solidFill>
            <a:srgbClr val="1c1c1c"/>
          </a:solidFill>
          <a:ln>
            <a:noFill/>
          </a:ln>
        </p:spPr>
      </p:sp>
      <p:sp>
        <p:nvSpPr>
          <p:cNvPr id="43" name="CustomShape 7"/>
          <p:cNvSpPr/>
          <p:nvPr/>
        </p:nvSpPr>
        <p:spPr>
          <a:xfrm flipV="1">
            <a:off x="316080" y="3260520"/>
            <a:ext cx="8692920" cy="55440"/>
          </a:xfrm>
          <a:prstGeom prst="rect">
            <a:avLst/>
          </a:prstGeom>
          <a:gradFill>
            <a:gsLst>
              <a:gs pos="0">
                <a:srgbClr val="ffffff"/>
              </a:gs>
              <a:gs pos="100000">
                <a:srgbClr val="1c1c1c"/>
              </a:gs>
            </a:gsLst>
            <a:lin ang="10800000"/>
          </a:gradFill>
          <a:ln>
            <a:noFill/>
          </a:ln>
        </p:spPr>
      </p:sp>
      <p:sp>
        <p:nvSpPr>
          <p:cNvPr id="44" name="PlaceHolder 8"/>
          <p:cNvSpPr>
            <a:spLocks noGrp="1"/>
          </p:cNvSpPr>
          <p:nvPr>
            <p:ph type="title"/>
          </p:nvPr>
        </p:nvSpPr>
        <p:spPr>
          <a:xfrm>
            <a:off x="990720" y="1676160"/>
            <a:ext cx="7772400" cy="1461960"/>
          </a:xfrm>
          <a:prstGeom prst="rect">
            <a:avLst/>
          </a:prstGeom>
        </p:spPr>
        <p:txBody>
          <a:bodyPr lIns="90000" rIns="90000" tIns="46800" bIns="46800" anchor="b"/>
          <a:p>
            <a:r>
              <a:rPr lang="en-US" sz="4400">
                <a:latin typeface="Tahoma"/>
              </a:rPr>
              <a:t>Click to edit the title text format</a:t>
            </a:r>
            <a:endParaRPr/>
          </a:p>
        </p:txBody>
      </p:sp>
      <p:sp>
        <p:nvSpPr>
          <p:cNvPr id="45" name="PlaceHolder 9"/>
          <p:cNvSpPr>
            <a:spLocks noGrp="1"/>
          </p:cNvSpPr>
          <p:nvPr>
            <p:ph type="subTitle"/>
          </p:nvPr>
        </p:nvSpPr>
        <p:spPr>
          <a:xfrm>
            <a:off x="1371600" y="3886200"/>
            <a:ext cx="6400800" cy="1752480"/>
          </a:xfrm>
          <a:prstGeom prst="rect">
            <a:avLst/>
          </a:prstGeom>
        </p:spPr>
        <p:txBody>
          <a:bodyPr lIns="90000" rIns="90000" tIns="46800" bIns="46800"/>
          <a:p>
            <a:pPr algn="ctr"/>
            <a:r>
              <a:rPr lang="en-US" sz="3200">
                <a:latin typeface="Tahoma"/>
              </a:rPr>
              <a:t>Click to add Text</a:t>
            </a:r>
            <a:endParaRPr/>
          </a:p>
        </p:txBody>
      </p:sp>
      <p:sp>
        <p:nvSpPr>
          <p:cNvPr id="46" name="PlaceHolder 10"/>
          <p:cNvSpPr>
            <a:spLocks noGrp="1"/>
          </p:cNvSpPr>
          <p:nvPr>
            <p:ph type="dt"/>
          </p:nvPr>
        </p:nvSpPr>
        <p:spPr>
          <a:xfrm>
            <a:off x="990360" y="6248520"/>
            <a:ext cx="1904760" cy="457200"/>
          </a:xfrm>
          <a:prstGeom prst="rect">
            <a:avLst/>
          </a:prstGeom>
        </p:spPr>
        <p:txBody>
          <a:bodyPr lIns="90000" rIns="90000" tIns="46800" bIns="46800" anchor="b"/>
          <a:p>
            <a:pPr>
              <a:lnSpc>
                <a:spcPct val="100000"/>
              </a:lnSpc>
            </a:pPr>
            <a:r>
              <a:rPr lang="en-US" sz="1400">
                <a:solidFill>
                  <a:srgbClr val="1c1c1c"/>
                </a:solidFill>
                <a:latin typeface="Tahoma"/>
              </a:rPr>
              <a:t>&lt;date/time&gt;</a:t>
            </a:r>
            <a:endParaRPr/>
          </a:p>
        </p:txBody>
      </p:sp>
      <p:sp>
        <p:nvSpPr>
          <p:cNvPr id="47" name="PlaceHolder 11"/>
          <p:cNvSpPr>
            <a:spLocks noGrp="1"/>
          </p:cNvSpPr>
          <p:nvPr>
            <p:ph type="ftr"/>
          </p:nvPr>
        </p:nvSpPr>
        <p:spPr>
          <a:xfrm>
            <a:off x="3428640" y="6248520"/>
            <a:ext cx="2895480" cy="457200"/>
          </a:xfrm>
          <a:prstGeom prst="rect">
            <a:avLst/>
          </a:prstGeom>
        </p:spPr>
        <p:txBody>
          <a:bodyPr lIns="90000" rIns="90000" tIns="46800" bIns="46800" anchor="b"/>
          <a:p>
            <a:pPr algn="ctr">
              <a:lnSpc>
                <a:spcPct val="100000"/>
              </a:lnSpc>
            </a:pPr>
            <a:r>
              <a:rPr lang="en-US" sz="1400">
                <a:solidFill>
                  <a:srgbClr val="1c1c1c"/>
                </a:solidFill>
                <a:latin typeface="Tahoma"/>
              </a:rPr>
              <a:t>&lt;footer&gt;</a:t>
            </a:r>
            <a:endParaRPr/>
          </a:p>
        </p:txBody>
      </p:sp>
      <p:sp>
        <p:nvSpPr>
          <p:cNvPr id="48" name="PlaceHolder 12"/>
          <p:cNvSpPr>
            <a:spLocks noGrp="1"/>
          </p:cNvSpPr>
          <p:nvPr>
            <p:ph type="sldNum"/>
          </p:nvPr>
        </p:nvSpPr>
        <p:spPr>
          <a:xfrm>
            <a:off x="6858000" y="6248520"/>
            <a:ext cx="1905120" cy="457200"/>
          </a:xfrm>
          <a:prstGeom prst="rect">
            <a:avLst/>
          </a:prstGeom>
        </p:spPr>
        <p:txBody>
          <a:bodyPr lIns="90000" rIns="90000" tIns="46800" bIns="46800" anchor="b"/>
          <a:p>
            <a:pPr algn="r">
              <a:lnSpc>
                <a:spcPct val="100000"/>
              </a:lnSpc>
            </a:pPr>
            <a:fld id="{95234C34-D061-4D83-89D2-73CD21429D4B}" type="slidenum">
              <a:rPr lang="en-US" sz="1400">
                <a:solidFill>
                  <a:srgbClr val="1c1c1c"/>
                </a:solidFill>
                <a:latin typeface="Tahoma"/>
              </a:rPr>
              <a:t>&lt;number&gt;</a:t>
            </a:fld>
            <a:endParaRPr/>
          </a:p>
        </p:txBody>
      </p:sp>
      <p:sp>
        <p:nvSpPr>
          <p:cNvPr id="49" name="CustomShape 13"/>
          <p:cNvSpPr/>
          <p:nvPr/>
        </p:nvSpPr>
        <p:spPr>
          <a:xfrm>
            <a:off x="0" y="6553080"/>
            <a:ext cx="2209680" cy="307080"/>
          </a:xfrm>
          <a:prstGeom prst="rect">
            <a:avLst/>
          </a:prstGeom>
          <a:noFill/>
          <a:ln>
            <a:noFill/>
          </a:ln>
        </p:spPr>
        <p:txBody>
          <a:bodyPr lIns="90000" rIns="90000" tIns="46800" bIns="46800"/>
          <a:p>
            <a:pPr>
              <a:lnSpc>
                <a:spcPct val="100000"/>
              </a:lnSpc>
            </a:pPr>
            <a:r>
              <a:rPr lang="en-US" sz="1400">
                <a:latin typeface="McGrawHill-Italic"/>
              </a:rPr>
              <a:t>McGraw-Hill</a:t>
            </a:r>
            <a:endParaRPr/>
          </a:p>
        </p:txBody>
      </p:sp>
      <p:sp>
        <p:nvSpPr>
          <p:cNvPr id="50" name="CustomShape 14"/>
          <p:cNvSpPr/>
          <p:nvPr/>
        </p:nvSpPr>
        <p:spPr>
          <a:xfrm>
            <a:off x="4572000" y="6553080"/>
            <a:ext cx="4572000" cy="307080"/>
          </a:xfrm>
          <a:prstGeom prst="rect">
            <a:avLst/>
          </a:prstGeom>
          <a:noFill/>
          <a:ln>
            <a:noFill/>
          </a:ln>
        </p:spPr>
        <p:txBody>
          <a:bodyPr lIns="90000" rIns="90000" tIns="46800" bIns="46800"/>
          <a:p>
            <a:pPr algn="r">
              <a:lnSpc>
                <a:spcPct val="100000"/>
              </a:lnSpc>
              <a:buFont typeface="McGrawHill-Italic"/>
              <a:buChar char="©"/>
            </a:pPr>
            <a:r>
              <a:rPr lang="en-US" sz="1400">
                <a:latin typeface="McGrawHill-Italic"/>
              </a:rPr>
              <a:t>The McGraw-Hill Companies, Inc., 2000</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5.wmf"/><Relationship Id="rId2" Type="http://schemas.openxmlformats.org/officeDocument/2006/relationships/slideLayout" Target="../slideLayouts/slideLayout1.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8.wmf"/><Relationship Id="rId2" Type="http://schemas.openxmlformats.org/officeDocument/2006/relationships/slideLayout" Target="../slideLayouts/slideLayout1.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0.wmf"/><Relationship Id="rId2" Type="http://schemas.openxmlformats.org/officeDocument/2006/relationships/slideLayout" Target="../slideLayouts/slideLayout1.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27.wmf"/><Relationship Id="rId2" Type="http://schemas.openxmlformats.org/officeDocument/2006/relationships/slideLayout" Target="../slideLayouts/slideLayout1.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28.wmf"/><Relationship Id="rId2" Type="http://schemas.openxmlformats.org/officeDocument/2006/relationships/slideLayout" Target="../slideLayouts/slideLayout1.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xml"/><Relationship Id="rId3"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xml"/><Relationship Id="rId3"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37.wmf"/><Relationship Id="rId2" Type="http://schemas.openxmlformats.org/officeDocument/2006/relationships/slideLayout" Target="../slideLayouts/slideLayout1.xml"/><Relationship Id="rId3"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38.wmf"/><Relationship Id="rId2" Type="http://schemas.openxmlformats.org/officeDocument/2006/relationships/slideLayout" Target="../slideLayouts/slideLayout1.xml"/><Relationship Id="rId3"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image" Target="../media/image39.wmf"/><Relationship Id="rId2" Type="http://schemas.openxmlformats.org/officeDocument/2006/relationships/slideLayout" Target="../slideLayouts/slideLayout1.xml"/><Relationship Id="rId3"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1.xml"/><Relationship Id="rId3"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1.xml"/><Relationship Id="rId3"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1.xml"/><Relationship Id="rId3"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1.xml"/><Relationship Id="rId3"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image" Target="../media/image45.wmf"/><Relationship Id="rId2" Type="http://schemas.openxmlformats.org/officeDocument/2006/relationships/slideLayout" Target="../slideLayouts/slideLayout1.xml"/><Relationship Id="rId3"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1.xml"/><Relationship Id="rId3"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1.xml"/><Relationship Id="rId3"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1.xml"/><Relationship Id="rId3"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1.xml"/><Relationship Id="rId3"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image" Target="../media/image50.wmf"/><Relationship Id="rId2" Type="http://schemas.openxmlformats.org/officeDocument/2006/relationships/image" Target="../media/image51.wmf"/><Relationship Id="rId3" Type="http://schemas.openxmlformats.org/officeDocument/2006/relationships/slideLayout" Target="../slideLayouts/slideLayout1.xml"/><Relationship Id="rId4"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image" Target="../media/image52.wmf"/><Relationship Id="rId2" Type="http://schemas.openxmlformats.org/officeDocument/2006/relationships/slideLayout" Target="../slideLayouts/slideLayout1.xml"/><Relationship Id="rId3"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image" Target="../media/image53.wmf"/><Relationship Id="rId2" Type="http://schemas.openxmlformats.org/officeDocument/2006/relationships/slideLayout" Target="../slideLayouts/slideLayout1.xml"/><Relationship Id="rId3"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slideLayout" Target="../slideLayouts/slideLayout1.xml"/><Relationship Id="rId3"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slideLayout" Target="../slideLayouts/slideLayout1.xml"/><Relationship Id="rId3"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slideLayout" Target="../slideLayouts/slideLayout1.xml"/><Relationship Id="rId3"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slideLayout" Target="../slideLayouts/slideLayout1.xml"/><Relationship Id="rId3"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1.wmf"/><Relationship Id="rId2" Type="http://schemas.openxmlformats.org/officeDocument/2006/relationships/image" Target="../media/image12.wmf"/><Relationship Id="rId3" Type="http://schemas.openxmlformats.org/officeDocument/2006/relationships/slideLayout" Target="../slideLayouts/slideLayout1.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3.wmf"/><Relationship Id="rId2" Type="http://schemas.openxmlformats.org/officeDocument/2006/relationships/image" Target="../media/image14.wmf"/><Relationship Id="rId3" Type="http://schemas.openxmlformats.org/officeDocument/2006/relationships/slideLayout" Target="../slideLayouts/slideLayout1.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91" name="" descr=""/>
          <p:cNvPicPr/>
          <p:nvPr/>
        </p:nvPicPr>
        <p:blipFill>
          <a:blip r:embed="rId1"/>
          <a:stretch>
            <a:fillRect/>
          </a:stretch>
        </p:blipFill>
        <p:spPr>
          <a:xfrm>
            <a:off x="0" y="0"/>
            <a:ext cx="9144000" cy="1096920"/>
          </a:xfrm>
          <a:prstGeom prst="rect">
            <a:avLst/>
          </a:prstGeom>
          <a:ln>
            <a:noFill/>
          </a:ln>
        </p:spPr>
      </p:pic>
      <p:sp>
        <p:nvSpPr>
          <p:cNvPr id="92" name="CustomShape 1"/>
          <p:cNvSpPr/>
          <p:nvPr/>
        </p:nvSpPr>
        <p:spPr>
          <a:xfrm>
            <a:off x="1143000" y="2514600"/>
            <a:ext cx="6858000" cy="2409840"/>
          </a:xfrm>
          <a:prstGeom prst="rect">
            <a:avLst/>
          </a:prstGeom>
          <a:noFill/>
          <a:ln>
            <a:noFill/>
          </a:ln>
        </p:spPr>
        <p:txBody>
          <a:bodyPr lIns="90000" rIns="90000" tIns="46800" bIns="46800"/>
          <a:p>
            <a:pPr algn="ctr">
              <a:lnSpc>
                <a:spcPct val="100000"/>
              </a:lnSpc>
            </a:pPr>
            <a:r>
              <a:rPr b="1" lang="en-US" sz="4400">
                <a:solidFill>
                  <a:srgbClr val="333399"/>
                </a:solidFill>
                <a:latin typeface="Arial"/>
              </a:rPr>
              <a:t>Chapter 19</a:t>
            </a:r>
            <a:endParaRPr/>
          </a:p>
          <a:p>
            <a:pPr algn="ctr">
              <a:lnSpc>
                <a:spcPct val="100000"/>
              </a:lnSpc>
            </a:pPr>
            <a:endParaRPr/>
          </a:p>
          <a:p>
            <a:pPr algn="ctr">
              <a:lnSpc>
                <a:spcPct val="100000"/>
              </a:lnSpc>
            </a:pPr>
            <a:r>
              <a:rPr b="1" lang="en-US" sz="4400">
                <a:latin typeface="Arial"/>
              </a:rPr>
              <a:t>Network Layer:</a:t>
            </a:r>
            <a:endParaRPr/>
          </a:p>
          <a:p>
            <a:pPr algn="ctr">
              <a:lnSpc>
                <a:spcPct val="100000"/>
              </a:lnSpc>
            </a:pPr>
            <a:r>
              <a:rPr b="1" lang="en-US" sz="4400">
                <a:latin typeface="Arial"/>
              </a:rPr>
              <a:t>Logical Addressing</a:t>
            </a:r>
            <a:endParaRPr/>
          </a:p>
        </p:txBody>
      </p:sp>
      <p:sp>
        <p:nvSpPr>
          <p:cNvPr id="93" name="CustomShape 2"/>
          <p:cNvSpPr/>
          <p:nvPr/>
        </p:nvSpPr>
        <p:spPr>
          <a:xfrm>
            <a:off x="0" y="6507000"/>
            <a:ext cx="9144000" cy="276480"/>
          </a:xfrm>
          <a:prstGeom prst="rect">
            <a:avLst/>
          </a:prstGeom>
          <a:noFill/>
          <a:ln>
            <a:noFill/>
          </a:ln>
        </p:spPr>
        <p:txBody>
          <a:bodyPr lIns="90000" rIns="90000" tIns="46800" bIns="46800"/>
          <a:p>
            <a:pPr algn="ctr"/>
            <a:r>
              <a:rPr lang="en-US" sz="1200">
                <a:latin typeface="Times New Roman"/>
              </a:rPr>
              <a:t>Copyright © The McGraw-Hill Companies, Inc. Permission required for reproduction or display.</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77" name="CustomShape 1"/>
          <p:cNvSpPr/>
          <p:nvPr/>
        </p:nvSpPr>
        <p:spPr>
          <a:xfrm>
            <a:off x="366840" y="108000"/>
            <a:ext cx="438120" cy="474480"/>
          </a:xfrm>
          <a:prstGeom prst="rect">
            <a:avLst/>
          </a:prstGeom>
          <a:solidFill>
            <a:srgbClr val="ffcf01"/>
          </a:solidFill>
          <a:ln>
            <a:noFill/>
          </a:ln>
        </p:spPr>
      </p:sp>
      <p:sp>
        <p:nvSpPr>
          <p:cNvPr id="178" name="CustomShape 2"/>
          <p:cNvSpPr/>
          <p:nvPr/>
        </p:nvSpPr>
        <p:spPr>
          <a:xfrm>
            <a:off x="749160" y="108000"/>
            <a:ext cx="328680" cy="474480"/>
          </a:xfrm>
          <a:prstGeom prst="rect">
            <a:avLst/>
          </a:prstGeom>
          <a:gradFill>
            <a:gsLst>
              <a:gs pos="0">
                <a:srgbClr val="ffffff"/>
              </a:gs>
              <a:gs pos="100000">
                <a:srgbClr val="ffcf01"/>
              </a:gs>
            </a:gsLst>
            <a:lin ang="10800000"/>
          </a:gradFill>
          <a:ln>
            <a:noFill/>
          </a:ln>
        </p:spPr>
      </p:sp>
      <p:sp>
        <p:nvSpPr>
          <p:cNvPr id="179" name="CustomShape 3"/>
          <p:cNvSpPr/>
          <p:nvPr/>
        </p:nvSpPr>
        <p:spPr>
          <a:xfrm>
            <a:off x="490680" y="530280"/>
            <a:ext cx="422280" cy="474480"/>
          </a:xfrm>
          <a:prstGeom prst="rect">
            <a:avLst/>
          </a:prstGeom>
          <a:solidFill>
            <a:srgbClr val="3333cc"/>
          </a:solidFill>
          <a:ln>
            <a:noFill/>
          </a:ln>
        </p:spPr>
      </p:sp>
      <p:sp>
        <p:nvSpPr>
          <p:cNvPr id="180" name="CustomShape 4"/>
          <p:cNvSpPr/>
          <p:nvPr/>
        </p:nvSpPr>
        <p:spPr>
          <a:xfrm>
            <a:off x="860400" y="530280"/>
            <a:ext cx="368280" cy="474480"/>
          </a:xfrm>
          <a:prstGeom prst="rect">
            <a:avLst/>
          </a:prstGeom>
          <a:gradFill>
            <a:gsLst>
              <a:gs pos="0">
                <a:srgbClr val="ffffff"/>
              </a:gs>
              <a:gs pos="100000">
                <a:srgbClr val="3333cc"/>
              </a:gs>
            </a:gsLst>
            <a:lin ang="10800000"/>
          </a:gradFill>
          <a:ln>
            <a:noFill/>
          </a:ln>
        </p:spPr>
      </p:sp>
      <p:sp>
        <p:nvSpPr>
          <p:cNvPr id="181" name="CustomShape 5"/>
          <p:cNvSpPr/>
          <p:nvPr/>
        </p:nvSpPr>
        <p:spPr>
          <a:xfrm>
            <a:off x="76320" y="457200"/>
            <a:ext cx="560160" cy="422280"/>
          </a:xfrm>
          <a:prstGeom prst="rect">
            <a:avLst/>
          </a:prstGeom>
          <a:gradFill>
            <a:gsLst>
              <a:gs pos="0">
                <a:srgbClr val="ff0000"/>
              </a:gs>
              <a:gs pos="100000">
                <a:srgbClr val="ffffff"/>
              </a:gs>
            </a:gsLst>
            <a:lin ang="8100000"/>
          </a:gradFill>
          <a:ln>
            <a:noFill/>
          </a:ln>
        </p:spPr>
      </p:sp>
      <p:sp>
        <p:nvSpPr>
          <p:cNvPr id="182" name="CustomShape 6"/>
          <p:cNvSpPr/>
          <p:nvPr/>
        </p:nvSpPr>
        <p:spPr>
          <a:xfrm>
            <a:off x="711360" y="0"/>
            <a:ext cx="31680" cy="1052640"/>
          </a:xfrm>
          <a:prstGeom prst="rect">
            <a:avLst/>
          </a:prstGeom>
          <a:solidFill>
            <a:srgbClr val="1c1c1c"/>
          </a:solidFill>
          <a:ln>
            <a:noFill/>
          </a:ln>
        </p:spPr>
      </p:sp>
      <p:sp>
        <p:nvSpPr>
          <p:cNvPr id="183" name="CustomShape 7"/>
          <p:cNvSpPr/>
          <p:nvPr/>
        </p:nvSpPr>
        <p:spPr>
          <a:xfrm>
            <a:off x="442800" y="533520"/>
            <a:ext cx="8226360" cy="31680"/>
          </a:xfrm>
          <a:prstGeom prst="rect">
            <a:avLst/>
          </a:prstGeom>
          <a:gradFill>
            <a:gsLst>
              <a:gs pos="0">
                <a:srgbClr val="ffffff"/>
              </a:gs>
              <a:gs pos="100000">
                <a:srgbClr val="1c1c1c"/>
              </a:gs>
            </a:gsLst>
            <a:lin ang="10800000"/>
          </a:gradFill>
          <a:ln>
            <a:noFill/>
          </a:ln>
        </p:spPr>
      </p:sp>
      <p:sp>
        <p:nvSpPr>
          <p:cNvPr id="184" name="CustomShape 8"/>
          <p:cNvSpPr/>
          <p:nvPr/>
        </p:nvSpPr>
        <p:spPr>
          <a:xfrm>
            <a:off x="228600" y="990720"/>
            <a:ext cx="8686800" cy="520560"/>
          </a:xfrm>
          <a:prstGeom prst="rect">
            <a:avLst/>
          </a:prstGeom>
          <a:solidFill>
            <a:srgbClr val="ffffff"/>
          </a:solidFill>
          <a:ln>
            <a:noFill/>
          </a:ln>
        </p:spPr>
        <p:txBody>
          <a:bodyPr lIns="90000" rIns="90000" tIns="46800" bIns="46800"/>
          <a:p>
            <a:pPr algn="just"/>
            <a:r>
              <a:rPr b="1" i="1" lang="en-US" sz="2800">
                <a:latin typeface="Times New Roman"/>
              </a:rPr>
              <a:t>Find the error, if any, in the following IPv4 addresses.</a:t>
            </a:r>
            <a:endParaRPr/>
          </a:p>
        </p:txBody>
      </p:sp>
      <p:sp>
        <p:nvSpPr>
          <p:cNvPr id="185" name="CustomShape 9"/>
          <p:cNvSpPr/>
          <p:nvPr/>
        </p:nvSpPr>
        <p:spPr>
          <a:xfrm>
            <a:off x="1143000" y="0"/>
            <a:ext cx="2492640" cy="581400"/>
          </a:xfrm>
          <a:prstGeom prst="rect">
            <a:avLst/>
          </a:prstGeom>
          <a:noFill/>
          <a:ln>
            <a:noFill/>
          </a:ln>
        </p:spPr>
        <p:txBody>
          <a:bodyPr wrap="none" lIns="90000" rIns="90000" tIns="46800" bIns="46800"/>
          <a:p>
            <a:pPr/>
            <a:r>
              <a:rPr b="1" i="1" lang="en-US" sz="3200">
                <a:solidFill>
                  <a:srgbClr val="ff0000"/>
                </a:solidFill>
                <a:latin typeface="Times New Roman"/>
              </a:rPr>
              <a:t>Example 19.3</a:t>
            </a:r>
            <a:endParaRPr/>
          </a:p>
        </p:txBody>
      </p:sp>
      <p:pic>
        <p:nvPicPr>
          <p:cNvPr id="186" name="" descr=""/>
          <p:cNvPicPr/>
          <p:nvPr/>
        </p:nvPicPr>
        <p:blipFill>
          <a:blip r:embed="rId1"/>
          <a:stretch>
            <a:fillRect/>
          </a:stretch>
        </p:blipFill>
        <p:spPr>
          <a:xfrm>
            <a:off x="284040" y="1447920"/>
            <a:ext cx="3602160" cy="2074680"/>
          </a:xfrm>
          <a:prstGeom prst="rect">
            <a:avLst/>
          </a:prstGeom>
          <a:ln>
            <a:noFill/>
          </a:ln>
        </p:spPr>
      </p:pic>
      <p:sp>
        <p:nvSpPr>
          <p:cNvPr id="187" name="CustomShape 10"/>
          <p:cNvSpPr/>
          <p:nvPr/>
        </p:nvSpPr>
        <p:spPr>
          <a:xfrm>
            <a:off x="0" y="3657600"/>
            <a:ext cx="8686800" cy="2653560"/>
          </a:xfrm>
          <a:prstGeom prst="rect">
            <a:avLst/>
          </a:prstGeom>
          <a:solidFill>
            <a:srgbClr val="ffffff"/>
          </a:solidFill>
          <a:ln>
            <a:noFill/>
          </a:ln>
        </p:spPr>
        <p:txBody>
          <a:bodyPr lIns="90000" rIns="90000" tIns="46800" bIns="46800"/>
          <a:p>
            <a:pPr/>
            <a:r>
              <a:rPr b="1" i="1" lang="en-US" sz="2800">
                <a:solidFill>
                  <a:srgbClr val="ff0000"/>
                </a:solidFill>
                <a:latin typeface="Times New Roman"/>
              </a:rPr>
              <a:t>Solution</a:t>
            </a:r>
            <a:endParaRPr/>
          </a:p>
          <a:p>
            <a:pPr/>
            <a:r>
              <a:rPr b="1" i="1" lang="en-US" sz="2800">
                <a:solidFill>
                  <a:srgbClr val="ff0000"/>
                </a:solidFill>
                <a:latin typeface="Times New Roman"/>
              </a:rPr>
              <a:t>a.</a:t>
            </a:r>
            <a:r>
              <a:rPr b="1" i="1" lang="en-US" sz="2800">
                <a:latin typeface="Times New Roman"/>
              </a:rPr>
              <a:t> There must be no leading zero (045).</a:t>
            </a:r>
            <a:endParaRPr/>
          </a:p>
          <a:p>
            <a:pPr/>
            <a:r>
              <a:rPr b="1" i="1" lang="en-US" sz="2800">
                <a:solidFill>
                  <a:srgbClr val="ff0000"/>
                </a:solidFill>
                <a:latin typeface="Times New Roman"/>
              </a:rPr>
              <a:t>b.</a:t>
            </a:r>
            <a:r>
              <a:rPr b="1" i="1" lang="en-US" sz="2800">
                <a:latin typeface="Times New Roman"/>
              </a:rPr>
              <a:t> There can be no more than four numbers.</a:t>
            </a:r>
            <a:endParaRPr/>
          </a:p>
          <a:p>
            <a:pPr/>
            <a:r>
              <a:rPr b="1" i="1" lang="en-US" sz="2800">
                <a:solidFill>
                  <a:srgbClr val="ff0000"/>
                </a:solidFill>
                <a:latin typeface="Times New Roman"/>
              </a:rPr>
              <a:t>c.</a:t>
            </a:r>
            <a:r>
              <a:rPr b="1" i="1" lang="en-US" sz="2800">
                <a:latin typeface="Times New Roman"/>
              </a:rPr>
              <a:t> Each number needs to be less than or equal to 255.</a:t>
            </a:r>
            <a:endParaRPr/>
          </a:p>
          <a:p>
            <a:pPr/>
            <a:r>
              <a:rPr b="1" i="1" lang="en-US" sz="2800">
                <a:solidFill>
                  <a:srgbClr val="ff0000"/>
                </a:solidFill>
                <a:latin typeface="Times New Roman"/>
              </a:rPr>
              <a:t>d.</a:t>
            </a:r>
            <a:r>
              <a:rPr b="1" i="1" lang="en-US" sz="2800">
                <a:latin typeface="Times New Roman"/>
              </a:rPr>
              <a:t> A mixture of binary notation and dotted-decimal</a:t>
            </a:r>
            <a:r>
              <a:rPr b="1" i="1" lang="en-US" sz="2800">
                <a:latin typeface="Times New Roman"/>
              </a:rPr>
              <a:t>
</a:t>
            </a:r>
            <a:r>
              <a:rPr b="1" i="1" lang="en-US" sz="2800">
                <a:latin typeface="Times New Roman"/>
              </a:rPr>
              <a:t>    notation is not allowed.</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88" name="CustomShape 1"/>
          <p:cNvSpPr/>
          <p:nvPr/>
        </p:nvSpPr>
        <p:spPr>
          <a:xfrm>
            <a:off x="366840" y="108000"/>
            <a:ext cx="438120" cy="474480"/>
          </a:xfrm>
          <a:prstGeom prst="rect">
            <a:avLst/>
          </a:prstGeom>
          <a:solidFill>
            <a:srgbClr val="ffcf01"/>
          </a:solidFill>
          <a:ln>
            <a:noFill/>
          </a:ln>
        </p:spPr>
      </p:sp>
      <p:sp>
        <p:nvSpPr>
          <p:cNvPr id="189" name="CustomShape 2"/>
          <p:cNvSpPr/>
          <p:nvPr/>
        </p:nvSpPr>
        <p:spPr>
          <a:xfrm>
            <a:off x="749160" y="108000"/>
            <a:ext cx="328680" cy="474480"/>
          </a:xfrm>
          <a:prstGeom prst="rect">
            <a:avLst/>
          </a:prstGeom>
          <a:gradFill>
            <a:gsLst>
              <a:gs pos="0">
                <a:srgbClr val="ffffff"/>
              </a:gs>
              <a:gs pos="100000">
                <a:srgbClr val="ffcf01"/>
              </a:gs>
            </a:gsLst>
            <a:lin ang="10800000"/>
          </a:gradFill>
          <a:ln>
            <a:noFill/>
          </a:ln>
        </p:spPr>
      </p:sp>
      <p:sp>
        <p:nvSpPr>
          <p:cNvPr id="190" name="CustomShape 3"/>
          <p:cNvSpPr/>
          <p:nvPr/>
        </p:nvSpPr>
        <p:spPr>
          <a:xfrm>
            <a:off x="490680" y="530280"/>
            <a:ext cx="422280" cy="474480"/>
          </a:xfrm>
          <a:prstGeom prst="rect">
            <a:avLst/>
          </a:prstGeom>
          <a:solidFill>
            <a:srgbClr val="3333cc"/>
          </a:solidFill>
          <a:ln>
            <a:noFill/>
          </a:ln>
        </p:spPr>
      </p:sp>
      <p:sp>
        <p:nvSpPr>
          <p:cNvPr id="191" name="CustomShape 4"/>
          <p:cNvSpPr/>
          <p:nvPr/>
        </p:nvSpPr>
        <p:spPr>
          <a:xfrm>
            <a:off x="860400" y="530280"/>
            <a:ext cx="368280" cy="474480"/>
          </a:xfrm>
          <a:prstGeom prst="rect">
            <a:avLst/>
          </a:prstGeom>
          <a:gradFill>
            <a:gsLst>
              <a:gs pos="0">
                <a:srgbClr val="ffffff"/>
              </a:gs>
              <a:gs pos="100000">
                <a:srgbClr val="3333cc"/>
              </a:gs>
            </a:gsLst>
            <a:lin ang="10800000"/>
          </a:gradFill>
          <a:ln>
            <a:noFill/>
          </a:ln>
        </p:spPr>
      </p:sp>
      <p:sp>
        <p:nvSpPr>
          <p:cNvPr id="192" name="CustomShape 5"/>
          <p:cNvSpPr/>
          <p:nvPr/>
        </p:nvSpPr>
        <p:spPr>
          <a:xfrm>
            <a:off x="76320" y="457200"/>
            <a:ext cx="560160" cy="422280"/>
          </a:xfrm>
          <a:prstGeom prst="rect">
            <a:avLst/>
          </a:prstGeom>
          <a:gradFill>
            <a:gsLst>
              <a:gs pos="0">
                <a:srgbClr val="ff0000"/>
              </a:gs>
              <a:gs pos="100000">
                <a:srgbClr val="ffffff"/>
              </a:gs>
            </a:gsLst>
            <a:lin ang="8100000"/>
          </a:gradFill>
          <a:ln>
            <a:noFill/>
          </a:ln>
        </p:spPr>
      </p:sp>
      <p:sp>
        <p:nvSpPr>
          <p:cNvPr id="193" name="CustomShape 6"/>
          <p:cNvSpPr/>
          <p:nvPr/>
        </p:nvSpPr>
        <p:spPr>
          <a:xfrm>
            <a:off x="711360" y="0"/>
            <a:ext cx="31680" cy="1052640"/>
          </a:xfrm>
          <a:prstGeom prst="rect">
            <a:avLst/>
          </a:prstGeom>
          <a:solidFill>
            <a:srgbClr val="1c1c1c"/>
          </a:solidFill>
          <a:ln>
            <a:noFill/>
          </a:ln>
        </p:spPr>
      </p:sp>
      <p:sp>
        <p:nvSpPr>
          <p:cNvPr id="194" name="CustomShape 7"/>
          <p:cNvSpPr/>
          <p:nvPr/>
        </p:nvSpPr>
        <p:spPr>
          <a:xfrm>
            <a:off x="442800" y="533520"/>
            <a:ext cx="8226360" cy="31680"/>
          </a:xfrm>
          <a:prstGeom prst="rect">
            <a:avLst/>
          </a:prstGeom>
          <a:gradFill>
            <a:gsLst>
              <a:gs pos="0">
                <a:srgbClr val="ffffff"/>
              </a:gs>
              <a:gs pos="100000">
                <a:srgbClr val="1c1c1c"/>
              </a:gs>
            </a:gsLst>
            <a:lin ang="10800000"/>
          </a:gradFill>
          <a:ln>
            <a:noFill/>
          </a:ln>
        </p:spPr>
      </p:sp>
      <p:sp>
        <p:nvSpPr>
          <p:cNvPr id="195" name="Line 8"/>
          <p:cNvSpPr/>
          <p:nvPr/>
        </p:nvSpPr>
        <p:spPr>
          <a:xfrm>
            <a:off x="457200" y="2666880"/>
            <a:ext cx="8153280" cy="0"/>
          </a:xfrm>
          <a:prstGeom prst="line">
            <a:avLst/>
          </a:prstGeom>
          <a:ln w="76320">
            <a:solidFill>
              <a:srgbClr val="009900"/>
            </a:solidFill>
            <a:miter/>
          </a:ln>
        </p:spPr>
      </p:sp>
      <p:sp>
        <p:nvSpPr>
          <p:cNvPr id="196" name="Line 9"/>
          <p:cNvSpPr/>
          <p:nvPr/>
        </p:nvSpPr>
        <p:spPr>
          <a:xfrm>
            <a:off x="458640" y="4419720"/>
            <a:ext cx="8153640" cy="0"/>
          </a:xfrm>
          <a:prstGeom prst="line">
            <a:avLst/>
          </a:prstGeom>
          <a:ln w="76320">
            <a:solidFill>
              <a:srgbClr val="009900"/>
            </a:solidFill>
            <a:miter/>
          </a:ln>
        </p:spPr>
      </p:sp>
      <p:sp>
        <p:nvSpPr>
          <p:cNvPr id="197" name="CustomShape 10"/>
          <p:cNvSpPr/>
          <p:nvPr/>
        </p:nvSpPr>
        <p:spPr>
          <a:xfrm>
            <a:off x="495360" y="2759040"/>
            <a:ext cx="8077320" cy="1556280"/>
          </a:xfrm>
          <a:prstGeom prst="rect">
            <a:avLst/>
          </a:prstGeom>
          <a:solidFill>
            <a:srgbClr val="99ff33"/>
          </a:solidFill>
          <a:ln>
            <a:noFill/>
          </a:ln>
        </p:spPr>
        <p:txBody>
          <a:bodyPr lIns="90000" rIns="90000" tIns="46800" bIns="46800"/>
          <a:p>
            <a:pPr algn="ctr">
              <a:lnSpc>
                <a:spcPct val="100000"/>
              </a:lnSpc>
            </a:pPr>
            <a:r>
              <a:rPr b="1" lang="en-US" sz="3200">
                <a:latin typeface="Arial"/>
              </a:rPr>
              <a:t>In classful addressing, the address space is divided into five classes:</a:t>
            </a:r>
            <a:endParaRPr/>
          </a:p>
          <a:p>
            <a:pPr algn="ctr">
              <a:lnSpc>
                <a:spcPct val="100000"/>
              </a:lnSpc>
            </a:pPr>
            <a:r>
              <a:rPr b="1" lang="en-US" sz="3200">
                <a:latin typeface="Arial"/>
              </a:rPr>
              <a:t>A, B, C, D, and E.</a:t>
            </a:r>
            <a:endParaRPr/>
          </a:p>
        </p:txBody>
      </p:sp>
      <p:pic>
        <p:nvPicPr>
          <p:cNvPr id="198" name="" descr=""/>
          <p:cNvPicPr/>
          <p:nvPr/>
        </p:nvPicPr>
        <p:blipFill>
          <a:blip r:embed="rId1"/>
          <a:stretch>
            <a:fillRect/>
          </a:stretch>
        </p:blipFill>
        <p:spPr>
          <a:xfrm>
            <a:off x="457200" y="1981080"/>
            <a:ext cx="1143000" cy="567000"/>
          </a:xfrm>
          <a:prstGeom prst="rect">
            <a:avLst/>
          </a:prstGeom>
          <a:ln>
            <a:noFill/>
          </a:ln>
        </p:spPr>
      </p:pic>
      <p:sp>
        <p:nvSpPr>
          <p:cNvPr id="199" name="CustomShape 11"/>
          <p:cNvSpPr/>
          <p:nvPr/>
        </p:nvSpPr>
        <p:spPr>
          <a:xfrm>
            <a:off x="590400" y="1981080"/>
            <a:ext cx="871200" cy="520560"/>
          </a:xfrm>
          <a:prstGeom prst="rect">
            <a:avLst/>
          </a:prstGeom>
          <a:noFill/>
          <a:ln>
            <a:noFill/>
          </a:ln>
        </p:spPr>
        <p:txBody>
          <a:bodyPr wrap="none" lIns="90000" rIns="90000" tIns="46800" bIns="46800"/>
          <a:p>
            <a:pPr/>
            <a:r>
              <a:rPr b="1" i="1" lang="en-US" sz="2800">
                <a:solidFill>
                  <a:srgbClr val="ff0000"/>
                </a:solidFill>
                <a:latin typeface="Times New Roman"/>
              </a:rPr>
              <a:t>Note</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00" name="Line 1"/>
          <p:cNvSpPr/>
          <p:nvPr/>
        </p:nvSpPr>
        <p:spPr>
          <a:xfrm>
            <a:off x="152280" y="152280"/>
            <a:ext cx="8763120" cy="0"/>
          </a:xfrm>
          <a:prstGeom prst="line">
            <a:avLst/>
          </a:prstGeom>
          <a:ln w="76320">
            <a:solidFill>
              <a:srgbClr val="ff0000"/>
            </a:solidFill>
            <a:miter/>
          </a:ln>
        </p:spPr>
      </p:sp>
      <p:sp>
        <p:nvSpPr>
          <p:cNvPr id="201" name="Line 2"/>
          <p:cNvSpPr/>
          <p:nvPr/>
        </p:nvSpPr>
        <p:spPr>
          <a:xfrm>
            <a:off x="152280" y="990720"/>
            <a:ext cx="8763120" cy="0"/>
          </a:xfrm>
          <a:prstGeom prst="line">
            <a:avLst/>
          </a:prstGeom>
          <a:ln w="19080">
            <a:solidFill>
              <a:srgbClr val="ff0000"/>
            </a:solidFill>
            <a:miter/>
          </a:ln>
        </p:spPr>
      </p:sp>
      <p:sp>
        <p:nvSpPr>
          <p:cNvPr id="202" name="CustomShape 3"/>
          <p:cNvSpPr/>
          <p:nvPr/>
        </p:nvSpPr>
        <p:spPr>
          <a:xfrm>
            <a:off x="304920" y="380880"/>
            <a:ext cx="7852680" cy="459720"/>
          </a:xfrm>
          <a:prstGeom prst="rect">
            <a:avLst/>
          </a:prstGeom>
          <a:noFill/>
          <a:ln>
            <a:noFill/>
          </a:ln>
        </p:spPr>
        <p:txBody>
          <a:bodyPr wrap="none" lIns="90000" rIns="90000" tIns="46800" bIns="46800"/>
          <a:p>
            <a:pPr/>
            <a:r>
              <a:rPr b="1" lang="en-US" sz="2400">
                <a:solidFill>
                  <a:srgbClr val="3333cc"/>
                </a:solidFill>
                <a:latin typeface="Times New Roman"/>
              </a:rPr>
              <a:t>Figure 19.2  </a:t>
            </a:r>
            <a:r>
              <a:rPr b="1" i="1" lang="en-US" sz="2000">
                <a:latin typeface="Times New Roman"/>
              </a:rPr>
              <a:t>Finding the classes in binary and dotted-decimal notation</a:t>
            </a:r>
            <a:endParaRPr/>
          </a:p>
        </p:txBody>
      </p:sp>
      <p:sp>
        <p:nvSpPr>
          <p:cNvPr id="203" name="Line 4"/>
          <p:cNvSpPr/>
          <p:nvPr/>
        </p:nvSpPr>
        <p:spPr>
          <a:xfrm>
            <a:off x="152280" y="6248520"/>
            <a:ext cx="8763120" cy="0"/>
          </a:xfrm>
          <a:prstGeom prst="line">
            <a:avLst/>
          </a:prstGeom>
          <a:ln w="76320">
            <a:solidFill>
              <a:srgbClr val="ff0000"/>
            </a:solidFill>
            <a:miter/>
          </a:ln>
        </p:spPr>
      </p:sp>
      <p:pic>
        <p:nvPicPr>
          <p:cNvPr id="204" name="" descr=""/>
          <p:cNvPicPr/>
          <p:nvPr/>
        </p:nvPicPr>
        <p:blipFill>
          <a:blip r:embed="rId1"/>
          <a:stretch>
            <a:fillRect/>
          </a:stretch>
        </p:blipFill>
        <p:spPr>
          <a:xfrm>
            <a:off x="380880" y="2133720"/>
            <a:ext cx="8226720" cy="285912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05" name="CustomShape 1"/>
          <p:cNvSpPr/>
          <p:nvPr/>
        </p:nvSpPr>
        <p:spPr>
          <a:xfrm>
            <a:off x="366840" y="108000"/>
            <a:ext cx="438120" cy="474480"/>
          </a:xfrm>
          <a:prstGeom prst="rect">
            <a:avLst/>
          </a:prstGeom>
          <a:solidFill>
            <a:srgbClr val="ffcf01"/>
          </a:solidFill>
          <a:ln>
            <a:noFill/>
          </a:ln>
        </p:spPr>
      </p:sp>
      <p:sp>
        <p:nvSpPr>
          <p:cNvPr id="206" name="CustomShape 2"/>
          <p:cNvSpPr/>
          <p:nvPr/>
        </p:nvSpPr>
        <p:spPr>
          <a:xfrm>
            <a:off x="749160" y="108000"/>
            <a:ext cx="328680" cy="474480"/>
          </a:xfrm>
          <a:prstGeom prst="rect">
            <a:avLst/>
          </a:prstGeom>
          <a:gradFill>
            <a:gsLst>
              <a:gs pos="0">
                <a:srgbClr val="ffffff"/>
              </a:gs>
              <a:gs pos="100000">
                <a:srgbClr val="ffcf01"/>
              </a:gs>
            </a:gsLst>
            <a:lin ang="10800000"/>
          </a:gradFill>
          <a:ln>
            <a:noFill/>
          </a:ln>
        </p:spPr>
      </p:sp>
      <p:sp>
        <p:nvSpPr>
          <p:cNvPr id="207" name="CustomShape 3"/>
          <p:cNvSpPr/>
          <p:nvPr/>
        </p:nvSpPr>
        <p:spPr>
          <a:xfrm>
            <a:off x="490680" y="530280"/>
            <a:ext cx="422280" cy="474480"/>
          </a:xfrm>
          <a:prstGeom prst="rect">
            <a:avLst/>
          </a:prstGeom>
          <a:solidFill>
            <a:srgbClr val="3333cc"/>
          </a:solidFill>
          <a:ln>
            <a:noFill/>
          </a:ln>
        </p:spPr>
      </p:sp>
      <p:sp>
        <p:nvSpPr>
          <p:cNvPr id="208" name="CustomShape 4"/>
          <p:cNvSpPr/>
          <p:nvPr/>
        </p:nvSpPr>
        <p:spPr>
          <a:xfrm>
            <a:off x="860400" y="530280"/>
            <a:ext cx="368280" cy="474480"/>
          </a:xfrm>
          <a:prstGeom prst="rect">
            <a:avLst/>
          </a:prstGeom>
          <a:gradFill>
            <a:gsLst>
              <a:gs pos="0">
                <a:srgbClr val="ffffff"/>
              </a:gs>
              <a:gs pos="100000">
                <a:srgbClr val="3333cc"/>
              </a:gs>
            </a:gsLst>
            <a:lin ang="10800000"/>
          </a:gradFill>
          <a:ln>
            <a:noFill/>
          </a:ln>
        </p:spPr>
      </p:sp>
      <p:sp>
        <p:nvSpPr>
          <p:cNvPr id="209" name="CustomShape 5"/>
          <p:cNvSpPr/>
          <p:nvPr/>
        </p:nvSpPr>
        <p:spPr>
          <a:xfrm>
            <a:off x="76320" y="457200"/>
            <a:ext cx="560160" cy="422280"/>
          </a:xfrm>
          <a:prstGeom prst="rect">
            <a:avLst/>
          </a:prstGeom>
          <a:gradFill>
            <a:gsLst>
              <a:gs pos="0">
                <a:srgbClr val="ff0000"/>
              </a:gs>
              <a:gs pos="100000">
                <a:srgbClr val="ffffff"/>
              </a:gs>
            </a:gsLst>
            <a:lin ang="8100000"/>
          </a:gradFill>
          <a:ln>
            <a:noFill/>
          </a:ln>
        </p:spPr>
      </p:sp>
      <p:sp>
        <p:nvSpPr>
          <p:cNvPr id="210" name="CustomShape 6"/>
          <p:cNvSpPr/>
          <p:nvPr/>
        </p:nvSpPr>
        <p:spPr>
          <a:xfrm>
            <a:off x="711360" y="0"/>
            <a:ext cx="31680" cy="1052640"/>
          </a:xfrm>
          <a:prstGeom prst="rect">
            <a:avLst/>
          </a:prstGeom>
          <a:solidFill>
            <a:srgbClr val="1c1c1c"/>
          </a:solidFill>
          <a:ln>
            <a:noFill/>
          </a:ln>
        </p:spPr>
      </p:sp>
      <p:sp>
        <p:nvSpPr>
          <p:cNvPr id="211" name="CustomShape 7"/>
          <p:cNvSpPr/>
          <p:nvPr/>
        </p:nvSpPr>
        <p:spPr>
          <a:xfrm>
            <a:off x="442800" y="533520"/>
            <a:ext cx="8226360" cy="31680"/>
          </a:xfrm>
          <a:prstGeom prst="rect">
            <a:avLst/>
          </a:prstGeom>
          <a:gradFill>
            <a:gsLst>
              <a:gs pos="0">
                <a:srgbClr val="ffffff"/>
              </a:gs>
              <a:gs pos="100000">
                <a:srgbClr val="1c1c1c"/>
              </a:gs>
            </a:gsLst>
            <a:lin ang="10800000"/>
          </a:gradFill>
          <a:ln>
            <a:noFill/>
          </a:ln>
        </p:spPr>
      </p:sp>
      <p:sp>
        <p:nvSpPr>
          <p:cNvPr id="212" name="CustomShape 8"/>
          <p:cNvSpPr/>
          <p:nvPr/>
        </p:nvSpPr>
        <p:spPr>
          <a:xfrm>
            <a:off x="228600" y="1143000"/>
            <a:ext cx="8686800" cy="2226960"/>
          </a:xfrm>
          <a:prstGeom prst="rect">
            <a:avLst/>
          </a:prstGeom>
          <a:solidFill>
            <a:srgbClr val="ffffff"/>
          </a:solidFill>
          <a:ln>
            <a:noFill/>
          </a:ln>
        </p:spPr>
        <p:txBody>
          <a:bodyPr lIns="90000" rIns="90000" tIns="46800" bIns="46800"/>
          <a:p>
            <a:pPr algn="just"/>
            <a:r>
              <a:rPr b="1" i="1" lang="en-US" sz="2800">
                <a:latin typeface="Times New Roman"/>
              </a:rPr>
              <a:t>Find the class of each address.</a:t>
            </a:r>
            <a:endParaRPr/>
          </a:p>
          <a:p>
            <a:pPr algn="just"/>
            <a:r>
              <a:rPr b="1" i="1" lang="en-US" sz="2800">
                <a:solidFill>
                  <a:srgbClr val="ff0000"/>
                </a:solidFill>
                <a:latin typeface="Times New Roman"/>
              </a:rPr>
              <a:t>a.</a:t>
            </a:r>
            <a:r>
              <a:rPr b="1" i="1" lang="en-US" sz="2800">
                <a:latin typeface="Times New Roman"/>
              </a:rPr>
              <a:t>   </a:t>
            </a:r>
            <a:r>
              <a:rPr b="1" lang="en-US" sz="2800" u="sng">
                <a:solidFill>
                  <a:srgbClr val="009900"/>
                </a:solidFill>
                <a:latin typeface="Times New Roman"/>
              </a:rPr>
              <a:t>0</a:t>
            </a:r>
            <a:r>
              <a:rPr lang="en-US" sz="2800">
                <a:latin typeface="Times New Roman"/>
              </a:rPr>
              <a:t>0000001 00001011 00001011 11101111</a:t>
            </a:r>
            <a:endParaRPr/>
          </a:p>
          <a:p>
            <a:pPr algn="just"/>
            <a:r>
              <a:rPr b="1" i="1" lang="en-US" sz="2800">
                <a:solidFill>
                  <a:srgbClr val="ff0000"/>
                </a:solidFill>
                <a:latin typeface="Times New Roman"/>
              </a:rPr>
              <a:t>b.</a:t>
            </a:r>
            <a:r>
              <a:rPr b="1" i="1" lang="en-US" sz="2800">
                <a:latin typeface="Times New Roman"/>
              </a:rPr>
              <a:t>   </a:t>
            </a:r>
            <a:r>
              <a:rPr b="1" lang="en-US" sz="2800" u="sng">
                <a:solidFill>
                  <a:srgbClr val="009900"/>
                </a:solidFill>
                <a:latin typeface="Times New Roman"/>
              </a:rPr>
              <a:t>110</a:t>
            </a:r>
            <a:r>
              <a:rPr lang="en-US" sz="2800">
                <a:latin typeface="Times New Roman"/>
              </a:rPr>
              <a:t>00001 10000011 00011011 11111111</a:t>
            </a:r>
            <a:endParaRPr/>
          </a:p>
          <a:p>
            <a:pPr algn="just"/>
            <a:r>
              <a:rPr b="1" i="1" lang="en-US" sz="2800">
                <a:solidFill>
                  <a:srgbClr val="ff0000"/>
                </a:solidFill>
                <a:latin typeface="Times New Roman"/>
              </a:rPr>
              <a:t>c.</a:t>
            </a:r>
            <a:r>
              <a:rPr b="1" i="1" lang="en-US" sz="2800">
                <a:latin typeface="Times New Roman"/>
              </a:rPr>
              <a:t>   </a:t>
            </a:r>
            <a:r>
              <a:rPr b="1" lang="en-US" sz="2800" u="sng">
                <a:solidFill>
                  <a:srgbClr val="009900"/>
                </a:solidFill>
                <a:latin typeface="Times New Roman"/>
              </a:rPr>
              <a:t>14</a:t>
            </a:r>
            <a:r>
              <a:rPr lang="en-US" sz="2800">
                <a:latin typeface="Times New Roman"/>
              </a:rPr>
              <a:t>.23.120.8</a:t>
            </a:r>
            <a:endParaRPr/>
          </a:p>
          <a:p>
            <a:pPr algn="just"/>
            <a:r>
              <a:rPr b="1" i="1" lang="en-US" sz="2800">
                <a:solidFill>
                  <a:srgbClr val="ff0000"/>
                </a:solidFill>
                <a:latin typeface="Times New Roman"/>
              </a:rPr>
              <a:t>d.</a:t>
            </a:r>
            <a:r>
              <a:rPr b="1" i="1" lang="en-US" sz="2800">
                <a:latin typeface="Times New Roman"/>
              </a:rPr>
              <a:t>   </a:t>
            </a:r>
            <a:r>
              <a:rPr b="1" lang="en-US" sz="2800" u="sng">
                <a:solidFill>
                  <a:srgbClr val="009900"/>
                </a:solidFill>
                <a:latin typeface="Times New Roman"/>
              </a:rPr>
              <a:t>252</a:t>
            </a:r>
            <a:r>
              <a:rPr lang="en-US" sz="2800">
                <a:latin typeface="Times New Roman"/>
              </a:rPr>
              <a:t>.5.15.111</a:t>
            </a:r>
            <a:endParaRPr/>
          </a:p>
        </p:txBody>
      </p:sp>
      <p:sp>
        <p:nvSpPr>
          <p:cNvPr id="213" name="CustomShape 9"/>
          <p:cNvSpPr/>
          <p:nvPr/>
        </p:nvSpPr>
        <p:spPr>
          <a:xfrm>
            <a:off x="1143000" y="0"/>
            <a:ext cx="2492640" cy="581400"/>
          </a:xfrm>
          <a:prstGeom prst="rect">
            <a:avLst/>
          </a:prstGeom>
          <a:noFill/>
          <a:ln>
            <a:noFill/>
          </a:ln>
        </p:spPr>
        <p:txBody>
          <a:bodyPr wrap="none" lIns="90000" rIns="90000" tIns="46800" bIns="46800"/>
          <a:p>
            <a:pPr/>
            <a:r>
              <a:rPr b="1" i="1" lang="en-US" sz="3200">
                <a:solidFill>
                  <a:srgbClr val="ff0000"/>
                </a:solidFill>
                <a:latin typeface="Times New Roman"/>
              </a:rPr>
              <a:t>Example 19.4</a:t>
            </a:r>
            <a:endParaRPr/>
          </a:p>
        </p:txBody>
      </p:sp>
      <p:sp>
        <p:nvSpPr>
          <p:cNvPr id="214" name="CustomShape 10"/>
          <p:cNvSpPr/>
          <p:nvPr/>
        </p:nvSpPr>
        <p:spPr>
          <a:xfrm>
            <a:off x="152280" y="3657600"/>
            <a:ext cx="8686800" cy="2653560"/>
          </a:xfrm>
          <a:prstGeom prst="rect">
            <a:avLst/>
          </a:prstGeom>
          <a:solidFill>
            <a:srgbClr val="ffffff"/>
          </a:solidFill>
          <a:ln>
            <a:noFill/>
          </a:ln>
        </p:spPr>
        <p:txBody>
          <a:bodyPr lIns="90000" rIns="90000" tIns="46800" bIns="46800"/>
          <a:p>
            <a:pPr/>
            <a:r>
              <a:rPr b="1" i="1" lang="en-US" sz="2800">
                <a:latin typeface="Times New Roman"/>
              </a:rPr>
              <a:t>Solution</a:t>
            </a:r>
            <a:endParaRPr/>
          </a:p>
          <a:p>
            <a:pPr/>
            <a:r>
              <a:rPr b="1" i="1" lang="en-US" sz="2800">
                <a:solidFill>
                  <a:srgbClr val="ff0000"/>
                </a:solidFill>
                <a:latin typeface="Times New Roman"/>
              </a:rPr>
              <a:t>a.</a:t>
            </a:r>
            <a:r>
              <a:rPr b="1" i="1" lang="en-US" sz="2800">
                <a:latin typeface="Times New Roman"/>
              </a:rPr>
              <a:t> The first bit is 0. This is a class A address.</a:t>
            </a:r>
            <a:endParaRPr/>
          </a:p>
          <a:p>
            <a:pPr/>
            <a:r>
              <a:rPr b="1" i="1" lang="en-US" sz="2800">
                <a:solidFill>
                  <a:srgbClr val="ff0000"/>
                </a:solidFill>
                <a:latin typeface="Times New Roman"/>
              </a:rPr>
              <a:t>b.</a:t>
            </a:r>
            <a:r>
              <a:rPr b="1" i="1" lang="en-US" sz="2800">
                <a:latin typeface="Times New Roman"/>
              </a:rPr>
              <a:t> The first 2 bits are 1; the third bit is 0. This is a class C</a:t>
            </a:r>
            <a:r>
              <a:rPr b="1" i="1" lang="en-US" sz="2800">
                <a:latin typeface="Times New Roman"/>
              </a:rPr>
              <a:t>
</a:t>
            </a:r>
            <a:r>
              <a:rPr b="1" i="1" lang="en-US" sz="2800">
                <a:latin typeface="Times New Roman"/>
              </a:rPr>
              <a:t>     address.</a:t>
            </a:r>
            <a:endParaRPr/>
          </a:p>
          <a:p>
            <a:pPr/>
            <a:r>
              <a:rPr b="1" i="1" lang="en-US" sz="2800">
                <a:solidFill>
                  <a:srgbClr val="ff0000"/>
                </a:solidFill>
                <a:latin typeface="Times New Roman"/>
              </a:rPr>
              <a:t>c.</a:t>
            </a:r>
            <a:r>
              <a:rPr b="1" i="1" lang="en-US" sz="2800">
                <a:latin typeface="Times New Roman"/>
              </a:rPr>
              <a:t> The first byte is 14; the class is A.</a:t>
            </a:r>
            <a:endParaRPr/>
          </a:p>
          <a:p>
            <a:pPr/>
            <a:r>
              <a:rPr b="1" i="1" lang="en-US" sz="2800">
                <a:solidFill>
                  <a:srgbClr val="ff0000"/>
                </a:solidFill>
                <a:latin typeface="Times New Roman"/>
              </a:rPr>
              <a:t>d.</a:t>
            </a:r>
            <a:r>
              <a:rPr b="1" i="1" lang="en-US" sz="2800">
                <a:latin typeface="Times New Roman"/>
              </a:rPr>
              <a:t> The first byte is 252; the class is E.</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15" name="CustomShape 1"/>
          <p:cNvSpPr/>
          <p:nvPr/>
        </p:nvSpPr>
        <p:spPr>
          <a:xfrm>
            <a:off x="533520" y="1828800"/>
            <a:ext cx="7971120" cy="459720"/>
          </a:xfrm>
          <a:prstGeom prst="rect">
            <a:avLst/>
          </a:prstGeom>
          <a:noFill/>
          <a:ln>
            <a:noFill/>
          </a:ln>
        </p:spPr>
        <p:txBody>
          <a:bodyPr wrap="none" lIns="90000" rIns="90000" tIns="46800" bIns="46800"/>
          <a:p>
            <a:pPr/>
            <a:r>
              <a:rPr b="1" lang="en-US" sz="2400">
                <a:solidFill>
                  <a:srgbClr val="3333cc"/>
                </a:solidFill>
                <a:latin typeface="Times New Roman"/>
              </a:rPr>
              <a:t>Table 19.1  </a:t>
            </a:r>
            <a:r>
              <a:rPr b="1" i="1" lang="en-US" sz="2000">
                <a:latin typeface="Times New Roman"/>
              </a:rPr>
              <a:t>Number of blocks and block size in classful IPv4 addressing</a:t>
            </a:r>
            <a:endParaRPr/>
          </a:p>
        </p:txBody>
      </p:sp>
      <p:pic>
        <p:nvPicPr>
          <p:cNvPr id="216" name="" descr=""/>
          <p:cNvPicPr/>
          <p:nvPr/>
        </p:nvPicPr>
        <p:blipFill>
          <a:blip r:embed="rId1"/>
          <a:stretch>
            <a:fillRect/>
          </a:stretch>
        </p:blipFill>
        <p:spPr>
          <a:xfrm>
            <a:off x="507960" y="2293920"/>
            <a:ext cx="8026560" cy="235440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17" name="CustomShape 1"/>
          <p:cNvSpPr/>
          <p:nvPr/>
        </p:nvSpPr>
        <p:spPr>
          <a:xfrm>
            <a:off x="366840" y="108000"/>
            <a:ext cx="438120" cy="474480"/>
          </a:xfrm>
          <a:prstGeom prst="rect">
            <a:avLst/>
          </a:prstGeom>
          <a:solidFill>
            <a:srgbClr val="ffcf01"/>
          </a:solidFill>
          <a:ln>
            <a:noFill/>
          </a:ln>
        </p:spPr>
      </p:sp>
      <p:sp>
        <p:nvSpPr>
          <p:cNvPr id="218" name="CustomShape 2"/>
          <p:cNvSpPr/>
          <p:nvPr/>
        </p:nvSpPr>
        <p:spPr>
          <a:xfrm>
            <a:off x="749160" y="108000"/>
            <a:ext cx="328680" cy="474480"/>
          </a:xfrm>
          <a:prstGeom prst="rect">
            <a:avLst/>
          </a:prstGeom>
          <a:gradFill>
            <a:gsLst>
              <a:gs pos="0">
                <a:srgbClr val="ffffff"/>
              </a:gs>
              <a:gs pos="100000">
                <a:srgbClr val="ffcf01"/>
              </a:gs>
            </a:gsLst>
            <a:lin ang="10800000"/>
          </a:gradFill>
          <a:ln>
            <a:noFill/>
          </a:ln>
        </p:spPr>
      </p:sp>
      <p:sp>
        <p:nvSpPr>
          <p:cNvPr id="219" name="CustomShape 3"/>
          <p:cNvSpPr/>
          <p:nvPr/>
        </p:nvSpPr>
        <p:spPr>
          <a:xfrm>
            <a:off x="490680" y="530280"/>
            <a:ext cx="422280" cy="474480"/>
          </a:xfrm>
          <a:prstGeom prst="rect">
            <a:avLst/>
          </a:prstGeom>
          <a:solidFill>
            <a:srgbClr val="3333cc"/>
          </a:solidFill>
          <a:ln>
            <a:noFill/>
          </a:ln>
        </p:spPr>
      </p:sp>
      <p:sp>
        <p:nvSpPr>
          <p:cNvPr id="220" name="CustomShape 4"/>
          <p:cNvSpPr/>
          <p:nvPr/>
        </p:nvSpPr>
        <p:spPr>
          <a:xfrm>
            <a:off x="860400" y="530280"/>
            <a:ext cx="368280" cy="474480"/>
          </a:xfrm>
          <a:prstGeom prst="rect">
            <a:avLst/>
          </a:prstGeom>
          <a:gradFill>
            <a:gsLst>
              <a:gs pos="0">
                <a:srgbClr val="ffffff"/>
              </a:gs>
              <a:gs pos="100000">
                <a:srgbClr val="3333cc"/>
              </a:gs>
            </a:gsLst>
            <a:lin ang="10800000"/>
          </a:gradFill>
          <a:ln>
            <a:noFill/>
          </a:ln>
        </p:spPr>
      </p:sp>
      <p:sp>
        <p:nvSpPr>
          <p:cNvPr id="221" name="CustomShape 5"/>
          <p:cNvSpPr/>
          <p:nvPr/>
        </p:nvSpPr>
        <p:spPr>
          <a:xfrm>
            <a:off x="76320" y="457200"/>
            <a:ext cx="560160" cy="422280"/>
          </a:xfrm>
          <a:prstGeom prst="rect">
            <a:avLst/>
          </a:prstGeom>
          <a:gradFill>
            <a:gsLst>
              <a:gs pos="0">
                <a:srgbClr val="ff0000"/>
              </a:gs>
              <a:gs pos="100000">
                <a:srgbClr val="ffffff"/>
              </a:gs>
            </a:gsLst>
            <a:lin ang="8100000"/>
          </a:gradFill>
          <a:ln>
            <a:noFill/>
          </a:ln>
        </p:spPr>
      </p:sp>
      <p:sp>
        <p:nvSpPr>
          <p:cNvPr id="222" name="CustomShape 6"/>
          <p:cNvSpPr/>
          <p:nvPr/>
        </p:nvSpPr>
        <p:spPr>
          <a:xfrm>
            <a:off x="711360" y="0"/>
            <a:ext cx="31680" cy="1052640"/>
          </a:xfrm>
          <a:prstGeom prst="rect">
            <a:avLst/>
          </a:prstGeom>
          <a:solidFill>
            <a:srgbClr val="1c1c1c"/>
          </a:solidFill>
          <a:ln>
            <a:noFill/>
          </a:ln>
        </p:spPr>
      </p:sp>
      <p:sp>
        <p:nvSpPr>
          <p:cNvPr id="223" name="CustomShape 7"/>
          <p:cNvSpPr/>
          <p:nvPr/>
        </p:nvSpPr>
        <p:spPr>
          <a:xfrm>
            <a:off x="442800" y="533520"/>
            <a:ext cx="8226360" cy="31680"/>
          </a:xfrm>
          <a:prstGeom prst="rect">
            <a:avLst/>
          </a:prstGeom>
          <a:gradFill>
            <a:gsLst>
              <a:gs pos="0">
                <a:srgbClr val="ffffff"/>
              </a:gs>
              <a:gs pos="100000">
                <a:srgbClr val="1c1c1c"/>
              </a:gs>
            </a:gsLst>
            <a:lin ang="10800000"/>
          </a:gradFill>
          <a:ln>
            <a:noFill/>
          </a:ln>
        </p:spPr>
      </p:sp>
      <p:sp>
        <p:nvSpPr>
          <p:cNvPr id="224" name="Line 8"/>
          <p:cNvSpPr/>
          <p:nvPr/>
        </p:nvSpPr>
        <p:spPr>
          <a:xfrm>
            <a:off x="457200" y="2666880"/>
            <a:ext cx="8153280" cy="0"/>
          </a:xfrm>
          <a:prstGeom prst="line">
            <a:avLst/>
          </a:prstGeom>
          <a:ln w="76320">
            <a:solidFill>
              <a:srgbClr val="009900"/>
            </a:solidFill>
            <a:miter/>
          </a:ln>
        </p:spPr>
      </p:sp>
      <p:sp>
        <p:nvSpPr>
          <p:cNvPr id="225" name="Line 9"/>
          <p:cNvSpPr/>
          <p:nvPr/>
        </p:nvSpPr>
        <p:spPr>
          <a:xfrm>
            <a:off x="458640" y="3962520"/>
            <a:ext cx="8153640" cy="0"/>
          </a:xfrm>
          <a:prstGeom prst="line">
            <a:avLst/>
          </a:prstGeom>
          <a:ln w="76320">
            <a:solidFill>
              <a:srgbClr val="009900"/>
            </a:solidFill>
            <a:miter/>
          </a:ln>
        </p:spPr>
      </p:sp>
      <p:sp>
        <p:nvSpPr>
          <p:cNvPr id="226" name="CustomShape 10"/>
          <p:cNvSpPr/>
          <p:nvPr/>
        </p:nvSpPr>
        <p:spPr>
          <a:xfrm>
            <a:off x="495360" y="2759040"/>
            <a:ext cx="8077320" cy="1068840"/>
          </a:xfrm>
          <a:prstGeom prst="rect">
            <a:avLst/>
          </a:prstGeom>
          <a:solidFill>
            <a:srgbClr val="99ff33"/>
          </a:solidFill>
          <a:ln>
            <a:noFill/>
          </a:ln>
        </p:spPr>
        <p:txBody>
          <a:bodyPr lIns="90000" rIns="90000" tIns="46800" bIns="46800"/>
          <a:p>
            <a:pPr algn="ctr">
              <a:lnSpc>
                <a:spcPct val="100000"/>
              </a:lnSpc>
            </a:pPr>
            <a:r>
              <a:rPr b="1" lang="en-US" sz="3200">
                <a:latin typeface="Arial"/>
              </a:rPr>
              <a:t>In classful addressing, a large part of the available addresses were wasted.</a:t>
            </a:r>
            <a:endParaRPr/>
          </a:p>
        </p:txBody>
      </p:sp>
      <p:pic>
        <p:nvPicPr>
          <p:cNvPr id="227" name="" descr=""/>
          <p:cNvPicPr/>
          <p:nvPr/>
        </p:nvPicPr>
        <p:blipFill>
          <a:blip r:embed="rId1"/>
          <a:stretch>
            <a:fillRect/>
          </a:stretch>
        </p:blipFill>
        <p:spPr>
          <a:xfrm>
            <a:off x="457200" y="1981080"/>
            <a:ext cx="1143000" cy="567000"/>
          </a:xfrm>
          <a:prstGeom prst="rect">
            <a:avLst/>
          </a:prstGeom>
          <a:ln>
            <a:noFill/>
          </a:ln>
        </p:spPr>
      </p:pic>
      <p:sp>
        <p:nvSpPr>
          <p:cNvPr id="228" name="CustomShape 11"/>
          <p:cNvSpPr/>
          <p:nvPr/>
        </p:nvSpPr>
        <p:spPr>
          <a:xfrm>
            <a:off x="590400" y="1981080"/>
            <a:ext cx="871200" cy="520560"/>
          </a:xfrm>
          <a:prstGeom prst="rect">
            <a:avLst/>
          </a:prstGeom>
          <a:noFill/>
          <a:ln>
            <a:noFill/>
          </a:ln>
        </p:spPr>
        <p:txBody>
          <a:bodyPr wrap="none" lIns="90000" rIns="90000" tIns="46800" bIns="46800"/>
          <a:p>
            <a:pPr/>
            <a:r>
              <a:rPr b="1" i="1" lang="en-US" sz="2800">
                <a:solidFill>
                  <a:srgbClr val="ff0000"/>
                </a:solidFill>
                <a:latin typeface="Times New Roman"/>
              </a:rPr>
              <a:t>Note</a:t>
            </a: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29" name="CustomShape 1"/>
          <p:cNvSpPr/>
          <p:nvPr/>
        </p:nvSpPr>
        <p:spPr>
          <a:xfrm>
            <a:off x="533520" y="2209680"/>
            <a:ext cx="5612040" cy="459720"/>
          </a:xfrm>
          <a:prstGeom prst="rect">
            <a:avLst/>
          </a:prstGeom>
          <a:noFill/>
          <a:ln>
            <a:noFill/>
          </a:ln>
        </p:spPr>
        <p:txBody>
          <a:bodyPr wrap="none" lIns="90000" rIns="90000" tIns="46800" bIns="46800"/>
          <a:p>
            <a:pPr/>
            <a:r>
              <a:rPr b="1" lang="en-US" sz="2400">
                <a:solidFill>
                  <a:srgbClr val="3333cc"/>
                </a:solidFill>
                <a:latin typeface="Times New Roman"/>
              </a:rPr>
              <a:t>Table 19.2  </a:t>
            </a:r>
            <a:r>
              <a:rPr b="1" i="1" lang="en-US" sz="2000">
                <a:latin typeface="Times New Roman"/>
              </a:rPr>
              <a:t>Default masks for classful addressing</a:t>
            </a:r>
            <a:endParaRPr/>
          </a:p>
        </p:txBody>
      </p:sp>
      <p:pic>
        <p:nvPicPr>
          <p:cNvPr id="230" name="" descr=""/>
          <p:cNvPicPr/>
          <p:nvPr/>
        </p:nvPicPr>
        <p:blipFill>
          <a:blip r:embed="rId1"/>
          <a:stretch>
            <a:fillRect/>
          </a:stretch>
        </p:blipFill>
        <p:spPr>
          <a:xfrm>
            <a:off x="395280" y="2722680"/>
            <a:ext cx="8291520" cy="1620720"/>
          </a:xfrm>
          <a:prstGeom prst="rect">
            <a:avLst/>
          </a:prstGeom>
          <a:ln>
            <a:noFill/>
          </a:ln>
        </p:spPr>
      </p:pic>
    </p:spTree>
  </p:cSld>
</p:sld>
</file>

<file path=ppt/slides/slide1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31" name="CustomShape 1"/>
          <p:cNvSpPr/>
          <p:nvPr/>
        </p:nvSpPr>
        <p:spPr>
          <a:xfrm>
            <a:off x="366840" y="108000"/>
            <a:ext cx="438120" cy="474480"/>
          </a:xfrm>
          <a:prstGeom prst="rect">
            <a:avLst/>
          </a:prstGeom>
          <a:solidFill>
            <a:srgbClr val="ffcf01"/>
          </a:solidFill>
          <a:ln>
            <a:noFill/>
          </a:ln>
        </p:spPr>
      </p:sp>
      <p:sp>
        <p:nvSpPr>
          <p:cNvPr id="232" name="CustomShape 2"/>
          <p:cNvSpPr/>
          <p:nvPr/>
        </p:nvSpPr>
        <p:spPr>
          <a:xfrm>
            <a:off x="749160" y="108000"/>
            <a:ext cx="328680" cy="474480"/>
          </a:xfrm>
          <a:prstGeom prst="rect">
            <a:avLst/>
          </a:prstGeom>
          <a:gradFill>
            <a:gsLst>
              <a:gs pos="0">
                <a:srgbClr val="ffffff"/>
              </a:gs>
              <a:gs pos="100000">
                <a:srgbClr val="ffcf01"/>
              </a:gs>
            </a:gsLst>
            <a:lin ang="10800000"/>
          </a:gradFill>
          <a:ln>
            <a:noFill/>
          </a:ln>
        </p:spPr>
      </p:sp>
      <p:sp>
        <p:nvSpPr>
          <p:cNvPr id="233" name="CustomShape 3"/>
          <p:cNvSpPr/>
          <p:nvPr/>
        </p:nvSpPr>
        <p:spPr>
          <a:xfrm>
            <a:off x="490680" y="530280"/>
            <a:ext cx="422280" cy="474480"/>
          </a:xfrm>
          <a:prstGeom prst="rect">
            <a:avLst/>
          </a:prstGeom>
          <a:solidFill>
            <a:srgbClr val="3333cc"/>
          </a:solidFill>
          <a:ln>
            <a:noFill/>
          </a:ln>
        </p:spPr>
      </p:sp>
      <p:sp>
        <p:nvSpPr>
          <p:cNvPr id="234" name="CustomShape 4"/>
          <p:cNvSpPr/>
          <p:nvPr/>
        </p:nvSpPr>
        <p:spPr>
          <a:xfrm>
            <a:off x="860400" y="530280"/>
            <a:ext cx="368280" cy="474480"/>
          </a:xfrm>
          <a:prstGeom prst="rect">
            <a:avLst/>
          </a:prstGeom>
          <a:gradFill>
            <a:gsLst>
              <a:gs pos="0">
                <a:srgbClr val="ffffff"/>
              </a:gs>
              <a:gs pos="100000">
                <a:srgbClr val="3333cc"/>
              </a:gs>
            </a:gsLst>
            <a:lin ang="10800000"/>
          </a:gradFill>
          <a:ln>
            <a:noFill/>
          </a:ln>
        </p:spPr>
      </p:sp>
      <p:sp>
        <p:nvSpPr>
          <p:cNvPr id="235" name="CustomShape 5"/>
          <p:cNvSpPr/>
          <p:nvPr/>
        </p:nvSpPr>
        <p:spPr>
          <a:xfrm>
            <a:off x="76320" y="457200"/>
            <a:ext cx="560160" cy="422280"/>
          </a:xfrm>
          <a:prstGeom prst="rect">
            <a:avLst/>
          </a:prstGeom>
          <a:gradFill>
            <a:gsLst>
              <a:gs pos="0">
                <a:srgbClr val="ff0000"/>
              </a:gs>
              <a:gs pos="100000">
                <a:srgbClr val="ffffff"/>
              </a:gs>
            </a:gsLst>
            <a:lin ang="8100000"/>
          </a:gradFill>
          <a:ln>
            <a:noFill/>
          </a:ln>
        </p:spPr>
      </p:sp>
      <p:sp>
        <p:nvSpPr>
          <p:cNvPr id="236" name="CustomShape 6"/>
          <p:cNvSpPr/>
          <p:nvPr/>
        </p:nvSpPr>
        <p:spPr>
          <a:xfrm>
            <a:off x="711360" y="0"/>
            <a:ext cx="31680" cy="1052640"/>
          </a:xfrm>
          <a:prstGeom prst="rect">
            <a:avLst/>
          </a:prstGeom>
          <a:solidFill>
            <a:srgbClr val="1c1c1c"/>
          </a:solidFill>
          <a:ln>
            <a:noFill/>
          </a:ln>
        </p:spPr>
      </p:sp>
      <p:sp>
        <p:nvSpPr>
          <p:cNvPr id="237" name="CustomShape 7"/>
          <p:cNvSpPr/>
          <p:nvPr/>
        </p:nvSpPr>
        <p:spPr>
          <a:xfrm>
            <a:off x="442800" y="533520"/>
            <a:ext cx="8226360" cy="31680"/>
          </a:xfrm>
          <a:prstGeom prst="rect">
            <a:avLst/>
          </a:prstGeom>
          <a:gradFill>
            <a:gsLst>
              <a:gs pos="0">
                <a:srgbClr val="ffffff"/>
              </a:gs>
              <a:gs pos="100000">
                <a:srgbClr val="1c1c1c"/>
              </a:gs>
            </a:gsLst>
            <a:lin ang="10800000"/>
          </a:gradFill>
          <a:ln>
            <a:noFill/>
          </a:ln>
        </p:spPr>
      </p:sp>
      <p:sp>
        <p:nvSpPr>
          <p:cNvPr id="238" name="Line 8"/>
          <p:cNvSpPr/>
          <p:nvPr/>
        </p:nvSpPr>
        <p:spPr>
          <a:xfrm>
            <a:off x="457200" y="2666880"/>
            <a:ext cx="8153280" cy="0"/>
          </a:xfrm>
          <a:prstGeom prst="line">
            <a:avLst/>
          </a:prstGeom>
          <a:ln w="76320">
            <a:solidFill>
              <a:srgbClr val="009900"/>
            </a:solidFill>
            <a:miter/>
          </a:ln>
        </p:spPr>
      </p:sp>
      <p:sp>
        <p:nvSpPr>
          <p:cNvPr id="239" name="Line 9"/>
          <p:cNvSpPr/>
          <p:nvPr/>
        </p:nvSpPr>
        <p:spPr>
          <a:xfrm>
            <a:off x="458640" y="4419720"/>
            <a:ext cx="8153640" cy="0"/>
          </a:xfrm>
          <a:prstGeom prst="line">
            <a:avLst/>
          </a:prstGeom>
          <a:ln w="76320">
            <a:solidFill>
              <a:srgbClr val="009900"/>
            </a:solidFill>
            <a:miter/>
          </a:ln>
        </p:spPr>
      </p:sp>
      <p:sp>
        <p:nvSpPr>
          <p:cNvPr id="240" name="CustomShape 10"/>
          <p:cNvSpPr/>
          <p:nvPr/>
        </p:nvSpPr>
        <p:spPr>
          <a:xfrm>
            <a:off x="495360" y="2759040"/>
            <a:ext cx="8077320" cy="1556280"/>
          </a:xfrm>
          <a:prstGeom prst="rect">
            <a:avLst/>
          </a:prstGeom>
          <a:solidFill>
            <a:srgbClr val="99ff33"/>
          </a:solidFill>
          <a:ln>
            <a:noFill/>
          </a:ln>
        </p:spPr>
        <p:txBody>
          <a:bodyPr lIns="90000" rIns="90000" tIns="46800" bIns="46800"/>
          <a:p>
            <a:pPr algn="ctr">
              <a:lnSpc>
                <a:spcPct val="100000"/>
              </a:lnSpc>
            </a:pPr>
            <a:r>
              <a:rPr b="1" lang="en-US" sz="3200">
                <a:latin typeface="Arial"/>
              </a:rPr>
              <a:t>Classful addressing, which is almost obsolete, is replaced with classless addressing.</a:t>
            </a:r>
            <a:endParaRPr/>
          </a:p>
        </p:txBody>
      </p:sp>
      <p:pic>
        <p:nvPicPr>
          <p:cNvPr id="241" name="" descr=""/>
          <p:cNvPicPr/>
          <p:nvPr/>
        </p:nvPicPr>
        <p:blipFill>
          <a:blip r:embed="rId1"/>
          <a:stretch>
            <a:fillRect/>
          </a:stretch>
        </p:blipFill>
        <p:spPr>
          <a:xfrm>
            <a:off x="457200" y="1981080"/>
            <a:ext cx="1143000" cy="567000"/>
          </a:xfrm>
          <a:prstGeom prst="rect">
            <a:avLst/>
          </a:prstGeom>
          <a:ln>
            <a:noFill/>
          </a:ln>
        </p:spPr>
      </p:pic>
      <p:sp>
        <p:nvSpPr>
          <p:cNvPr id="242" name="CustomShape 11"/>
          <p:cNvSpPr/>
          <p:nvPr/>
        </p:nvSpPr>
        <p:spPr>
          <a:xfrm>
            <a:off x="590400" y="1981080"/>
            <a:ext cx="871200" cy="520560"/>
          </a:xfrm>
          <a:prstGeom prst="rect">
            <a:avLst/>
          </a:prstGeom>
          <a:noFill/>
          <a:ln>
            <a:noFill/>
          </a:ln>
        </p:spPr>
        <p:txBody>
          <a:bodyPr wrap="none" lIns="90000" rIns="90000" tIns="46800" bIns="46800"/>
          <a:p>
            <a:pPr/>
            <a:r>
              <a:rPr b="1" i="1" lang="en-US" sz="2800">
                <a:solidFill>
                  <a:srgbClr val="ff0000"/>
                </a:solidFill>
                <a:latin typeface="Times New Roman"/>
              </a:rPr>
              <a:t>Note</a:t>
            </a: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43" name="CustomShape 1"/>
          <p:cNvSpPr/>
          <p:nvPr/>
        </p:nvSpPr>
        <p:spPr>
          <a:xfrm>
            <a:off x="366840" y="108000"/>
            <a:ext cx="438120" cy="474480"/>
          </a:xfrm>
          <a:prstGeom prst="rect">
            <a:avLst/>
          </a:prstGeom>
          <a:solidFill>
            <a:srgbClr val="ffcf01"/>
          </a:solidFill>
          <a:ln>
            <a:noFill/>
          </a:ln>
        </p:spPr>
      </p:sp>
      <p:sp>
        <p:nvSpPr>
          <p:cNvPr id="244" name="CustomShape 2"/>
          <p:cNvSpPr/>
          <p:nvPr/>
        </p:nvSpPr>
        <p:spPr>
          <a:xfrm>
            <a:off x="749160" y="108000"/>
            <a:ext cx="328680" cy="474480"/>
          </a:xfrm>
          <a:prstGeom prst="rect">
            <a:avLst/>
          </a:prstGeom>
          <a:gradFill>
            <a:gsLst>
              <a:gs pos="0">
                <a:srgbClr val="ffffff"/>
              </a:gs>
              <a:gs pos="100000">
                <a:srgbClr val="ffcf01"/>
              </a:gs>
            </a:gsLst>
            <a:lin ang="10800000"/>
          </a:gradFill>
          <a:ln>
            <a:noFill/>
          </a:ln>
        </p:spPr>
      </p:sp>
      <p:sp>
        <p:nvSpPr>
          <p:cNvPr id="245" name="CustomShape 3"/>
          <p:cNvSpPr/>
          <p:nvPr/>
        </p:nvSpPr>
        <p:spPr>
          <a:xfrm>
            <a:off x="490680" y="530280"/>
            <a:ext cx="422280" cy="474480"/>
          </a:xfrm>
          <a:prstGeom prst="rect">
            <a:avLst/>
          </a:prstGeom>
          <a:solidFill>
            <a:srgbClr val="3333cc"/>
          </a:solidFill>
          <a:ln>
            <a:noFill/>
          </a:ln>
        </p:spPr>
      </p:sp>
      <p:sp>
        <p:nvSpPr>
          <p:cNvPr id="246" name="CustomShape 4"/>
          <p:cNvSpPr/>
          <p:nvPr/>
        </p:nvSpPr>
        <p:spPr>
          <a:xfrm>
            <a:off x="860400" y="530280"/>
            <a:ext cx="368280" cy="474480"/>
          </a:xfrm>
          <a:prstGeom prst="rect">
            <a:avLst/>
          </a:prstGeom>
          <a:gradFill>
            <a:gsLst>
              <a:gs pos="0">
                <a:srgbClr val="ffffff"/>
              </a:gs>
              <a:gs pos="100000">
                <a:srgbClr val="3333cc"/>
              </a:gs>
            </a:gsLst>
            <a:lin ang="10800000"/>
          </a:gradFill>
          <a:ln>
            <a:noFill/>
          </a:ln>
        </p:spPr>
      </p:sp>
      <p:sp>
        <p:nvSpPr>
          <p:cNvPr id="247" name="CustomShape 5"/>
          <p:cNvSpPr/>
          <p:nvPr/>
        </p:nvSpPr>
        <p:spPr>
          <a:xfrm>
            <a:off x="76320" y="457200"/>
            <a:ext cx="560160" cy="422280"/>
          </a:xfrm>
          <a:prstGeom prst="rect">
            <a:avLst/>
          </a:prstGeom>
          <a:gradFill>
            <a:gsLst>
              <a:gs pos="0">
                <a:srgbClr val="ff0000"/>
              </a:gs>
              <a:gs pos="100000">
                <a:srgbClr val="ffffff"/>
              </a:gs>
            </a:gsLst>
            <a:lin ang="8100000"/>
          </a:gradFill>
          <a:ln>
            <a:noFill/>
          </a:ln>
        </p:spPr>
      </p:sp>
      <p:sp>
        <p:nvSpPr>
          <p:cNvPr id="248" name="CustomShape 6"/>
          <p:cNvSpPr/>
          <p:nvPr/>
        </p:nvSpPr>
        <p:spPr>
          <a:xfrm>
            <a:off x="711360" y="0"/>
            <a:ext cx="31680" cy="1052640"/>
          </a:xfrm>
          <a:prstGeom prst="rect">
            <a:avLst/>
          </a:prstGeom>
          <a:solidFill>
            <a:srgbClr val="1c1c1c"/>
          </a:solidFill>
          <a:ln>
            <a:noFill/>
          </a:ln>
        </p:spPr>
      </p:sp>
      <p:sp>
        <p:nvSpPr>
          <p:cNvPr id="249" name="CustomShape 7"/>
          <p:cNvSpPr/>
          <p:nvPr/>
        </p:nvSpPr>
        <p:spPr>
          <a:xfrm>
            <a:off x="442800" y="533520"/>
            <a:ext cx="8226360" cy="31680"/>
          </a:xfrm>
          <a:prstGeom prst="rect">
            <a:avLst/>
          </a:prstGeom>
          <a:gradFill>
            <a:gsLst>
              <a:gs pos="0">
                <a:srgbClr val="ffffff"/>
              </a:gs>
              <a:gs pos="100000">
                <a:srgbClr val="1c1c1c"/>
              </a:gs>
            </a:gsLst>
            <a:lin ang="10800000"/>
          </a:gradFill>
          <a:ln>
            <a:noFill/>
          </a:ln>
        </p:spPr>
      </p:sp>
      <p:sp>
        <p:nvSpPr>
          <p:cNvPr id="250" name="CustomShape 8"/>
          <p:cNvSpPr/>
          <p:nvPr/>
        </p:nvSpPr>
        <p:spPr>
          <a:xfrm>
            <a:off x="228600" y="1143000"/>
            <a:ext cx="8686800" cy="4359960"/>
          </a:xfrm>
          <a:prstGeom prst="rect">
            <a:avLst/>
          </a:prstGeom>
          <a:solidFill>
            <a:srgbClr val="ffffff"/>
          </a:solidFill>
          <a:ln>
            <a:noFill/>
          </a:ln>
        </p:spPr>
        <p:txBody>
          <a:bodyPr lIns="90000" rIns="90000" tIns="46800" bIns="46800"/>
          <a:p>
            <a:pPr algn="just"/>
            <a:r>
              <a:rPr b="1" i="1" lang="en-US" sz="2800">
                <a:latin typeface="Times New Roman"/>
              </a:rPr>
              <a:t>Figure 19.3 shows a block of addresses, in both binary and dotted-decimal notation, granted to a small business that needs 16 addresses.</a:t>
            </a:r>
            <a:endParaRPr/>
          </a:p>
          <a:p>
            <a:pPr algn="just"/>
            <a:endParaRPr/>
          </a:p>
          <a:p>
            <a:pPr algn="just"/>
            <a:r>
              <a:rPr b="1" i="1" lang="en-US" sz="2800">
                <a:latin typeface="Times New Roman"/>
              </a:rPr>
              <a:t>We can see that the restrictions are applied to this block. The addresses are contiguous. The number of addresses is a power of 2 (16 = 2</a:t>
            </a:r>
            <a:r>
              <a:rPr b="1" i="1" lang="en-US" sz="2800" baseline="30000">
                <a:latin typeface="Times New Roman"/>
              </a:rPr>
              <a:t>4</a:t>
            </a:r>
            <a:r>
              <a:rPr b="1" i="1" lang="en-US" sz="2800">
                <a:latin typeface="Times New Roman"/>
              </a:rPr>
              <a:t>), and the first address is divisible by 16. The first address, when converted to a decimal number, is 3,440,387,360, which when divided by 16 results in 215,024,210. </a:t>
            </a:r>
            <a:endParaRPr/>
          </a:p>
        </p:txBody>
      </p:sp>
      <p:sp>
        <p:nvSpPr>
          <p:cNvPr id="251" name="CustomShape 9"/>
          <p:cNvSpPr/>
          <p:nvPr/>
        </p:nvSpPr>
        <p:spPr>
          <a:xfrm>
            <a:off x="1143000" y="0"/>
            <a:ext cx="2492640" cy="581400"/>
          </a:xfrm>
          <a:prstGeom prst="rect">
            <a:avLst/>
          </a:prstGeom>
          <a:noFill/>
          <a:ln>
            <a:noFill/>
          </a:ln>
        </p:spPr>
        <p:txBody>
          <a:bodyPr wrap="none" lIns="90000" rIns="90000" tIns="46800" bIns="46800"/>
          <a:p>
            <a:pPr/>
            <a:r>
              <a:rPr b="1" i="1" lang="en-US" sz="3200">
                <a:solidFill>
                  <a:srgbClr val="ff0000"/>
                </a:solidFill>
                <a:latin typeface="Times New Roman"/>
              </a:rPr>
              <a:t>Example 19.5</a:t>
            </a:r>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52" name="Line 1"/>
          <p:cNvSpPr/>
          <p:nvPr/>
        </p:nvSpPr>
        <p:spPr>
          <a:xfrm>
            <a:off x="152280" y="152280"/>
            <a:ext cx="8763120" cy="0"/>
          </a:xfrm>
          <a:prstGeom prst="line">
            <a:avLst/>
          </a:prstGeom>
          <a:ln w="76320">
            <a:solidFill>
              <a:srgbClr val="ff0000"/>
            </a:solidFill>
            <a:miter/>
          </a:ln>
        </p:spPr>
      </p:sp>
      <p:sp>
        <p:nvSpPr>
          <p:cNvPr id="253" name="Line 2"/>
          <p:cNvSpPr/>
          <p:nvPr/>
        </p:nvSpPr>
        <p:spPr>
          <a:xfrm>
            <a:off x="152280" y="990720"/>
            <a:ext cx="8763120" cy="0"/>
          </a:xfrm>
          <a:prstGeom prst="line">
            <a:avLst/>
          </a:prstGeom>
          <a:ln w="19080">
            <a:solidFill>
              <a:srgbClr val="ff0000"/>
            </a:solidFill>
            <a:miter/>
          </a:ln>
        </p:spPr>
      </p:sp>
      <p:sp>
        <p:nvSpPr>
          <p:cNvPr id="254" name="CustomShape 3"/>
          <p:cNvSpPr/>
          <p:nvPr/>
        </p:nvSpPr>
        <p:spPr>
          <a:xfrm>
            <a:off x="304920" y="380880"/>
            <a:ext cx="7604280" cy="459720"/>
          </a:xfrm>
          <a:prstGeom prst="rect">
            <a:avLst/>
          </a:prstGeom>
          <a:noFill/>
          <a:ln>
            <a:noFill/>
          </a:ln>
        </p:spPr>
        <p:txBody>
          <a:bodyPr wrap="none" lIns="90000" rIns="90000" tIns="46800" bIns="46800"/>
          <a:p>
            <a:pPr/>
            <a:r>
              <a:rPr b="1" lang="en-US" sz="2400">
                <a:solidFill>
                  <a:srgbClr val="3333cc"/>
                </a:solidFill>
                <a:latin typeface="Times New Roman"/>
              </a:rPr>
              <a:t>Figure 19.3  </a:t>
            </a:r>
            <a:r>
              <a:rPr b="1" i="1" lang="en-US" sz="2000">
                <a:latin typeface="Times New Roman"/>
              </a:rPr>
              <a:t>A block of 16 addresses granted to a small organization</a:t>
            </a:r>
            <a:endParaRPr/>
          </a:p>
        </p:txBody>
      </p:sp>
      <p:sp>
        <p:nvSpPr>
          <p:cNvPr id="255" name="Line 4"/>
          <p:cNvSpPr/>
          <p:nvPr/>
        </p:nvSpPr>
        <p:spPr>
          <a:xfrm>
            <a:off x="152280" y="6248520"/>
            <a:ext cx="8763120" cy="0"/>
          </a:xfrm>
          <a:prstGeom prst="line">
            <a:avLst/>
          </a:prstGeom>
          <a:ln w="76320">
            <a:solidFill>
              <a:srgbClr val="ff0000"/>
            </a:solidFill>
            <a:miter/>
          </a:ln>
        </p:spPr>
      </p:sp>
      <p:pic>
        <p:nvPicPr>
          <p:cNvPr id="256" name="" descr=""/>
          <p:cNvPicPr/>
          <p:nvPr/>
        </p:nvPicPr>
        <p:blipFill>
          <a:blip r:embed="rId1"/>
          <a:stretch>
            <a:fillRect/>
          </a:stretch>
        </p:blipFill>
        <p:spPr>
          <a:xfrm>
            <a:off x="450720" y="2057400"/>
            <a:ext cx="8236080" cy="234144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94" name="CustomShape 1"/>
          <p:cNvSpPr/>
          <p:nvPr/>
        </p:nvSpPr>
        <p:spPr>
          <a:xfrm>
            <a:off x="0" y="0"/>
            <a:ext cx="9144000" cy="1371600"/>
          </a:xfrm>
          <a:prstGeom prst="rect">
            <a:avLst/>
          </a:prstGeom>
          <a:solidFill>
            <a:srgbClr val="33ccff"/>
          </a:solidFill>
          <a:ln w="9360">
            <a:solidFill>
              <a:srgbClr val="000000"/>
            </a:solidFill>
            <a:miter/>
          </a:ln>
        </p:spPr>
      </p:sp>
      <p:sp>
        <p:nvSpPr>
          <p:cNvPr id="95" name="CustomShape 2"/>
          <p:cNvSpPr/>
          <p:nvPr/>
        </p:nvSpPr>
        <p:spPr>
          <a:xfrm>
            <a:off x="228600" y="406440"/>
            <a:ext cx="4548600" cy="581400"/>
          </a:xfrm>
          <a:prstGeom prst="rect">
            <a:avLst/>
          </a:prstGeom>
          <a:noFill/>
          <a:ln>
            <a:noFill/>
          </a:ln>
        </p:spPr>
        <p:txBody>
          <a:bodyPr wrap="none" lIns="90000" rIns="90000" tIns="46800" bIns="46800"/>
          <a:p>
            <a:pPr>
              <a:lnSpc>
                <a:spcPct val="100000"/>
              </a:lnSpc>
            </a:pPr>
            <a:r>
              <a:rPr b="1" lang="en-US" sz="3200">
                <a:latin typeface="Times New Roman"/>
              </a:rPr>
              <a:t>19-1   IPv4 ADDRESSES</a:t>
            </a:r>
            <a:endParaRPr/>
          </a:p>
        </p:txBody>
      </p:sp>
      <p:sp>
        <p:nvSpPr>
          <p:cNvPr id="96" name="CustomShape 3"/>
          <p:cNvSpPr/>
          <p:nvPr/>
        </p:nvSpPr>
        <p:spPr>
          <a:xfrm>
            <a:off x="8229600" y="6400800"/>
            <a:ext cx="184320" cy="366840"/>
          </a:xfrm>
          <a:prstGeom prst="rect">
            <a:avLst/>
          </a:prstGeom>
          <a:noFill/>
          <a:ln>
            <a:noFill/>
          </a:ln>
        </p:spPr>
      </p:sp>
      <p:sp>
        <p:nvSpPr>
          <p:cNvPr id="97" name="CustomShape 4"/>
          <p:cNvSpPr/>
          <p:nvPr/>
        </p:nvSpPr>
        <p:spPr>
          <a:xfrm>
            <a:off x="304920" y="1599840"/>
            <a:ext cx="8229600" cy="1373760"/>
          </a:xfrm>
          <a:prstGeom prst="rect">
            <a:avLst/>
          </a:prstGeom>
          <a:noFill/>
          <a:ln>
            <a:noFill/>
          </a:ln>
        </p:spPr>
        <p:txBody>
          <a:bodyPr lIns="90000" rIns="90000" tIns="46800" bIns="46800" anchor="ctr"/>
          <a:p>
            <a:pPr algn="just"/>
            <a:r>
              <a:rPr b="1" i="1" lang="en-US" sz="2800">
                <a:latin typeface="Times New Roman"/>
              </a:rPr>
              <a:t>An </a:t>
            </a:r>
            <a:r>
              <a:rPr b="1" i="1" lang="en-US" sz="2800">
                <a:solidFill>
                  <a:srgbClr val="ff0000"/>
                </a:solidFill>
                <a:latin typeface="Times New Roman"/>
              </a:rPr>
              <a:t>IPv4 address</a:t>
            </a:r>
            <a:r>
              <a:rPr b="1" i="1" lang="en-US" sz="2800">
                <a:latin typeface="Times New Roman"/>
              </a:rPr>
              <a:t> is a </a:t>
            </a:r>
            <a:r>
              <a:rPr b="1" i="1" lang="en-US" sz="2800">
                <a:solidFill>
                  <a:srgbClr val="3333cc"/>
                </a:solidFill>
                <a:latin typeface="Times New Roman"/>
              </a:rPr>
              <a:t>32-bit</a:t>
            </a:r>
            <a:r>
              <a:rPr b="1" i="1" lang="en-US" sz="2800">
                <a:latin typeface="Times New Roman"/>
              </a:rPr>
              <a:t> address that uniquely and universally defines the connection of a device (for example, a computer or a router) to the Internet.</a:t>
            </a:r>
            <a:endParaRPr/>
          </a:p>
        </p:txBody>
      </p:sp>
      <p:sp>
        <p:nvSpPr>
          <p:cNvPr id="98" name="CustomShape 5"/>
          <p:cNvSpPr/>
          <p:nvPr/>
        </p:nvSpPr>
        <p:spPr>
          <a:xfrm>
            <a:off x="304920" y="3905280"/>
            <a:ext cx="6705360" cy="1922760"/>
          </a:xfrm>
          <a:prstGeom prst="rect">
            <a:avLst/>
          </a:prstGeom>
          <a:noFill/>
          <a:ln>
            <a:noFill/>
          </a:ln>
        </p:spPr>
        <p:txBody>
          <a:bodyPr lIns="90000" rIns="90000" tIns="46800" bIns="46800"/>
          <a:p>
            <a:pPr/>
            <a:r>
              <a:rPr b="1" lang="en-US" sz="2400">
                <a:solidFill>
                  <a:srgbClr val="0033cc"/>
                </a:solidFill>
                <a:latin typeface="Times New Roman"/>
              </a:rPr>
              <a:t>Address Space</a:t>
            </a:r>
            <a:r>
              <a:rPr b="1" lang="fr-FR" sz="2400">
                <a:solidFill>
                  <a:srgbClr val="0033cc"/>
                </a:solidFill>
                <a:latin typeface="Times New Roman"/>
              </a:rPr>
              <a:t>
</a:t>
            </a:r>
            <a:r>
              <a:rPr b="1" lang="fr-FR" sz="2400">
                <a:solidFill>
                  <a:srgbClr val="0033cc"/>
                </a:solidFill>
                <a:latin typeface="Times New Roman"/>
              </a:rPr>
              <a:t>Notations</a:t>
            </a:r>
            <a:endParaRPr/>
          </a:p>
          <a:p>
            <a:pPr/>
            <a:r>
              <a:rPr b="1" lang="en-US" sz="2400">
                <a:solidFill>
                  <a:srgbClr val="0033cc"/>
                </a:solidFill>
                <a:latin typeface="Times New Roman"/>
              </a:rPr>
              <a:t>Classful Addressing</a:t>
            </a:r>
            <a:endParaRPr/>
          </a:p>
          <a:p>
            <a:pPr/>
            <a:r>
              <a:rPr b="1" lang="en-US" sz="2400">
                <a:solidFill>
                  <a:srgbClr val="0033cc"/>
                </a:solidFill>
                <a:latin typeface="Times New Roman"/>
              </a:rPr>
              <a:t>Classless Addressing</a:t>
            </a:r>
            <a:endParaRPr/>
          </a:p>
          <a:p>
            <a:pPr/>
            <a:r>
              <a:rPr b="1" lang="en-US" sz="2400">
                <a:solidFill>
                  <a:srgbClr val="0033cc"/>
                </a:solidFill>
                <a:latin typeface="Times New Roman"/>
              </a:rPr>
              <a:t>Network Address Translation (NAT)</a:t>
            </a:r>
            <a:endParaRPr/>
          </a:p>
        </p:txBody>
      </p:sp>
      <p:sp>
        <p:nvSpPr>
          <p:cNvPr id="99" name="CustomShape 6"/>
          <p:cNvSpPr/>
          <p:nvPr/>
        </p:nvSpPr>
        <p:spPr>
          <a:xfrm>
            <a:off x="333360" y="3429000"/>
            <a:ext cx="4830480" cy="520560"/>
          </a:xfrm>
          <a:prstGeom prst="rect">
            <a:avLst/>
          </a:prstGeom>
          <a:noFill/>
          <a:ln>
            <a:noFill/>
          </a:ln>
        </p:spPr>
        <p:txBody>
          <a:bodyPr wrap="none" lIns="90000" rIns="90000" tIns="46800" bIns="46800"/>
          <a:p>
            <a:pPr algn="ctr"/>
            <a:r>
              <a:rPr b="1" i="1" lang="en-US" sz="2800" u="sng">
                <a:solidFill>
                  <a:srgbClr val="ff0000"/>
                </a:solidFill>
                <a:latin typeface="Times New Roman"/>
              </a:rPr>
              <a:t>Topics discussed in this section:</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57" name="CustomShape 1"/>
          <p:cNvSpPr/>
          <p:nvPr/>
        </p:nvSpPr>
        <p:spPr>
          <a:xfrm>
            <a:off x="366840" y="108000"/>
            <a:ext cx="438120" cy="474480"/>
          </a:xfrm>
          <a:prstGeom prst="rect">
            <a:avLst/>
          </a:prstGeom>
          <a:solidFill>
            <a:srgbClr val="ffcf01"/>
          </a:solidFill>
          <a:ln>
            <a:noFill/>
          </a:ln>
        </p:spPr>
      </p:sp>
      <p:sp>
        <p:nvSpPr>
          <p:cNvPr id="258" name="CustomShape 2"/>
          <p:cNvSpPr/>
          <p:nvPr/>
        </p:nvSpPr>
        <p:spPr>
          <a:xfrm>
            <a:off x="749160" y="108000"/>
            <a:ext cx="328680" cy="474480"/>
          </a:xfrm>
          <a:prstGeom prst="rect">
            <a:avLst/>
          </a:prstGeom>
          <a:gradFill>
            <a:gsLst>
              <a:gs pos="0">
                <a:srgbClr val="ffffff"/>
              </a:gs>
              <a:gs pos="100000">
                <a:srgbClr val="ffcf01"/>
              </a:gs>
            </a:gsLst>
            <a:lin ang="10800000"/>
          </a:gradFill>
          <a:ln>
            <a:noFill/>
          </a:ln>
        </p:spPr>
      </p:sp>
      <p:sp>
        <p:nvSpPr>
          <p:cNvPr id="259" name="CustomShape 3"/>
          <p:cNvSpPr/>
          <p:nvPr/>
        </p:nvSpPr>
        <p:spPr>
          <a:xfrm>
            <a:off x="490680" y="530280"/>
            <a:ext cx="422280" cy="474480"/>
          </a:xfrm>
          <a:prstGeom prst="rect">
            <a:avLst/>
          </a:prstGeom>
          <a:solidFill>
            <a:srgbClr val="3333cc"/>
          </a:solidFill>
          <a:ln>
            <a:noFill/>
          </a:ln>
        </p:spPr>
      </p:sp>
      <p:sp>
        <p:nvSpPr>
          <p:cNvPr id="260" name="CustomShape 4"/>
          <p:cNvSpPr/>
          <p:nvPr/>
        </p:nvSpPr>
        <p:spPr>
          <a:xfrm>
            <a:off x="860400" y="530280"/>
            <a:ext cx="368280" cy="474480"/>
          </a:xfrm>
          <a:prstGeom prst="rect">
            <a:avLst/>
          </a:prstGeom>
          <a:gradFill>
            <a:gsLst>
              <a:gs pos="0">
                <a:srgbClr val="ffffff"/>
              </a:gs>
              <a:gs pos="100000">
                <a:srgbClr val="3333cc"/>
              </a:gs>
            </a:gsLst>
            <a:lin ang="10800000"/>
          </a:gradFill>
          <a:ln>
            <a:noFill/>
          </a:ln>
        </p:spPr>
      </p:sp>
      <p:sp>
        <p:nvSpPr>
          <p:cNvPr id="261" name="CustomShape 5"/>
          <p:cNvSpPr/>
          <p:nvPr/>
        </p:nvSpPr>
        <p:spPr>
          <a:xfrm>
            <a:off x="76320" y="457200"/>
            <a:ext cx="560160" cy="422280"/>
          </a:xfrm>
          <a:prstGeom prst="rect">
            <a:avLst/>
          </a:prstGeom>
          <a:gradFill>
            <a:gsLst>
              <a:gs pos="0">
                <a:srgbClr val="ff0000"/>
              </a:gs>
              <a:gs pos="100000">
                <a:srgbClr val="ffffff"/>
              </a:gs>
            </a:gsLst>
            <a:lin ang="8100000"/>
          </a:gradFill>
          <a:ln>
            <a:noFill/>
          </a:ln>
        </p:spPr>
      </p:sp>
      <p:sp>
        <p:nvSpPr>
          <p:cNvPr id="262" name="CustomShape 6"/>
          <p:cNvSpPr/>
          <p:nvPr/>
        </p:nvSpPr>
        <p:spPr>
          <a:xfrm>
            <a:off x="711360" y="0"/>
            <a:ext cx="31680" cy="1052640"/>
          </a:xfrm>
          <a:prstGeom prst="rect">
            <a:avLst/>
          </a:prstGeom>
          <a:solidFill>
            <a:srgbClr val="1c1c1c"/>
          </a:solidFill>
          <a:ln>
            <a:noFill/>
          </a:ln>
        </p:spPr>
      </p:sp>
      <p:sp>
        <p:nvSpPr>
          <p:cNvPr id="263" name="CustomShape 7"/>
          <p:cNvSpPr/>
          <p:nvPr/>
        </p:nvSpPr>
        <p:spPr>
          <a:xfrm>
            <a:off x="442800" y="533520"/>
            <a:ext cx="8226360" cy="31680"/>
          </a:xfrm>
          <a:prstGeom prst="rect">
            <a:avLst/>
          </a:prstGeom>
          <a:gradFill>
            <a:gsLst>
              <a:gs pos="0">
                <a:srgbClr val="ffffff"/>
              </a:gs>
              <a:gs pos="100000">
                <a:srgbClr val="1c1c1c"/>
              </a:gs>
            </a:gsLst>
            <a:lin ang="10800000"/>
          </a:gradFill>
          <a:ln>
            <a:noFill/>
          </a:ln>
        </p:spPr>
      </p:sp>
      <p:sp>
        <p:nvSpPr>
          <p:cNvPr id="264" name="Line 8"/>
          <p:cNvSpPr/>
          <p:nvPr/>
        </p:nvSpPr>
        <p:spPr>
          <a:xfrm>
            <a:off x="457200" y="2666880"/>
            <a:ext cx="8153280" cy="0"/>
          </a:xfrm>
          <a:prstGeom prst="line">
            <a:avLst/>
          </a:prstGeom>
          <a:ln w="76320">
            <a:solidFill>
              <a:srgbClr val="009900"/>
            </a:solidFill>
            <a:miter/>
          </a:ln>
        </p:spPr>
      </p:sp>
      <p:sp>
        <p:nvSpPr>
          <p:cNvPr id="265" name="Line 9"/>
          <p:cNvSpPr/>
          <p:nvPr/>
        </p:nvSpPr>
        <p:spPr>
          <a:xfrm>
            <a:off x="458640" y="5410080"/>
            <a:ext cx="8153640" cy="0"/>
          </a:xfrm>
          <a:prstGeom prst="line">
            <a:avLst/>
          </a:prstGeom>
          <a:ln w="76320">
            <a:solidFill>
              <a:srgbClr val="009900"/>
            </a:solidFill>
            <a:miter/>
          </a:ln>
        </p:spPr>
      </p:sp>
      <p:sp>
        <p:nvSpPr>
          <p:cNvPr id="266" name="CustomShape 10"/>
          <p:cNvSpPr/>
          <p:nvPr/>
        </p:nvSpPr>
        <p:spPr>
          <a:xfrm>
            <a:off x="495360" y="2759040"/>
            <a:ext cx="8077320" cy="2531160"/>
          </a:xfrm>
          <a:prstGeom prst="rect">
            <a:avLst/>
          </a:prstGeom>
          <a:solidFill>
            <a:srgbClr val="99ff33"/>
          </a:solidFill>
          <a:ln>
            <a:noFill/>
          </a:ln>
        </p:spPr>
        <p:txBody>
          <a:bodyPr lIns="90000" rIns="90000" tIns="46800" bIns="46800"/>
          <a:p>
            <a:pPr algn="ctr">
              <a:lnSpc>
                <a:spcPct val="100000"/>
              </a:lnSpc>
            </a:pPr>
            <a:r>
              <a:rPr b="1" lang="en-US" sz="3200">
                <a:latin typeface="Arial"/>
              </a:rPr>
              <a:t>In IPv4 addressing, a block of </a:t>
            </a:r>
            <a:r>
              <a:rPr b="1" lang="en-US" sz="3200">
                <a:latin typeface="Arial"/>
              </a:rPr>
              <a:t>
</a:t>
            </a:r>
            <a:r>
              <a:rPr b="1" lang="en-US" sz="3200">
                <a:latin typeface="Arial"/>
              </a:rPr>
              <a:t>addresses can be defined as</a:t>
            </a:r>
            <a:endParaRPr/>
          </a:p>
          <a:p>
            <a:pPr algn="ctr">
              <a:lnSpc>
                <a:spcPct val="100000"/>
              </a:lnSpc>
            </a:pPr>
            <a:r>
              <a:rPr b="1" lang="en-US" sz="3200">
                <a:latin typeface="Arial"/>
              </a:rPr>
              <a:t>x.y.z.t /</a:t>
            </a:r>
            <a:r>
              <a:rPr b="1" i="1" lang="en-US" sz="3200">
                <a:latin typeface="Arial"/>
              </a:rPr>
              <a:t>n</a:t>
            </a:r>
            <a:endParaRPr/>
          </a:p>
          <a:p>
            <a:pPr algn="ctr">
              <a:lnSpc>
                <a:spcPct val="100000"/>
              </a:lnSpc>
            </a:pPr>
            <a:r>
              <a:rPr b="1" lang="en-US" sz="3200">
                <a:latin typeface="Arial"/>
              </a:rPr>
              <a:t>in which x.y.z.t defines one of the addresses and the /</a:t>
            </a:r>
            <a:r>
              <a:rPr b="1" i="1" lang="en-US" sz="3200">
                <a:latin typeface="Arial"/>
              </a:rPr>
              <a:t>n</a:t>
            </a:r>
            <a:r>
              <a:rPr b="1" lang="en-US" sz="3200">
                <a:latin typeface="Arial"/>
              </a:rPr>
              <a:t> defines the mask.</a:t>
            </a:r>
            <a:endParaRPr/>
          </a:p>
        </p:txBody>
      </p:sp>
      <p:pic>
        <p:nvPicPr>
          <p:cNvPr id="267" name="" descr=""/>
          <p:cNvPicPr/>
          <p:nvPr/>
        </p:nvPicPr>
        <p:blipFill>
          <a:blip r:embed="rId1"/>
          <a:stretch>
            <a:fillRect/>
          </a:stretch>
        </p:blipFill>
        <p:spPr>
          <a:xfrm>
            <a:off x="457200" y="1981080"/>
            <a:ext cx="1143000" cy="567000"/>
          </a:xfrm>
          <a:prstGeom prst="rect">
            <a:avLst/>
          </a:prstGeom>
          <a:ln>
            <a:noFill/>
          </a:ln>
        </p:spPr>
      </p:pic>
      <p:sp>
        <p:nvSpPr>
          <p:cNvPr id="268" name="CustomShape 11"/>
          <p:cNvSpPr/>
          <p:nvPr/>
        </p:nvSpPr>
        <p:spPr>
          <a:xfrm>
            <a:off x="590400" y="1981080"/>
            <a:ext cx="871200" cy="520560"/>
          </a:xfrm>
          <a:prstGeom prst="rect">
            <a:avLst/>
          </a:prstGeom>
          <a:noFill/>
          <a:ln>
            <a:noFill/>
          </a:ln>
        </p:spPr>
        <p:txBody>
          <a:bodyPr wrap="none" lIns="90000" rIns="90000" tIns="46800" bIns="46800"/>
          <a:p>
            <a:pPr/>
            <a:r>
              <a:rPr b="1" i="1" lang="en-US" sz="2800">
                <a:solidFill>
                  <a:srgbClr val="ff0000"/>
                </a:solidFill>
                <a:latin typeface="Times New Roman"/>
              </a:rPr>
              <a:t>Note</a:t>
            </a:r>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69" name="CustomShape 1"/>
          <p:cNvSpPr/>
          <p:nvPr/>
        </p:nvSpPr>
        <p:spPr>
          <a:xfrm>
            <a:off x="366840" y="108000"/>
            <a:ext cx="438120" cy="474480"/>
          </a:xfrm>
          <a:prstGeom prst="rect">
            <a:avLst/>
          </a:prstGeom>
          <a:solidFill>
            <a:srgbClr val="ffcf01"/>
          </a:solidFill>
          <a:ln>
            <a:noFill/>
          </a:ln>
        </p:spPr>
      </p:sp>
      <p:sp>
        <p:nvSpPr>
          <p:cNvPr id="270" name="CustomShape 2"/>
          <p:cNvSpPr/>
          <p:nvPr/>
        </p:nvSpPr>
        <p:spPr>
          <a:xfrm>
            <a:off x="749160" y="108000"/>
            <a:ext cx="328680" cy="474480"/>
          </a:xfrm>
          <a:prstGeom prst="rect">
            <a:avLst/>
          </a:prstGeom>
          <a:gradFill>
            <a:gsLst>
              <a:gs pos="0">
                <a:srgbClr val="ffffff"/>
              </a:gs>
              <a:gs pos="100000">
                <a:srgbClr val="ffcf01"/>
              </a:gs>
            </a:gsLst>
            <a:lin ang="10800000"/>
          </a:gradFill>
          <a:ln>
            <a:noFill/>
          </a:ln>
        </p:spPr>
      </p:sp>
      <p:sp>
        <p:nvSpPr>
          <p:cNvPr id="271" name="CustomShape 3"/>
          <p:cNvSpPr/>
          <p:nvPr/>
        </p:nvSpPr>
        <p:spPr>
          <a:xfrm>
            <a:off x="490680" y="530280"/>
            <a:ext cx="422280" cy="474480"/>
          </a:xfrm>
          <a:prstGeom prst="rect">
            <a:avLst/>
          </a:prstGeom>
          <a:solidFill>
            <a:srgbClr val="3333cc"/>
          </a:solidFill>
          <a:ln>
            <a:noFill/>
          </a:ln>
        </p:spPr>
      </p:sp>
      <p:sp>
        <p:nvSpPr>
          <p:cNvPr id="272" name="CustomShape 4"/>
          <p:cNvSpPr/>
          <p:nvPr/>
        </p:nvSpPr>
        <p:spPr>
          <a:xfrm>
            <a:off x="860400" y="530280"/>
            <a:ext cx="368280" cy="474480"/>
          </a:xfrm>
          <a:prstGeom prst="rect">
            <a:avLst/>
          </a:prstGeom>
          <a:gradFill>
            <a:gsLst>
              <a:gs pos="0">
                <a:srgbClr val="ffffff"/>
              </a:gs>
              <a:gs pos="100000">
                <a:srgbClr val="3333cc"/>
              </a:gs>
            </a:gsLst>
            <a:lin ang="10800000"/>
          </a:gradFill>
          <a:ln>
            <a:noFill/>
          </a:ln>
        </p:spPr>
      </p:sp>
      <p:sp>
        <p:nvSpPr>
          <p:cNvPr id="273" name="CustomShape 5"/>
          <p:cNvSpPr/>
          <p:nvPr/>
        </p:nvSpPr>
        <p:spPr>
          <a:xfrm>
            <a:off x="76320" y="457200"/>
            <a:ext cx="560160" cy="422280"/>
          </a:xfrm>
          <a:prstGeom prst="rect">
            <a:avLst/>
          </a:prstGeom>
          <a:gradFill>
            <a:gsLst>
              <a:gs pos="0">
                <a:srgbClr val="ff0000"/>
              </a:gs>
              <a:gs pos="100000">
                <a:srgbClr val="ffffff"/>
              </a:gs>
            </a:gsLst>
            <a:lin ang="8100000"/>
          </a:gradFill>
          <a:ln>
            <a:noFill/>
          </a:ln>
        </p:spPr>
      </p:sp>
      <p:sp>
        <p:nvSpPr>
          <p:cNvPr id="274" name="CustomShape 6"/>
          <p:cNvSpPr/>
          <p:nvPr/>
        </p:nvSpPr>
        <p:spPr>
          <a:xfrm>
            <a:off x="711360" y="0"/>
            <a:ext cx="31680" cy="1052640"/>
          </a:xfrm>
          <a:prstGeom prst="rect">
            <a:avLst/>
          </a:prstGeom>
          <a:solidFill>
            <a:srgbClr val="1c1c1c"/>
          </a:solidFill>
          <a:ln>
            <a:noFill/>
          </a:ln>
        </p:spPr>
      </p:sp>
      <p:sp>
        <p:nvSpPr>
          <p:cNvPr id="275" name="CustomShape 7"/>
          <p:cNvSpPr/>
          <p:nvPr/>
        </p:nvSpPr>
        <p:spPr>
          <a:xfrm>
            <a:off x="442800" y="533520"/>
            <a:ext cx="8226360" cy="31680"/>
          </a:xfrm>
          <a:prstGeom prst="rect">
            <a:avLst/>
          </a:prstGeom>
          <a:gradFill>
            <a:gsLst>
              <a:gs pos="0">
                <a:srgbClr val="ffffff"/>
              </a:gs>
              <a:gs pos="100000">
                <a:srgbClr val="1c1c1c"/>
              </a:gs>
            </a:gsLst>
            <a:lin ang="10800000"/>
          </a:gradFill>
          <a:ln>
            <a:noFill/>
          </a:ln>
        </p:spPr>
      </p:sp>
      <p:sp>
        <p:nvSpPr>
          <p:cNvPr id="276" name="Line 8"/>
          <p:cNvSpPr/>
          <p:nvPr/>
        </p:nvSpPr>
        <p:spPr>
          <a:xfrm>
            <a:off x="457200" y="2666880"/>
            <a:ext cx="8153280" cy="0"/>
          </a:xfrm>
          <a:prstGeom prst="line">
            <a:avLst/>
          </a:prstGeom>
          <a:ln w="76320">
            <a:solidFill>
              <a:srgbClr val="009900"/>
            </a:solidFill>
            <a:miter/>
          </a:ln>
        </p:spPr>
      </p:sp>
      <p:sp>
        <p:nvSpPr>
          <p:cNvPr id="277" name="Line 9"/>
          <p:cNvSpPr/>
          <p:nvPr/>
        </p:nvSpPr>
        <p:spPr>
          <a:xfrm>
            <a:off x="458640" y="4419720"/>
            <a:ext cx="8153640" cy="0"/>
          </a:xfrm>
          <a:prstGeom prst="line">
            <a:avLst/>
          </a:prstGeom>
          <a:ln w="76320">
            <a:solidFill>
              <a:srgbClr val="009900"/>
            </a:solidFill>
            <a:miter/>
          </a:ln>
        </p:spPr>
      </p:sp>
      <p:sp>
        <p:nvSpPr>
          <p:cNvPr id="278" name="CustomShape 10"/>
          <p:cNvSpPr/>
          <p:nvPr/>
        </p:nvSpPr>
        <p:spPr>
          <a:xfrm>
            <a:off x="495360" y="2759040"/>
            <a:ext cx="8077320" cy="1556280"/>
          </a:xfrm>
          <a:prstGeom prst="rect">
            <a:avLst/>
          </a:prstGeom>
          <a:solidFill>
            <a:srgbClr val="99ff33"/>
          </a:solidFill>
          <a:ln>
            <a:noFill/>
          </a:ln>
        </p:spPr>
        <p:txBody>
          <a:bodyPr lIns="90000" rIns="90000" tIns="46800" bIns="46800"/>
          <a:p>
            <a:pPr algn="ctr">
              <a:lnSpc>
                <a:spcPct val="100000"/>
              </a:lnSpc>
            </a:pPr>
            <a:r>
              <a:rPr b="1" lang="en-US" sz="3200">
                <a:latin typeface="Arial"/>
              </a:rPr>
              <a:t>The first address in the block can be found by setting the rightmost </a:t>
            </a:r>
            <a:r>
              <a:rPr b="1" lang="en-US" sz="3200">
                <a:latin typeface="Arial"/>
              </a:rPr>
              <a:t>
</a:t>
            </a:r>
            <a:r>
              <a:rPr b="1" lang="en-US" sz="3200">
                <a:latin typeface="Arial"/>
              </a:rPr>
              <a:t>32 − </a:t>
            </a:r>
            <a:r>
              <a:rPr b="1" i="1" lang="en-US" sz="3200">
                <a:latin typeface="Arial"/>
              </a:rPr>
              <a:t>n</a:t>
            </a:r>
            <a:r>
              <a:rPr b="1" lang="en-US" sz="3200">
                <a:latin typeface="Arial"/>
              </a:rPr>
              <a:t> bits to 0s.</a:t>
            </a:r>
            <a:endParaRPr/>
          </a:p>
        </p:txBody>
      </p:sp>
      <p:pic>
        <p:nvPicPr>
          <p:cNvPr id="279" name="" descr=""/>
          <p:cNvPicPr/>
          <p:nvPr/>
        </p:nvPicPr>
        <p:blipFill>
          <a:blip r:embed="rId1"/>
          <a:stretch>
            <a:fillRect/>
          </a:stretch>
        </p:blipFill>
        <p:spPr>
          <a:xfrm>
            <a:off x="457200" y="1981080"/>
            <a:ext cx="1143000" cy="567000"/>
          </a:xfrm>
          <a:prstGeom prst="rect">
            <a:avLst/>
          </a:prstGeom>
          <a:ln>
            <a:noFill/>
          </a:ln>
        </p:spPr>
      </p:pic>
      <p:sp>
        <p:nvSpPr>
          <p:cNvPr id="280" name="CustomShape 11"/>
          <p:cNvSpPr/>
          <p:nvPr/>
        </p:nvSpPr>
        <p:spPr>
          <a:xfrm>
            <a:off x="590400" y="1981080"/>
            <a:ext cx="871200" cy="520560"/>
          </a:xfrm>
          <a:prstGeom prst="rect">
            <a:avLst/>
          </a:prstGeom>
          <a:noFill/>
          <a:ln>
            <a:noFill/>
          </a:ln>
        </p:spPr>
        <p:txBody>
          <a:bodyPr wrap="none" lIns="90000" rIns="90000" tIns="46800" bIns="46800"/>
          <a:p>
            <a:pPr/>
            <a:r>
              <a:rPr b="1" i="1" lang="en-US" sz="2800">
                <a:solidFill>
                  <a:srgbClr val="ff0000"/>
                </a:solidFill>
                <a:latin typeface="Times New Roman"/>
              </a:rPr>
              <a:t>Note</a:t>
            </a:r>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81" name="CustomShape 1"/>
          <p:cNvSpPr/>
          <p:nvPr/>
        </p:nvSpPr>
        <p:spPr>
          <a:xfrm>
            <a:off x="366840" y="108000"/>
            <a:ext cx="438120" cy="474480"/>
          </a:xfrm>
          <a:prstGeom prst="rect">
            <a:avLst/>
          </a:prstGeom>
          <a:solidFill>
            <a:srgbClr val="ffcf01"/>
          </a:solidFill>
          <a:ln>
            <a:noFill/>
          </a:ln>
        </p:spPr>
      </p:sp>
      <p:sp>
        <p:nvSpPr>
          <p:cNvPr id="282" name="CustomShape 2"/>
          <p:cNvSpPr/>
          <p:nvPr/>
        </p:nvSpPr>
        <p:spPr>
          <a:xfrm>
            <a:off x="749160" y="108000"/>
            <a:ext cx="328680" cy="474480"/>
          </a:xfrm>
          <a:prstGeom prst="rect">
            <a:avLst/>
          </a:prstGeom>
          <a:gradFill>
            <a:gsLst>
              <a:gs pos="0">
                <a:srgbClr val="ffffff"/>
              </a:gs>
              <a:gs pos="100000">
                <a:srgbClr val="ffcf01"/>
              </a:gs>
            </a:gsLst>
            <a:lin ang="10800000"/>
          </a:gradFill>
          <a:ln>
            <a:noFill/>
          </a:ln>
        </p:spPr>
      </p:sp>
      <p:sp>
        <p:nvSpPr>
          <p:cNvPr id="283" name="CustomShape 3"/>
          <p:cNvSpPr/>
          <p:nvPr/>
        </p:nvSpPr>
        <p:spPr>
          <a:xfrm>
            <a:off x="490680" y="530280"/>
            <a:ext cx="422280" cy="474480"/>
          </a:xfrm>
          <a:prstGeom prst="rect">
            <a:avLst/>
          </a:prstGeom>
          <a:solidFill>
            <a:srgbClr val="3333cc"/>
          </a:solidFill>
          <a:ln>
            <a:noFill/>
          </a:ln>
        </p:spPr>
      </p:sp>
      <p:sp>
        <p:nvSpPr>
          <p:cNvPr id="284" name="CustomShape 4"/>
          <p:cNvSpPr/>
          <p:nvPr/>
        </p:nvSpPr>
        <p:spPr>
          <a:xfrm>
            <a:off x="860400" y="530280"/>
            <a:ext cx="368280" cy="474480"/>
          </a:xfrm>
          <a:prstGeom prst="rect">
            <a:avLst/>
          </a:prstGeom>
          <a:gradFill>
            <a:gsLst>
              <a:gs pos="0">
                <a:srgbClr val="ffffff"/>
              </a:gs>
              <a:gs pos="100000">
                <a:srgbClr val="3333cc"/>
              </a:gs>
            </a:gsLst>
            <a:lin ang="10800000"/>
          </a:gradFill>
          <a:ln>
            <a:noFill/>
          </a:ln>
        </p:spPr>
      </p:sp>
      <p:sp>
        <p:nvSpPr>
          <p:cNvPr id="285" name="CustomShape 5"/>
          <p:cNvSpPr/>
          <p:nvPr/>
        </p:nvSpPr>
        <p:spPr>
          <a:xfrm>
            <a:off x="76320" y="457200"/>
            <a:ext cx="560160" cy="422280"/>
          </a:xfrm>
          <a:prstGeom prst="rect">
            <a:avLst/>
          </a:prstGeom>
          <a:gradFill>
            <a:gsLst>
              <a:gs pos="0">
                <a:srgbClr val="ff0000"/>
              </a:gs>
              <a:gs pos="100000">
                <a:srgbClr val="ffffff"/>
              </a:gs>
            </a:gsLst>
            <a:lin ang="8100000"/>
          </a:gradFill>
          <a:ln>
            <a:noFill/>
          </a:ln>
        </p:spPr>
      </p:sp>
      <p:sp>
        <p:nvSpPr>
          <p:cNvPr id="286" name="CustomShape 6"/>
          <p:cNvSpPr/>
          <p:nvPr/>
        </p:nvSpPr>
        <p:spPr>
          <a:xfrm>
            <a:off x="711360" y="0"/>
            <a:ext cx="31680" cy="1052640"/>
          </a:xfrm>
          <a:prstGeom prst="rect">
            <a:avLst/>
          </a:prstGeom>
          <a:solidFill>
            <a:srgbClr val="1c1c1c"/>
          </a:solidFill>
          <a:ln>
            <a:noFill/>
          </a:ln>
        </p:spPr>
      </p:sp>
      <p:sp>
        <p:nvSpPr>
          <p:cNvPr id="287" name="CustomShape 7"/>
          <p:cNvSpPr/>
          <p:nvPr/>
        </p:nvSpPr>
        <p:spPr>
          <a:xfrm>
            <a:off x="442800" y="533520"/>
            <a:ext cx="8226360" cy="31680"/>
          </a:xfrm>
          <a:prstGeom prst="rect">
            <a:avLst/>
          </a:prstGeom>
          <a:gradFill>
            <a:gsLst>
              <a:gs pos="0">
                <a:srgbClr val="ffffff"/>
              </a:gs>
              <a:gs pos="100000">
                <a:srgbClr val="1c1c1c"/>
              </a:gs>
            </a:gsLst>
            <a:lin ang="10800000"/>
          </a:gradFill>
          <a:ln>
            <a:noFill/>
          </a:ln>
        </p:spPr>
      </p:sp>
      <p:sp>
        <p:nvSpPr>
          <p:cNvPr id="288" name="CustomShape 8"/>
          <p:cNvSpPr/>
          <p:nvPr/>
        </p:nvSpPr>
        <p:spPr>
          <a:xfrm>
            <a:off x="228600" y="1143000"/>
            <a:ext cx="8686800" cy="5213160"/>
          </a:xfrm>
          <a:prstGeom prst="rect">
            <a:avLst/>
          </a:prstGeom>
          <a:solidFill>
            <a:srgbClr val="ffffff"/>
          </a:solidFill>
          <a:ln>
            <a:noFill/>
          </a:ln>
        </p:spPr>
        <p:txBody>
          <a:bodyPr lIns="90000" rIns="90000" tIns="46800" bIns="46800"/>
          <a:p>
            <a:pPr algn="just"/>
            <a:r>
              <a:rPr b="1" i="1" lang="en-US" sz="2800">
                <a:latin typeface="Times New Roman"/>
              </a:rPr>
              <a:t>A block of addresses is granted to a small organization. We know that one of the addresses is 205.16.37.39/28. What is the first address in the block?</a:t>
            </a:r>
            <a:endParaRPr/>
          </a:p>
          <a:p>
            <a:pPr algn="just"/>
            <a:endParaRPr/>
          </a:p>
          <a:p>
            <a:pPr algn="just"/>
            <a:r>
              <a:rPr b="1" i="1" lang="en-US" sz="2800">
                <a:solidFill>
                  <a:srgbClr val="ff0000"/>
                </a:solidFill>
                <a:latin typeface="Times New Roman"/>
              </a:rPr>
              <a:t>Solution</a:t>
            </a:r>
            <a:endParaRPr/>
          </a:p>
          <a:p>
            <a:pPr algn="just"/>
            <a:r>
              <a:rPr b="1" i="1" lang="en-US" sz="2800">
                <a:latin typeface="Times New Roman"/>
              </a:rPr>
              <a:t>The binary representation of the given address is</a:t>
            </a:r>
            <a:endParaRPr/>
          </a:p>
          <a:p>
            <a:pPr algn="ctr"/>
            <a:r>
              <a:rPr b="1" i="1" lang="en-US" sz="2800">
                <a:solidFill>
                  <a:srgbClr val="3333cc"/>
                </a:solidFill>
                <a:latin typeface="Times New Roman"/>
              </a:rPr>
              <a:t>11001101   00010000   00100101   00100111</a:t>
            </a:r>
            <a:endParaRPr/>
          </a:p>
          <a:p>
            <a:pPr/>
            <a:r>
              <a:rPr b="1" i="1" lang="en-US" sz="2800">
                <a:latin typeface="Times New Roman"/>
              </a:rPr>
              <a:t>If we set 32−28 rightmost bits to 0, we get </a:t>
            </a:r>
            <a:endParaRPr/>
          </a:p>
          <a:p>
            <a:pPr algn="ctr"/>
            <a:r>
              <a:rPr b="1" i="1" lang="en-US" sz="2800">
                <a:solidFill>
                  <a:srgbClr val="3333cc"/>
                </a:solidFill>
                <a:latin typeface="Times New Roman"/>
              </a:rPr>
              <a:t>11001101    00010000    00100101   0010000</a:t>
            </a:r>
            <a:r>
              <a:rPr b="1" i="1" lang="en-US" sz="2800">
                <a:latin typeface="Times New Roman"/>
              </a:rPr>
              <a:t> </a:t>
            </a:r>
            <a:endParaRPr/>
          </a:p>
          <a:p>
            <a:pPr algn="ctr"/>
            <a:r>
              <a:rPr b="1" i="1" lang="en-US" sz="2800">
                <a:latin typeface="Times New Roman"/>
              </a:rPr>
              <a:t>or </a:t>
            </a:r>
            <a:r>
              <a:rPr b="1" i="1" lang="en-US" sz="2800">
                <a:latin typeface="Times New Roman"/>
              </a:rPr>
              <a:t>
</a:t>
            </a:r>
            <a:r>
              <a:rPr b="1" i="1" lang="en-US" sz="2800">
                <a:solidFill>
                  <a:srgbClr val="3333cc"/>
                </a:solidFill>
                <a:latin typeface="Times New Roman"/>
              </a:rPr>
              <a:t>205.16.37.32</a:t>
            </a:r>
            <a:r>
              <a:rPr b="1" i="1" lang="en-US" sz="2800">
                <a:latin typeface="Times New Roman"/>
              </a:rPr>
              <a:t>. </a:t>
            </a:r>
            <a:endParaRPr/>
          </a:p>
          <a:p>
            <a:pPr/>
            <a:r>
              <a:rPr b="1" i="1" lang="en-US" sz="2800">
                <a:latin typeface="Times New Roman"/>
              </a:rPr>
              <a:t>This is actually the block shown in Figure 19.3.</a:t>
            </a:r>
            <a:endParaRPr/>
          </a:p>
        </p:txBody>
      </p:sp>
      <p:sp>
        <p:nvSpPr>
          <p:cNvPr id="289" name="CustomShape 9"/>
          <p:cNvSpPr/>
          <p:nvPr/>
        </p:nvSpPr>
        <p:spPr>
          <a:xfrm>
            <a:off x="1143000" y="0"/>
            <a:ext cx="2492640" cy="581400"/>
          </a:xfrm>
          <a:prstGeom prst="rect">
            <a:avLst/>
          </a:prstGeom>
          <a:noFill/>
          <a:ln>
            <a:noFill/>
          </a:ln>
        </p:spPr>
        <p:txBody>
          <a:bodyPr wrap="none" lIns="90000" rIns="90000" tIns="46800" bIns="46800"/>
          <a:p>
            <a:pPr/>
            <a:r>
              <a:rPr b="1" i="1" lang="en-US" sz="3200">
                <a:solidFill>
                  <a:srgbClr val="ff0000"/>
                </a:solidFill>
                <a:latin typeface="Times New Roman"/>
              </a:rPr>
              <a:t>Example 19.6</a:t>
            </a:r>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90" name="CustomShape 1"/>
          <p:cNvSpPr/>
          <p:nvPr/>
        </p:nvSpPr>
        <p:spPr>
          <a:xfrm>
            <a:off x="366840" y="108000"/>
            <a:ext cx="438120" cy="474480"/>
          </a:xfrm>
          <a:prstGeom prst="rect">
            <a:avLst/>
          </a:prstGeom>
          <a:solidFill>
            <a:srgbClr val="ffcf01"/>
          </a:solidFill>
          <a:ln>
            <a:noFill/>
          </a:ln>
        </p:spPr>
      </p:sp>
      <p:sp>
        <p:nvSpPr>
          <p:cNvPr id="291" name="CustomShape 2"/>
          <p:cNvSpPr/>
          <p:nvPr/>
        </p:nvSpPr>
        <p:spPr>
          <a:xfrm>
            <a:off x="749160" y="108000"/>
            <a:ext cx="328680" cy="474480"/>
          </a:xfrm>
          <a:prstGeom prst="rect">
            <a:avLst/>
          </a:prstGeom>
          <a:gradFill>
            <a:gsLst>
              <a:gs pos="0">
                <a:srgbClr val="ffffff"/>
              </a:gs>
              <a:gs pos="100000">
                <a:srgbClr val="ffcf01"/>
              </a:gs>
            </a:gsLst>
            <a:lin ang="10800000"/>
          </a:gradFill>
          <a:ln>
            <a:noFill/>
          </a:ln>
        </p:spPr>
      </p:sp>
      <p:sp>
        <p:nvSpPr>
          <p:cNvPr id="292" name="CustomShape 3"/>
          <p:cNvSpPr/>
          <p:nvPr/>
        </p:nvSpPr>
        <p:spPr>
          <a:xfrm>
            <a:off x="490680" y="530280"/>
            <a:ext cx="422280" cy="474480"/>
          </a:xfrm>
          <a:prstGeom prst="rect">
            <a:avLst/>
          </a:prstGeom>
          <a:solidFill>
            <a:srgbClr val="3333cc"/>
          </a:solidFill>
          <a:ln>
            <a:noFill/>
          </a:ln>
        </p:spPr>
      </p:sp>
      <p:sp>
        <p:nvSpPr>
          <p:cNvPr id="293" name="CustomShape 4"/>
          <p:cNvSpPr/>
          <p:nvPr/>
        </p:nvSpPr>
        <p:spPr>
          <a:xfrm>
            <a:off x="860400" y="530280"/>
            <a:ext cx="368280" cy="474480"/>
          </a:xfrm>
          <a:prstGeom prst="rect">
            <a:avLst/>
          </a:prstGeom>
          <a:gradFill>
            <a:gsLst>
              <a:gs pos="0">
                <a:srgbClr val="ffffff"/>
              </a:gs>
              <a:gs pos="100000">
                <a:srgbClr val="3333cc"/>
              </a:gs>
            </a:gsLst>
            <a:lin ang="10800000"/>
          </a:gradFill>
          <a:ln>
            <a:noFill/>
          </a:ln>
        </p:spPr>
      </p:sp>
      <p:sp>
        <p:nvSpPr>
          <p:cNvPr id="294" name="CustomShape 5"/>
          <p:cNvSpPr/>
          <p:nvPr/>
        </p:nvSpPr>
        <p:spPr>
          <a:xfrm>
            <a:off x="76320" y="457200"/>
            <a:ext cx="560160" cy="422280"/>
          </a:xfrm>
          <a:prstGeom prst="rect">
            <a:avLst/>
          </a:prstGeom>
          <a:gradFill>
            <a:gsLst>
              <a:gs pos="0">
                <a:srgbClr val="ff0000"/>
              </a:gs>
              <a:gs pos="100000">
                <a:srgbClr val="ffffff"/>
              </a:gs>
            </a:gsLst>
            <a:lin ang="8100000"/>
          </a:gradFill>
          <a:ln>
            <a:noFill/>
          </a:ln>
        </p:spPr>
      </p:sp>
      <p:sp>
        <p:nvSpPr>
          <p:cNvPr id="295" name="CustomShape 6"/>
          <p:cNvSpPr/>
          <p:nvPr/>
        </p:nvSpPr>
        <p:spPr>
          <a:xfrm>
            <a:off x="711360" y="0"/>
            <a:ext cx="31680" cy="1052640"/>
          </a:xfrm>
          <a:prstGeom prst="rect">
            <a:avLst/>
          </a:prstGeom>
          <a:solidFill>
            <a:srgbClr val="1c1c1c"/>
          </a:solidFill>
          <a:ln>
            <a:noFill/>
          </a:ln>
        </p:spPr>
      </p:sp>
      <p:sp>
        <p:nvSpPr>
          <p:cNvPr id="296" name="CustomShape 7"/>
          <p:cNvSpPr/>
          <p:nvPr/>
        </p:nvSpPr>
        <p:spPr>
          <a:xfrm>
            <a:off x="442800" y="533520"/>
            <a:ext cx="8226360" cy="31680"/>
          </a:xfrm>
          <a:prstGeom prst="rect">
            <a:avLst/>
          </a:prstGeom>
          <a:gradFill>
            <a:gsLst>
              <a:gs pos="0">
                <a:srgbClr val="ffffff"/>
              </a:gs>
              <a:gs pos="100000">
                <a:srgbClr val="1c1c1c"/>
              </a:gs>
            </a:gsLst>
            <a:lin ang="10800000"/>
          </a:gradFill>
          <a:ln>
            <a:noFill/>
          </a:ln>
        </p:spPr>
      </p:sp>
      <p:sp>
        <p:nvSpPr>
          <p:cNvPr id="297" name="Line 8"/>
          <p:cNvSpPr/>
          <p:nvPr/>
        </p:nvSpPr>
        <p:spPr>
          <a:xfrm>
            <a:off x="457200" y="2666880"/>
            <a:ext cx="8153280" cy="0"/>
          </a:xfrm>
          <a:prstGeom prst="line">
            <a:avLst/>
          </a:prstGeom>
          <a:ln w="76320">
            <a:solidFill>
              <a:srgbClr val="009900"/>
            </a:solidFill>
            <a:miter/>
          </a:ln>
        </p:spPr>
      </p:sp>
      <p:sp>
        <p:nvSpPr>
          <p:cNvPr id="298" name="Line 9"/>
          <p:cNvSpPr/>
          <p:nvPr/>
        </p:nvSpPr>
        <p:spPr>
          <a:xfrm>
            <a:off x="458640" y="4419720"/>
            <a:ext cx="8153640" cy="0"/>
          </a:xfrm>
          <a:prstGeom prst="line">
            <a:avLst/>
          </a:prstGeom>
          <a:ln w="76320">
            <a:solidFill>
              <a:srgbClr val="009900"/>
            </a:solidFill>
            <a:miter/>
          </a:ln>
        </p:spPr>
      </p:sp>
      <p:sp>
        <p:nvSpPr>
          <p:cNvPr id="299" name="CustomShape 10"/>
          <p:cNvSpPr/>
          <p:nvPr/>
        </p:nvSpPr>
        <p:spPr>
          <a:xfrm>
            <a:off x="495360" y="2759040"/>
            <a:ext cx="8077320" cy="1556280"/>
          </a:xfrm>
          <a:prstGeom prst="rect">
            <a:avLst/>
          </a:prstGeom>
          <a:solidFill>
            <a:srgbClr val="99ff33"/>
          </a:solidFill>
          <a:ln>
            <a:noFill/>
          </a:ln>
        </p:spPr>
        <p:txBody>
          <a:bodyPr lIns="90000" rIns="90000" tIns="46800" bIns="46800"/>
          <a:p>
            <a:pPr algn="ctr">
              <a:lnSpc>
                <a:spcPct val="100000"/>
              </a:lnSpc>
            </a:pPr>
            <a:r>
              <a:rPr b="1" lang="en-US" sz="3200">
                <a:latin typeface="Arial"/>
              </a:rPr>
              <a:t>The last address in the block can be found by setting the rightmost </a:t>
            </a:r>
            <a:r>
              <a:rPr b="1" lang="en-US" sz="3200">
                <a:latin typeface="Arial"/>
              </a:rPr>
              <a:t>
</a:t>
            </a:r>
            <a:r>
              <a:rPr b="1" lang="en-US" sz="3200">
                <a:latin typeface="Arial"/>
              </a:rPr>
              <a:t>32 − n bits to 1s.</a:t>
            </a:r>
            <a:endParaRPr/>
          </a:p>
        </p:txBody>
      </p:sp>
      <p:pic>
        <p:nvPicPr>
          <p:cNvPr id="300" name="" descr=""/>
          <p:cNvPicPr/>
          <p:nvPr/>
        </p:nvPicPr>
        <p:blipFill>
          <a:blip r:embed="rId1"/>
          <a:stretch>
            <a:fillRect/>
          </a:stretch>
        </p:blipFill>
        <p:spPr>
          <a:xfrm>
            <a:off x="457200" y="1981080"/>
            <a:ext cx="1143000" cy="567000"/>
          </a:xfrm>
          <a:prstGeom prst="rect">
            <a:avLst/>
          </a:prstGeom>
          <a:ln>
            <a:noFill/>
          </a:ln>
        </p:spPr>
      </p:pic>
      <p:sp>
        <p:nvSpPr>
          <p:cNvPr id="301" name="CustomShape 11"/>
          <p:cNvSpPr/>
          <p:nvPr/>
        </p:nvSpPr>
        <p:spPr>
          <a:xfrm>
            <a:off x="590400" y="1981080"/>
            <a:ext cx="871200" cy="520560"/>
          </a:xfrm>
          <a:prstGeom prst="rect">
            <a:avLst/>
          </a:prstGeom>
          <a:noFill/>
          <a:ln>
            <a:noFill/>
          </a:ln>
        </p:spPr>
        <p:txBody>
          <a:bodyPr wrap="none" lIns="90000" rIns="90000" tIns="46800" bIns="46800"/>
          <a:p>
            <a:pPr/>
            <a:r>
              <a:rPr b="1" i="1" lang="en-US" sz="2800">
                <a:solidFill>
                  <a:srgbClr val="ff0000"/>
                </a:solidFill>
                <a:latin typeface="Times New Roman"/>
              </a:rPr>
              <a:t>Note</a:t>
            </a:r>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02" name="CustomShape 1"/>
          <p:cNvSpPr/>
          <p:nvPr/>
        </p:nvSpPr>
        <p:spPr>
          <a:xfrm>
            <a:off x="366840" y="108000"/>
            <a:ext cx="438120" cy="474480"/>
          </a:xfrm>
          <a:prstGeom prst="rect">
            <a:avLst/>
          </a:prstGeom>
          <a:solidFill>
            <a:srgbClr val="ffcf01"/>
          </a:solidFill>
          <a:ln>
            <a:noFill/>
          </a:ln>
        </p:spPr>
      </p:sp>
      <p:sp>
        <p:nvSpPr>
          <p:cNvPr id="303" name="CustomShape 2"/>
          <p:cNvSpPr/>
          <p:nvPr/>
        </p:nvSpPr>
        <p:spPr>
          <a:xfrm>
            <a:off x="749160" y="108000"/>
            <a:ext cx="328680" cy="474480"/>
          </a:xfrm>
          <a:prstGeom prst="rect">
            <a:avLst/>
          </a:prstGeom>
          <a:gradFill>
            <a:gsLst>
              <a:gs pos="0">
                <a:srgbClr val="ffffff"/>
              </a:gs>
              <a:gs pos="100000">
                <a:srgbClr val="ffcf01"/>
              </a:gs>
            </a:gsLst>
            <a:lin ang="10800000"/>
          </a:gradFill>
          <a:ln>
            <a:noFill/>
          </a:ln>
        </p:spPr>
      </p:sp>
      <p:sp>
        <p:nvSpPr>
          <p:cNvPr id="304" name="CustomShape 3"/>
          <p:cNvSpPr/>
          <p:nvPr/>
        </p:nvSpPr>
        <p:spPr>
          <a:xfrm>
            <a:off x="490680" y="530280"/>
            <a:ext cx="422280" cy="474480"/>
          </a:xfrm>
          <a:prstGeom prst="rect">
            <a:avLst/>
          </a:prstGeom>
          <a:solidFill>
            <a:srgbClr val="3333cc"/>
          </a:solidFill>
          <a:ln>
            <a:noFill/>
          </a:ln>
        </p:spPr>
      </p:sp>
      <p:sp>
        <p:nvSpPr>
          <p:cNvPr id="305" name="CustomShape 4"/>
          <p:cNvSpPr/>
          <p:nvPr/>
        </p:nvSpPr>
        <p:spPr>
          <a:xfrm>
            <a:off x="860400" y="530280"/>
            <a:ext cx="368280" cy="474480"/>
          </a:xfrm>
          <a:prstGeom prst="rect">
            <a:avLst/>
          </a:prstGeom>
          <a:gradFill>
            <a:gsLst>
              <a:gs pos="0">
                <a:srgbClr val="ffffff"/>
              </a:gs>
              <a:gs pos="100000">
                <a:srgbClr val="3333cc"/>
              </a:gs>
            </a:gsLst>
            <a:lin ang="10800000"/>
          </a:gradFill>
          <a:ln>
            <a:noFill/>
          </a:ln>
        </p:spPr>
      </p:sp>
      <p:sp>
        <p:nvSpPr>
          <p:cNvPr id="306" name="CustomShape 5"/>
          <p:cNvSpPr/>
          <p:nvPr/>
        </p:nvSpPr>
        <p:spPr>
          <a:xfrm>
            <a:off x="76320" y="457200"/>
            <a:ext cx="560160" cy="422280"/>
          </a:xfrm>
          <a:prstGeom prst="rect">
            <a:avLst/>
          </a:prstGeom>
          <a:gradFill>
            <a:gsLst>
              <a:gs pos="0">
                <a:srgbClr val="ff0000"/>
              </a:gs>
              <a:gs pos="100000">
                <a:srgbClr val="ffffff"/>
              </a:gs>
            </a:gsLst>
            <a:lin ang="8100000"/>
          </a:gradFill>
          <a:ln>
            <a:noFill/>
          </a:ln>
        </p:spPr>
      </p:sp>
      <p:sp>
        <p:nvSpPr>
          <p:cNvPr id="307" name="CustomShape 6"/>
          <p:cNvSpPr/>
          <p:nvPr/>
        </p:nvSpPr>
        <p:spPr>
          <a:xfrm>
            <a:off x="711360" y="0"/>
            <a:ext cx="31680" cy="1052640"/>
          </a:xfrm>
          <a:prstGeom prst="rect">
            <a:avLst/>
          </a:prstGeom>
          <a:solidFill>
            <a:srgbClr val="1c1c1c"/>
          </a:solidFill>
          <a:ln>
            <a:noFill/>
          </a:ln>
        </p:spPr>
      </p:sp>
      <p:sp>
        <p:nvSpPr>
          <p:cNvPr id="308" name="CustomShape 7"/>
          <p:cNvSpPr/>
          <p:nvPr/>
        </p:nvSpPr>
        <p:spPr>
          <a:xfrm>
            <a:off x="442800" y="533520"/>
            <a:ext cx="8226360" cy="31680"/>
          </a:xfrm>
          <a:prstGeom prst="rect">
            <a:avLst/>
          </a:prstGeom>
          <a:gradFill>
            <a:gsLst>
              <a:gs pos="0">
                <a:srgbClr val="ffffff"/>
              </a:gs>
              <a:gs pos="100000">
                <a:srgbClr val="1c1c1c"/>
              </a:gs>
            </a:gsLst>
            <a:lin ang="10800000"/>
          </a:gradFill>
          <a:ln>
            <a:noFill/>
          </a:ln>
        </p:spPr>
      </p:sp>
      <p:sp>
        <p:nvSpPr>
          <p:cNvPr id="309" name="CustomShape 8"/>
          <p:cNvSpPr/>
          <p:nvPr/>
        </p:nvSpPr>
        <p:spPr>
          <a:xfrm>
            <a:off x="228600" y="1143000"/>
            <a:ext cx="8686800" cy="4359960"/>
          </a:xfrm>
          <a:prstGeom prst="rect">
            <a:avLst/>
          </a:prstGeom>
          <a:solidFill>
            <a:srgbClr val="ffffff"/>
          </a:solidFill>
          <a:ln>
            <a:noFill/>
          </a:ln>
        </p:spPr>
        <p:txBody>
          <a:bodyPr lIns="90000" rIns="90000" tIns="46800" bIns="46800"/>
          <a:p>
            <a:pPr algn="just"/>
            <a:r>
              <a:rPr b="1" i="1" lang="en-US" sz="2800">
                <a:latin typeface="Times New Roman"/>
              </a:rPr>
              <a:t>Find the last address for the block in Example 19.6.</a:t>
            </a:r>
            <a:endParaRPr/>
          </a:p>
          <a:p>
            <a:pPr algn="just"/>
            <a:endParaRPr/>
          </a:p>
          <a:p>
            <a:pPr/>
            <a:r>
              <a:rPr b="1" i="1" lang="en-US" sz="2800">
                <a:solidFill>
                  <a:srgbClr val="ff0000"/>
                </a:solidFill>
                <a:latin typeface="Times New Roman"/>
              </a:rPr>
              <a:t>Solution</a:t>
            </a:r>
            <a:endParaRPr/>
          </a:p>
          <a:p>
            <a:pPr/>
            <a:r>
              <a:rPr b="1" i="1" lang="en-US" sz="2800">
                <a:latin typeface="Times New Roman"/>
              </a:rPr>
              <a:t>The binary representation of the given address is</a:t>
            </a:r>
            <a:endParaRPr/>
          </a:p>
          <a:p>
            <a:pPr algn="ctr"/>
            <a:r>
              <a:rPr b="1" i="1" lang="en-US" sz="2800">
                <a:solidFill>
                  <a:srgbClr val="3333cc"/>
                </a:solidFill>
                <a:latin typeface="Times New Roman"/>
              </a:rPr>
              <a:t>11001101    00010000    00100101    00100111</a:t>
            </a:r>
            <a:endParaRPr/>
          </a:p>
          <a:p>
            <a:pPr/>
            <a:r>
              <a:rPr b="1" i="1" lang="en-US" sz="2800">
                <a:latin typeface="Times New Roman"/>
              </a:rPr>
              <a:t>If we set 32 − 28 rightmost bits to 1, we get </a:t>
            </a:r>
            <a:endParaRPr/>
          </a:p>
          <a:p>
            <a:pPr algn="ctr"/>
            <a:r>
              <a:rPr b="1" i="1" lang="en-US" sz="2800">
                <a:solidFill>
                  <a:srgbClr val="3333cc"/>
                </a:solidFill>
                <a:latin typeface="Times New Roman"/>
              </a:rPr>
              <a:t>11001101 00010000 00100101 00101111</a:t>
            </a:r>
            <a:r>
              <a:rPr b="1" i="1" lang="en-US" sz="2800">
                <a:latin typeface="Times New Roman"/>
              </a:rPr>
              <a:t> </a:t>
            </a:r>
            <a:endParaRPr/>
          </a:p>
          <a:p>
            <a:pPr algn="ctr"/>
            <a:r>
              <a:rPr b="1" i="1" lang="en-US" sz="2800">
                <a:latin typeface="Times New Roman"/>
              </a:rPr>
              <a:t>or </a:t>
            </a:r>
            <a:endParaRPr/>
          </a:p>
          <a:p>
            <a:pPr algn="ctr"/>
            <a:r>
              <a:rPr b="1" i="1" lang="en-US" sz="2800">
                <a:solidFill>
                  <a:srgbClr val="3333cc"/>
                </a:solidFill>
                <a:latin typeface="Times New Roman"/>
              </a:rPr>
              <a:t>205.16.37.47</a:t>
            </a:r>
            <a:endParaRPr/>
          </a:p>
          <a:p>
            <a:pPr/>
            <a:r>
              <a:rPr b="1" i="1" lang="en-US" sz="2800">
                <a:latin typeface="Times New Roman"/>
              </a:rPr>
              <a:t>This is actually the block shown in Figure 19.3.</a:t>
            </a:r>
            <a:endParaRPr/>
          </a:p>
        </p:txBody>
      </p:sp>
      <p:sp>
        <p:nvSpPr>
          <p:cNvPr id="310" name="CustomShape 9"/>
          <p:cNvSpPr/>
          <p:nvPr/>
        </p:nvSpPr>
        <p:spPr>
          <a:xfrm>
            <a:off x="1143000" y="0"/>
            <a:ext cx="2492640" cy="581400"/>
          </a:xfrm>
          <a:prstGeom prst="rect">
            <a:avLst/>
          </a:prstGeom>
          <a:noFill/>
          <a:ln>
            <a:noFill/>
          </a:ln>
        </p:spPr>
        <p:txBody>
          <a:bodyPr wrap="none" lIns="90000" rIns="90000" tIns="46800" bIns="46800"/>
          <a:p>
            <a:pPr/>
            <a:r>
              <a:rPr b="1" i="1" lang="en-US" sz="3200">
                <a:solidFill>
                  <a:srgbClr val="ff0000"/>
                </a:solidFill>
                <a:latin typeface="Times New Roman"/>
              </a:rPr>
              <a:t>Example 19.7</a:t>
            </a:r>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11" name="CustomShape 1"/>
          <p:cNvSpPr/>
          <p:nvPr/>
        </p:nvSpPr>
        <p:spPr>
          <a:xfrm>
            <a:off x="366840" y="108000"/>
            <a:ext cx="438120" cy="474480"/>
          </a:xfrm>
          <a:prstGeom prst="rect">
            <a:avLst/>
          </a:prstGeom>
          <a:solidFill>
            <a:srgbClr val="ffcf01"/>
          </a:solidFill>
          <a:ln>
            <a:noFill/>
          </a:ln>
        </p:spPr>
      </p:sp>
      <p:sp>
        <p:nvSpPr>
          <p:cNvPr id="312" name="CustomShape 2"/>
          <p:cNvSpPr/>
          <p:nvPr/>
        </p:nvSpPr>
        <p:spPr>
          <a:xfrm>
            <a:off x="749160" y="108000"/>
            <a:ext cx="328680" cy="474480"/>
          </a:xfrm>
          <a:prstGeom prst="rect">
            <a:avLst/>
          </a:prstGeom>
          <a:gradFill>
            <a:gsLst>
              <a:gs pos="0">
                <a:srgbClr val="ffffff"/>
              </a:gs>
              <a:gs pos="100000">
                <a:srgbClr val="ffcf01"/>
              </a:gs>
            </a:gsLst>
            <a:lin ang="10800000"/>
          </a:gradFill>
          <a:ln>
            <a:noFill/>
          </a:ln>
        </p:spPr>
      </p:sp>
      <p:sp>
        <p:nvSpPr>
          <p:cNvPr id="313" name="CustomShape 3"/>
          <p:cNvSpPr/>
          <p:nvPr/>
        </p:nvSpPr>
        <p:spPr>
          <a:xfrm>
            <a:off x="490680" y="530280"/>
            <a:ext cx="422280" cy="474480"/>
          </a:xfrm>
          <a:prstGeom prst="rect">
            <a:avLst/>
          </a:prstGeom>
          <a:solidFill>
            <a:srgbClr val="3333cc"/>
          </a:solidFill>
          <a:ln>
            <a:noFill/>
          </a:ln>
        </p:spPr>
      </p:sp>
      <p:sp>
        <p:nvSpPr>
          <p:cNvPr id="314" name="CustomShape 4"/>
          <p:cNvSpPr/>
          <p:nvPr/>
        </p:nvSpPr>
        <p:spPr>
          <a:xfrm>
            <a:off x="860400" y="530280"/>
            <a:ext cx="368280" cy="474480"/>
          </a:xfrm>
          <a:prstGeom prst="rect">
            <a:avLst/>
          </a:prstGeom>
          <a:gradFill>
            <a:gsLst>
              <a:gs pos="0">
                <a:srgbClr val="ffffff"/>
              </a:gs>
              <a:gs pos="100000">
                <a:srgbClr val="3333cc"/>
              </a:gs>
            </a:gsLst>
            <a:lin ang="10800000"/>
          </a:gradFill>
          <a:ln>
            <a:noFill/>
          </a:ln>
        </p:spPr>
      </p:sp>
      <p:sp>
        <p:nvSpPr>
          <p:cNvPr id="315" name="CustomShape 5"/>
          <p:cNvSpPr/>
          <p:nvPr/>
        </p:nvSpPr>
        <p:spPr>
          <a:xfrm>
            <a:off x="76320" y="457200"/>
            <a:ext cx="560160" cy="422280"/>
          </a:xfrm>
          <a:prstGeom prst="rect">
            <a:avLst/>
          </a:prstGeom>
          <a:gradFill>
            <a:gsLst>
              <a:gs pos="0">
                <a:srgbClr val="ff0000"/>
              </a:gs>
              <a:gs pos="100000">
                <a:srgbClr val="ffffff"/>
              </a:gs>
            </a:gsLst>
            <a:lin ang="8100000"/>
          </a:gradFill>
          <a:ln>
            <a:noFill/>
          </a:ln>
        </p:spPr>
      </p:sp>
      <p:sp>
        <p:nvSpPr>
          <p:cNvPr id="316" name="CustomShape 6"/>
          <p:cNvSpPr/>
          <p:nvPr/>
        </p:nvSpPr>
        <p:spPr>
          <a:xfrm>
            <a:off x="711360" y="0"/>
            <a:ext cx="31680" cy="1052640"/>
          </a:xfrm>
          <a:prstGeom prst="rect">
            <a:avLst/>
          </a:prstGeom>
          <a:solidFill>
            <a:srgbClr val="1c1c1c"/>
          </a:solidFill>
          <a:ln>
            <a:noFill/>
          </a:ln>
        </p:spPr>
      </p:sp>
      <p:sp>
        <p:nvSpPr>
          <p:cNvPr id="317" name="CustomShape 7"/>
          <p:cNvSpPr/>
          <p:nvPr/>
        </p:nvSpPr>
        <p:spPr>
          <a:xfrm>
            <a:off x="442800" y="533520"/>
            <a:ext cx="8226360" cy="31680"/>
          </a:xfrm>
          <a:prstGeom prst="rect">
            <a:avLst/>
          </a:prstGeom>
          <a:gradFill>
            <a:gsLst>
              <a:gs pos="0">
                <a:srgbClr val="ffffff"/>
              </a:gs>
              <a:gs pos="100000">
                <a:srgbClr val="1c1c1c"/>
              </a:gs>
            </a:gsLst>
            <a:lin ang="10800000"/>
          </a:gradFill>
          <a:ln>
            <a:noFill/>
          </a:ln>
        </p:spPr>
      </p:sp>
      <p:sp>
        <p:nvSpPr>
          <p:cNvPr id="318" name="Line 8"/>
          <p:cNvSpPr/>
          <p:nvPr/>
        </p:nvSpPr>
        <p:spPr>
          <a:xfrm>
            <a:off x="457200" y="2666880"/>
            <a:ext cx="8153280" cy="0"/>
          </a:xfrm>
          <a:prstGeom prst="line">
            <a:avLst/>
          </a:prstGeom>
          <a:ln w="76320">
            <a:solidFill>
              <a:srgbClr val="009900"/>
            </a:solidFill>
            <a:miter/>
          </a:ln>
        </p:spPr>
      </p:sp>
      <p:sp>
        <p:nvSpPr>
          <p:cNvPr id="319" name="Line 9"/>
          <p:cNvSpPr/>
          <p:nvPr/>
        </p:nvSpPr>
        <p:spPr>
          <a:xfrm>
            <a:off x="458640" y="4419720"/>
            <a:ext cx="8153640" cy="0"/>
          </a:xfrm>
          <a:prstGeom prst="line">
            <a:avLst/>
          </a:prstGeom>
          <a:ln w="76320">
            <a:solidFill>
              <a:srgbClr val="009900"/>
            </a:solidFill>
            <a:miter/>
          </a:ln>
        </p:spPr>
      </p:sp>
      <p:sp>
        <p:nvSpPr>
          <p:cNvPr id="320" name="CustomShape 10"/>
          <p:cNvSpPr/>
          <p:nvPr/>
        </p:nvSpPr>
        <p:spPr>
          <a:xfrm>
            <a:off x="495360" y="2759040"/>
            <a:ext cx="8077320" cy="1556280"/>
          </a:xfrm>
          <a:prstGeom prst="rect">
            <a:avLst/>
          </a:prstGeom>
          <a:solidFill>
            <a:srgbClr val="99ff33"/>
          </a:solidFill>
          <a:ln>
            <a:noFill/>
          </a:ln>
        </p:spPr>
        <p:txBody>
          <a:bodyPr lIns="90000" rIns="90000" tIns="46800" bIns="46800"/>
          <a:p>
            <a:pPr algn="ctr">
              <a:lnSpc>
                <a:spcPct val="100000"/>
              </a:lnSpc>
            </a:pPr>
            <a:r>
              <a:rPr b="1" lang="en-US" sz="3200">
                <a:latin typeface="Arial"/>
              </a:rPr>
              <a:t>The number of addresses in the block can be found by using the formula </a:t>
            </a:r>
            <a:r>
              <a:rPr b="1" lang="en-US" sz="3200">
                <a:latin typeface="Arial"/>
              </a:rPr>
              <a:t>
</a:t>
            </a:r>
            <a:r>
              <a:rPr b="1" lang="en-US" sz="3200">
                <a:latin typeface="Arial"/>
              </a:rPr>
              <a:t>2</a:t>
            </a:r>
            <a:r>
              <a:rPr b="1" lang="en-US" sz="3200" baseline="30000">
                <a:latin typeface="Arial"/>
              </a:rPr>
              <a:t>32−n</a:t>
            </a:r>
            <a:r>
              <a:rPr b="1" lang="en-US" sz="3200">
                <a:latin typeface="Arial"/>
              </a:rPr>
              <a:t>.</a:t>
            </a:r>
            <a:endParaRPr/>
          </a:p>
        </p:txBody>
      </p:sp>
      <p:pic>
        <p:nvPicPr>
          <p:cNvPr id="321" name="" descr=""/>
          <p:cNvPicPr/>
          <p:nvPr/>
        </p:nvPicPr>
        <p:blipFill>
          <a:blip r:embed="rId1"/>
          <a:stretch>
            <a:fillRect/>
          </a:stretch>
        </p:blipFill>
        <p:spPr>
          <a:xfrm>
            <a:off x="457200" y="1981080"/>
            <a:ext cx="1143000" cy="567000"/>
          </a:xfrm>
          <a:prstGeom prst="rect">
            <a:avLst/>
          </a:prstGeom>
          <a:ln>
            <a:noFill/>
          </a:ln>
        </p:spPr>
      </p:pic>
      <p:sp>
        <p:nvSpPr>
          <p:cNvPr id="322" name="CustomShape 11"/>
          <p:cNvSpPr/>
          <p:nvPr/>
        </p:nvSpPr>
        <p:spPr>
          <a:xfrm>
            <a:off x="590400" y="1981080"/>
            <a:ext cx="871200" cy="520560"/>
          </a:xfrm>
          <a:prstGeom prst="rect">
            <a:avLst/>
          </a:prstGeom>
          <a:noFill/>
          <a:ln>
            <a:noFill/>
          </a:ln>
        </p:spPr>
        <p:txBody>
          <a:bodyPr wrap="none" lIns="90000" rIns="90000" tIns="46800" bIns="46800"/>
          <a:p>
            <a:pPr/>
            <a:r>
              <a:rPr b="1" i="1" lang="en-US" sz="2800">
                <a:solidFill>
                  <a:srgbClr val="ff0000"/>
                </a:solidFill>
                <a:latin typeface="Times New Roman"/>
              </a:rPr>
              <a:t>Note</a:t>
            </a:r>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23" name="CustomShape 1"/>
          <p:cNvSpPr/>
          <p:nvPr/>
        </p:nvSpPr>
        <p:spPr>
          <a:xfrm>
            <a:off x="366840" y="108000"/>
            <a:ext cx="438120" cy="474480"/>
          </a:xfrm>
          <a:prstGeom prst="rect">
            <a:avLst/>
          </a:prstGeom>
          <a:solidFill>
            <a:srgbClr val="ffcf01"/>
          </a:solidFill>
          <a:ln>
            <a:noFill/>
          </a:ln>
        </p:spPr>
      </p:sp>
      <p:sp>
        <p:nvSpPr>
          <p:cNvPr id="324" name="CustomShape 2"/>
          <p:cNvSpPr/>
          <p:nvPr/>
        </p:nvSpPr>
        <p:spPr>
          <a:xfrm>
            <a:off x="749160" y="108000"/>
            <a:ext cx="328680" cy="474480"/>
          </a:xfrm>
          <a:prstGeom prst="rect">
            <a:avLst/>
          </a:prstGeom>
          <a:gradFill>
            <a:gsLst>
              <a:gs pos="0">
                <a:srgbClr val="ffffff"/>
              </a:gs>
              <a:gs pos="100000">
                <a:srgbClr val="ffcf01"/>
              </a:gs>
            </a:gsLst>
            <a:lin ang="10800000"/>
          </a:gradFill>
          <a:ln>
            <a:noFill/>
          </a:ln>
        </p:spPr>
      </p:sp>
      <p:sp>
        <p:nvSpPr>
          <p:cNvPr id="325" name="CustomShape 3"/>
          <p:cNvSpPr/>
          <p:nvPr/>
        </p:nvSpPr>
        <p:spPr>
          <a:xfrm>
            <a:off x="490680" y="530280"/>
            <a:ext cx="422280" cy="474480"/>
          </a:xfrm>
          <a:prstGeom prst="rect">
            <a:avLst/>
          </a:prstGeom>
          <a:solidFill>
            <a:srgbClr val="3333cc"/>
          </a:solidFill>
          <a:ln>
            <a:noFill/>
          </a:ln>
        </p:spPr>
      </p:sp>
      <p:sp>
        <p:nvSpPr>
          <p:cNvPr id="326" name="CustomShape 4"/>
          <p:cNvSpPr/>
          <p:nvPr/>
        </p:nvSpPr>
        <p:spPr>
          <a:xfrm>
            <a:off x="860400" y="530280"/>
            <a:ext cx="368280" cy="474480"/>
          </a:xfrm>
          <a:prstGeom prst="rect">
            <a:avLst/>
          </a:prstGeom>
          <a:gradFill>
            <a:gsLst>
              <a:gs pos="0">
                <a:srgbClr val="ffffff"/>
              </a:gs>
              <a:gs pos="100000">
                <a:srgbClr val="3333cc"/>
              </a:gs>
            </a:gsLst>
            <a:lin ang="10800000"/>
          </a:gradFill>
          <a:ln>
            <a:noFill/>
          </a:ln>
        </p:spPr>
      </p:sp>
      <p:sp>
        <p:nvSpPr>
          <p:cNvPr id="327" name="CustomShape 5"/>
          <p:cNvSpPr/>
          <p:nvPr/>
        </p:nvSpPr>
        <p:spPr>
          <a:xfrm>
            <a:off x="76320" y="457200"/>
            <a:ext cx="560160" cy="422280"/>
          </a:xfrm>
          <a:prstGeom prst="rect">
            <a:avLst/>
          </a:prstGeom>
          <a:gradFill>
            <a:gsLst>
              <a:gs pos="0">
                <a:srgbClr val="ff0000"/>
              </a:gs>
              <a:gs pos="100000">
                <a:srgbClr val="ffffff"/>
              </a:gs>
            </a:gsLst>
            <a:lin ang="8100000"/>
          </a:gradFill>
          <a:ln>
            <a:noFill/>
          </a:ln>
        </p:spPr>
      </p:sp>
      <p:sp>
        <p:nvSpPr>
          <p:cNvPr id="328" name="CustomShape 6"/>
          <p:cNvSpPr/>
          <p:nvPr/>
        </p:nvSpPr>
        <p:spPr>
          <a:xfrm>
            <a:off x="711360" y="0"/>
            <a:ext cx="31680" cy="1052640"/>
          </a:xfrm>
          <a:prstGeom prst="rect">
            <a:avLst/>
          </a:prstGeom>
          <a:solidFill>
            <a:srgbClr val="1c1c1c"/>
          </a:solidFill>
          <a:ln>
            <a:noFill/>
          </a:ln>
        </p:spPr>
      </p:sp>
      <p:sp>
        <p:nvSpPr>
          <p:cNvPr id="329" name="CustomShape 7"/>
          <p:cNvSpPr/>
          <p:nvPr/>
        </p:nvSpPr>
        <p:spPr>
          <a:xfrm>
            <a:off x="442800" y="533520"/>
            <a:ext cx="8226360" cy="31680"/>
          </a:xfrm>
          <a:prstGeom prst="rect">
            <a:avLst/>
          </a:prstGeom>
          <a:gradFill>
            <a:gsLst>
              <a:gs pos="0">
                <a:srgbClr val="ffffff"/>
              </a:gs>
              <a:gs pos="100000">
                <a:srgbClr val="1c1c1c"/>
              </a:gs>
            </a:gsLst>
            <a:lin ang="10800000"/>
          </a:gradFill>
          <a:ln>
            <a:noFill/>
          </a:ln>
        </p:spPr>
      </p:sp>
      <p:sp>
        <p:nvSpPr>
          <p:cNvPr id="330" name="CustomShape 8"/>
          <p:cNvSpPr/>
          <p:nvPr/>
        </p:nvSpPr>
        <p:spPr>
          <a:xfrm>
            <a:off x="228600" y="1143000"/>
            <a:ext cx="8686800" cy="520560"/>
          </a:xfrm>
          <a:prstGeom prst="rect">
            <a:avLst/>
          </a:prstGeom>
          <a:solidFill>
            <a:srgbClr val="ffffff"/>
          </a:solidFill>
          <a:ln>
            <a:noFill/>
          </a:ln>
        </p:spPr>
        <p:txBody>
          <a:bodyPr lIns="90000" rIns="90000" tIns="46800" bIns="46800"/>
          <a:p>
            <a:pPr algn="just"/>
            <a:r>
              <a:rPr b="1" i="1" lang="en-US" sz="2800">
                <a:latin typeface="Times New Roman"/>
              </a:rPr>
              <a:t>Find the number of addresses in Example 19.6.</a:t>
            </a:r>
            <a:endParaRPr/>
          </a:p>
        </p:txBody>
      </p:sp>
      <p:sp>
        <p:nvSpPr>
          <p:cNvPr id="331" name="CustomShape 9"/>
          <p:cNvSpPr/>
          <p:nvPr/>
        </p:nvSpPr>
        <p:spPr>
          <a:xfrm>
            <a:off x="1143000" y="0"/>
            <a:ext cx="2492640" cy="581400"/>
          </a:xfrm>
          <a:prstGeom prst="rect">
            <a:avLst/>
          </a:prstGeom>
          <a:noFill/>
          <a:ln>
            <a:noFill/>
          </a:ln>
        </p:spPr>
        <p:txBody>
          <a:bodyPr wrap="none" lIns="90000" rIns="90000" tIns="46800" bIns="46800"/>
          <a:p>
            <a:pPr/>
            <a:r>
              <a:rPr b="1" i="1" lang="en-US" sz="3200">
                <a:solidFill>
                  <a:srgbClr val="ff0000"/>
                </a:solidFill>
                <a:latin typeface="Times New Roman"/>
              </a:rPr>
              <a:t>Example 19.8</a:t>
            </a:r>
            <a:endParaRPr/>
          </a:p>
        </p:txBody>
      </p:sp>
      <p:sp>
        <p:nvSpPr>
          <p:cNvPr id="332" name="CustomShape 10"/>
          <p:cNvSpPr/>
          <p:nvPr/>
        </p:nvSpPr>
        <p:spPr>
          <a:xfrm>
            <a:off x="228600" y="2057400"/>
            <a:ext cx="8686800" cy="1373760"/>
          </a:xfrm>
          <a:prstGeom prst="rect">
            <a:avLst/>
          </a:prstGeom>
          <a:solidFill>
            <a:srgbClr val="ffffff"/>
          </a:solidFill>
          <a:ln>
            <a:noFill/>
          </a:ln>
        </p:spPr>
        <p:txBody>
          <a:bodyPr lIns="90000" rIns="90000" tIns="46800" bIns="46800"/>
          <a:p>
            <a:pPr algn="just"/>
            <a:r>
              <a:rPr b="1" i="1" lang="en-US" sz="2800">
                <a:solidFill>
                  <a:srgbClr val="ff0000"/>
                </a:solidFill>
                <a:latin typeface="Times New Roman"/>
              </a:rPr>
              <a:t>Solution</a:t>
            </a:r>
            <a:endParaRPr/>
          </a:p>
          <a:p>
            <a:pPr algn="just"/>
            <a:r>
              <a:rPr b="1" i="1" lang="en-US" sz="2800">
                <a:latin typeface="Times New Roman"/>
              </a:rPr>
              <a:t>The value of n is 28, which means that number</a:t>
            </a:r>
            <a:r>
              <a:rPr b="1" i="1" lang="en-US" sz="2800">
                <a:latin typeface="Times New Roman"/>
              </a:rPr>
              <a:t>
</a:t>
            </a:r>
            <a:r>
              <a:rPr b="1" i="1" lang="en-US" sz="2800">
                <a:latin typeface="Times New Roman"/>
              </a:rPr>
              <a:t>of addresses is 2 </a:t>
            </a:r>
            <a:r>
              <a:rPr b="1" i="1" lang="en-US" sz="2800" baseline="30000">
                <a:latin typeface="Times New Roman"/>
              </a:rPr>
              <a:t>32−28</a:t>
            </a:r>
            <a:r>
              <a:rPr b="1" i="1" lang="en-US" sz="2800">
                <a:latin typeface="Times New Roman"/>
              </a:rPr>
              <a:t> or 16.</a:t>
            </a:r>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33" name="CustomShape 1"/>
          <p:cNvSpPr/>
          <p:nvPr/>
        </p:nvSpPr>
        <p:spPr>
          <a:xfrm>
            <a:off x="366840" y="108000"/>
            <a:ext cx="438120" cy="474480"/>
          </a:xfrm>
          <a:prstGeom prst="rect">
            <a:avLst/>
          </a:prstGeom>
          <a:solidFill>
            <a:srgbClr val="ffcf01"/>
          </a:solidFill>
          <a:ln>
            <a:noFill/>
          </a:ln>
        </p:spPr>
      </p:sp>
      <p:sp>
        <p:nvSpPr>
          <p:cNvPr id="334" name="CustomShape 2"/>
          <p:cNvSpPr/>
          <p:nvPr/>
        </p:nvSpPr>
        <p:spPr>
          <a:xfrm>
            <a:off x="749160" y="108000"/>
            <a:ext cx="328680" cy="474480"/>
          </a:xfrm>
          <a:prstGeom prst="rect">
            <a:avLst/>
          </a:prstGeom>
          <a:gradFill>
            <a:gsLst>
              <a:gs pos="0">
                <a:srgbClr val="ffffff"/>
              </a:gs>
              <a:gs pos="100000">
                <a:srgbClr val="ffcf01"/>
              </a:gs>
            </a:gsLst>
            <a:lin ang="10800000"/>
          </a:gradFill>
          <a:ln>
            <a:noFill/>
          </a:ln>
        </p:spPr>
      </p:sp>
      <p:sp>
        <p:nvSpPr>
          <p:cNvPr id="335" name="CustomShape 3"/>
          <p:cNvSpPr/>
          <p:nvPr/>
        </p:nvSpPr>
        <p:spPr>
          <a:xfrm>
            <a:off x="490680" y="530280"/>
            <a:ext cx="422280" cy="474480"/>
          </a:xfrm>
          <a:prstGeom prst="rect">
            <a:avLst/>
          </a:prstGeom>
          <a:solidFill>
            <a:srgbClr val="3333cc"/>
          </a:solidFill>
          <a:ln>
            <a:noFill/>
          </a:ln>
        </p:spPr>
      </p:sp>
      <p:sp>
        <p:nvSpPr>
          <p:cNvPr id="336" name="CustomShape 4"/>
          <p:cNvSpPr/>
          <p:nvPr/>
        </p:nvSpPr>
        <p:spPr>
          <a:xfrm>
            <a:off x="860400" y="530280"/>
            <a:ext cx="368280" cy="474480"/>
          </a:xfrm>
          <a:prstGeom prst="rect">
            <a:avLst/>
          </a:prstGeom>
          <a:gradFill>
            <a:gsLst>
              <a:gs pos="0">
                <a:srgbClr val="ffffff"/>
              </a:gs>
              <a:gs pos="100000">
                <a:srgbClr val="3333cc"/>
              </a:gs>
            </a:gsLst>
            <a:lin ang="10800000"/>
          </a:gradFill>
          <a:ln>
            <a:noFill/>
          </a:ln>
        </p:spPr>
      </p:sp>
      <p:sp>
        <p:nvSpPr>
          <p:cNvPr id="337" name="CustomShape 5"/>
          <p:cNvSpPr/>
          <p:nvPr/>
        </p:nvSpPr>
        <p:spPr>
          <a:xfrm>
            <a:off x="76320" y="457200"/>
            <a:ext cx="560160" cy="422280"/>
          </a:xfrm>
          <a:prstGeom prst="rect">
            <a:avLst/>
          </a:prstGeom>
          <a:gradFill>
            <a:gsLst>
              <a:gs pos="0">
                <a:srgbClr val="ff0000"/>
              </a:gs>
              <a:gs pos="100000">
                <a:srgbClr val="ffffff"/>
              </a:gs>
            </a:gsLst>
            <a:lin ang="8100000"/>
          </a:gradFill>
          <a:ln>
            <a:noFill/>
          </a:ln>
        </p:spPr>
      </p:sp>
      <p:sp>
        <p:nvSpPr>
          <p:cNvPr id="338" name="CustomShape 6"/>
          <p:cNvSpPr/>
          <p:nvPr/>
        </p:nvSpPr>
        <p:spPr>
          <a:xfrm>
            <a:off x="711360" y="0"/>
            <a:ext cx="31680" cy="1052640"/>
          </a:xfrm>
          <a:prstGeom prst="rect">
            <a:avLst/>
          </a:prstGeom>
          <a:solidFill>
            <a:srgbClr val="1c1c1c"/>
          </a:solidFill>
          <a:ln>
            <a:noFill/>
          </a:ln>
        </p:spPr>
      </p:sp>
      <p:sp>
        <p:nvSpPr>
          <p:cNvPr id="339" name="CustomShape 7"/>
          <p:cNvSpPr/>
          <p:nvPr/>
        </p:nvSpPr>
        <p:spPr>
          <a:xfrm>
            <a:off x="442800" y="533520"/>
            <a:ext cx="8226360" cy="31680"/>
          </a:xfrm>
          <a:prstGeom prst="rect">
            <a:avLst/>
          </a:prstGeom>
          <a:gradFill>
            <a:gsLst>
              <a:gs pos="0">
                <a:srgbClr val="ffffff"/>
              </a:gs>
              <a:gs pos="100000">
                <a:srgbClr val="1c1c1c"/>
              </a:gs>
            </a:gsLst>
            <a:lin ang="10800000"/>
          </a:gradFill>
          <a:ln>
            <a:noFill/>
          </a:ln>
        </p:spPr>
      </p:sp>
      <p:sp>
        <p:nvSpPr>
          <p:cNvPr id="340" name="CustomShape 8"/>
          <p:cNvSpPr/>
          <p:nvPr/>
        </p:nvSpPr>
        <p:spPr>
          <a:xfrm>
            <a:off x="228600" y="914400"/>
            <a:ext cx="8686800" cy="5639760"/>
          </a:xfrm>
          <a:prstGeom prst="rect">
            <a:avLst/>
          </a:prstGeom>
          <a:solidFill>
            <a:srgbClr val="ffffff"/>
          </a:solidFill>
          <a:ln>
            <a:noFill/>
          </a:ln>
        </p:spPr>
        <p:txBody>
          <a:bodyPr lIns="90000" rIns="90000" tIns="46800" bIns="46800"/>
          <a:p>
            <a:pPr algn="just"/>
            <a:r>
              <a:rPr b="1" i="1" lang="en-US" sz="2800">
                <a:latin typeface="Times New Roman"/>
              </a:rPr>
              <a:t>Another way to find the first address, the last address, and the number of addresses is to represent the mask as a 32-bit binary (or 8-digit hexadecimal) number. This is particularly useful when we are writing a program to find these pieces of information. In Example 19.5 the /28 can be represented as </a:t>
            </a:r>
            <a:endParaRPr/>
          </a:p>
          <a:p>
            <a:pPr algn="ctr"/>
            <a:r>
              <a:rPr b="1" i="1" lang="en-US" sz="2800">
                <a:solidFill>
                  <a:srgbClr val="3333cc"/>
                </a:solidFill>
                <a:latin typeface="Times New Roman"/>
              </a:rPr>
              <a:t>11111111  11111111  11111111  11110000</a:t>
            </a:r>
            <a:r>
              <a:rPr b="1" i="1" lang="en-US" sz="2800">
                <a:latin typeface="Times New Roman"/>
              </a:rPr>
              <a:t> </a:t>
            </a:r>
            <a:endParaRPr/>
          </a:p>
          <a:p>
            <a:pPr algn="just"/>
            <a:r>
              <a:rPr b="1" i="1" lang="en-US" sz="2800">
                <a:latin typeface="Times New Roman"/>
              </a:rPr>
              <a:t>(twenty-eight 1s and four 0s). </a:t>
            </a:r>
            <a:endParaRPr/>
          </a:p>
          <a:p>
            <a:pPr algn="just"/>
            <a:endParaRPr/>
          </a:p>
          <a:p>
            <a:pPr algn="just"/>
            <a:r>
              <a:rPr b="1" i="1" lang="en-US" sz="2800">
                <a:latin typeface="Times New Roman"/>
              </a:rPr>
              <a:t>Find</a:t>
            </a:r>
            <a:endParaRPr/>
          </a:p>
          <a:p>
            <a:pPr algn="just"/>
            <a:r>
              <a:rPr b="1" i="1" lang="en-US" sz="2800">
                <a:solidFill>
                  <a:srgbClr val="ff0000"/>
                </a:solidFill>
                <a:latin typeface="Times New Roman"/>
              </a:rPr>
              <a:t>a.</a:t>
            </a:r>
            <a:r>
              <a:rPr b="1" i="1" lang="en-US" sz="2800">
                <a:latin typeface="Times New Roman"/>
              </a:rPr>
              <a:t> The first address</a:t>
            </a:r>
            <a:endParaRPr/>
          </a:p>
          <a:p>
            <a:pPr algn="just"/>
            <a:r>
              <a:rPr b="1" i="1" lang="en-US" sz="2800">
                <a:solidFill>
                  <a:srgbClr val="ff0000"/>
                </a:solidFill>
                <a:latin typeface="Times New Roman"/>
              </a:rPr>
              <a:t>b.</a:t>
            </a:r>
            <a:r>
              <a:rPr b="1" i="1" lang="en-US" sz="2800">
                <a:latin typeface="Times New Roman"/>
              </a:rPr>
              <a:t> The last address</a:t>
            </a:r>
            <a:endParaRPr/>
          </a:p>
          <a:p>
            <a:pPr algn="just"/>
            <a:r>
              <a:rPr b="1" i="1" lang="en-US" sz="2800">
                <a:solidFill>
                  <a:srgbClr val="ff0000"/>
                </a:solidFill>
                <a:latin typeface="Times New Roman"/>
              </a:rPr>
              <a:t>c.</a:t>
            </a:r>
            <a:r>
              <a:rPr b="1" i="1" lang="en-US" sz="2800">
                <a:latin typeface="Times New Roman"/>
              </a:rPr>
              <a:t> The number of addresses.</a:t>
            </a:r>
            <a:endParaRPr/>
          </a:p>
        </p:txBody>
      </p:sp>
      <p:sp>
        <p:nvSpPr>
          <p:cNvPr id="341" name="CustomShape 9"/>
          <p:cNvSpPr/>
          <p:nvPr/>
        </p:nvSpPr>
        <p:spPr>
          <a:xfrm>
            <a:off x="1143000" y="0"/>
            <a:ext cx="2492640" cy="581400"/>
          </a:xfrm>
          <a:prstGeom prst="rect">
            <a:avLst/>
          </a:prstGeom>
          <a:noFill/>
          <a:ln>
            <a:noFill/>
          </a:ln>
        </p:spPr>
        <p:txBody>
          <a:bodyPr wrap="none" lIns="90000" rIns="90000" tIns="46800" bIns="46800"/>
          <a:p>
            <a:pPr/>
            <a:r>
              <a:rPr b="1" i="1" lang="en-US" sz="3200">
                <a:solidFill>
                  <a:srgbClr val="ff0000"/>
                </a:solidFill>
                <a:latin typeface="Times New Roman"/>
              </a:rPr>
              <a:t>Example 19.9</a:t>
            </a:r>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42" name="CustomShape 1"/>
          <p:cNvSpPr/>
          <p:nvPr/>
        </p:nvSpPr>
        <p:spPr>
          <a:xfrm>
            <a:off x="366840" y="108000"/>
            <a:ext cx="438120" cy="474480"/>
          </a:xfrm>
          <a:prstGeom prst="rect">
            <a:avLst/>
          </a:prstGeom>
          <a:solidFill>
            <a:srgbClr val="ffcf01"/>
          </a:solidFill>
          <a:ln>
            <a:noFill/>
          </a:ln>
        </p:spPr>
      </p:sp>
      <p:sp>
        <p:nvSpPr>
          <p:cNvPr id="343" name="CustomShape 2"/>
          <p:cNvSpPr/>
          <p:nvPr/>
        </p:nvSpPr>
        <p:spPr>
          <a:xfrm>
            <a:off x="749160" y="108000"/>
            <a:ext cx="328680" cy="474480"/>
          </a:xfrm>
          <a:prstGeom prst="rect">
            <a:avLst/>
          </a:prstGeom>
          <a:gradFill>
            <a:gsLst>
              <a:gs pos="0">
                <a:srgbClr val="ffffff"/>
              </a:gs>
              <a:gs pos="100000">
                <a:srgbClr val="ffcf01"/>
              </a:gs>
            </a:gsLst>
            <a:lin ang="10800000"/>
          </a:gradFill>
          <a:ln>
            <a:noFill/>
          </a:ln>
        </p:spPr>
      </p:sp>
      <p:sp>
        <p:nvSpPr>
          <p:cNvPr id="344" name="CustomShape 3"/>
          <p:cNvSpPr/>
          <p:nvPr/>
        </p:nvSpPr>
        <p:spPr>
          <a:xfrm>
            <a:off x="490680" y="530280"/>
            <a:ext cx="422280" cy="474480"/>
          </a:xfrm>
          <a:prstGeom prst="rect">
            <a:avLst/>
          </a:prstGeom>
          <a:solidFill>
            <a:srgbClr val="3333cc"/>
          </a:solidFill>
          <a:ln>
            <a:noFill/>
          </a:ln>
        </p:spPr>
      </p:sp>
      <p:sp>
        <p:nvSpPr>
          <p:cNvPr id="345" name="CustomShape 4"/>
          <p:cNvSpPr/>
          <p:nvPr/>
        </p:nvSpPr>
        <p:spPr>
          <a:xfrm>
            <a:off x="860400" y="530280"/>
            <a:ext cx="368280" cy="474480"/>
          </a:xfrm>
          <a:prstGeom prst="rect">
            <a:avLst/>
          </a:prstGeom>
          <a:gradFill>
            <a:gsLst>
              <a:gs pos="0">
                <a:srgbClr val="ffffff"/>
              </a:gs>
              <a:gs pos="100000">
                <a:srgbClr val="3333cc"/>
              </a:gs>
            </a:gsLst>
            <a:lin ang="10800000"/>
          </a:gradFill>
          <a:ln>
            <a:noFill/>
          </a:ln>
        </p:spPr>
      </p:sp>
      <p:sp>
        <p:nvSpPr>
          <p:cNvPr id="346" name="CustomShape 5"/>
          <p:cNvSpPr/>
          <p:nvPr/>
        </p:nvSpPr>
        <p:spPr>
          <a:xfrm>
            <a:off x="76320" y="457200"/>
            <a:ext cx="560160" cy="422280"/>
          </a:xfrm>
          <a:prstGeom prst="rect">
            <a:avLst/>
          </a:prstGeom>
          <a:gradFill>
            <a:gsLst>
              <a:gs pos="0">
                <a:srgbClr val="ff0000"/>
              </a:gs>
              <a:gs pos="100000">
                <a:srgbClr val="ffffff"/>
              </a:gs>
            </a:gsLst>
            <a:lin ang="8100000"/>
          </a:gradFill>
          <a:ln>
            <a:noFill/>
          </a:ln>
        </p:spPr>
      </p:sp>
      <p:sp>
        <p:nvSpPr>
          <p:cNvPr id="347" name="CustomShape 6"/>
          <p:cNvSpPr/>
          <p:nvPr/>
        </p:nvSpPr>
        <p:spPr>
          <a:xfrm>
            <a:off x="711360" y="0"/>
            <a:ext cx="31680" cy="1052640"/>
          </a:xfrm>
          <a:prstGeom prst="rect">
            <a:avLst/>
          </a:prstGeom>
          <a:solidFill>
            <a:srgbClr val="1c1c1c"/>
          </a:solidFill>
          <a:ln>
            <a:noFill/>
          </a:ln>
        </p:spPr>
      </p:sp>
      <p:sp>
        <p:nvSpPr>
          <p:cNvPr id="348" name="CustomShape 7"/>
          <p:cNvSpPr/>
          <p:nvPr/>
        </p:nvSpPr>
        <p:spPr>
          <a:xfrm>
            <a:off x="442800" y="533520"/>
            <a:ext cx="8226360" cy="31680"/>
          </a:xfrm>
          <a:prstGeom prst="rect">
            <a:avLst/>
          </a:prstGeom>
          <a:gradFill>
            <a:gsLst>
              <a:gs pos="0">
                <a:srgbClr val="ffffff"/>
              </a:gs>
              <a:gs pos="100000">
                <a:srgbClr val="1c1c1c"/>
              </a:gs>
            </a:gsLst>
            <a:lin ang="10800000"/>
          </a:gradFill>
          <a:ln>
            <a:noFill/>
          </a:ln>
        </p:spPr>
      </p:sp>
      <p:sp>
        <p:nvSpPr>
          <p:cNvPr id="349" name="CustomShape 8"/>
          <p:cNvSpPr/>
          <p:nvPr/>
        </p:nvSpPr>
        <p:spPr>
          <a:xfrm>
            <a:off x="228600" y="1295280"/>
            <a:ext cx="8686800" cy="2226960"/>
          </a:xfrm>
          <a:prstGeom prst="rect">
            <a:avLst/>
          </a:prstGeom>
          <a:solidFill>
            <a:srgbClr val="ffffff"/>
          </a:solidFill>
          <a:ln>
            <a:noFill/>
          </a:ln>
        </p:spPr>
        <p:txBody>
          <a:bodyPr lIns="90000" rIns="90000" tIns="46800" bIns="46800"/>
          <a:p>
            <a:pPr algn="just"/>
            <a:r>
              <a:rPr b="1" i="1" lang="en-US" sz="2800">
                <a:solidFill>
                  <a:srgbClr val="ff0000"/>
                </a:solidFill>
                <a:latin typeface="Times New Roman"/>
              </a:rPr>
              <a:t>Solution</a:t>
            </a:r>
            <a:endParaRPr/>
          </a:p>
          <a:p>
            <a:pPr algn="just"/>
            <a:r>
              <a:rPr b="1" i="1" lang="en-US" sz="2800">
                <a:solidFill>
                  <a:srgbClr val="ff0000"/>
                </a:solidFill>
                <a:latin typeface="Times New Roman"/>
              </a:rPr>
              <a:t>a.</a:t>
            </a:r>
            <a:r>
              <a:rPr b="1" i="1" lang="en-US" sz="2800">
                <a:latin typeface="Times New Roman"/>
              </a:rPr>
              <a:t> The first address can be found by ANDing the given</a:t>
            </a:r>
            <a:r>
              <a:rPr b="1" i="1" lang="en-US" sz="2800">
                <a:latin typeface="Times New Roman"/>
              </a:rPr>
              <a:t>
</a:t>
            </a:r>
            <a:r>
              <a:rPr b="1" i="1" lang="en-US" sz="2800">
                <a:latin typeface="Times New Roman"/>
              </a:rPr>
              <a:t>     addresses with the mask. ANDing here is done bit by</a:t>
            </a:r>
            <a:r>
              <a:rPr b="1" i="1" lang="en-US" sz="2800">
                <a:latin typeface="Times New Roman"/>
              </a:rPr>
              <a:t>
</a:t>
            </a:r>
            <a:r>
              <a:rPr b="1" i="1" lang="en-US" sz="2800">
                <a:latin typeface="Times New Roman"/>
              </a:rPr>
              <a:t>     bit. The result of ANDing 2 bits is 1 if both bits are 1s;</a:t>
            </a:r>
            <a:r>
              <a:rPr b="1" i="1" lang="en-US" sz="2800">
                <a:latin typeface="Times New Roman"/>
              </a:rPr>
              <a:t>
</a:t>
            </a:r>
            <a:r>
              <a:rPr b="1" i="1" lang="en-US" sz="2800">
                <a:latin typeface="Times New Roman"/>
              </a:rPr>
              <a:t>     the result is 0 otherwise.</a:t>
            </a:r>
            <a:endParaRPr/>
          </a:p>
        </p:txBody>
      </p:sp>
      <p:sp>
        <p:nvSpPr>
          <p:cNvPr id="350" name="CustomShape 9"/>
          <p:cNvSpPr/>
          <p:nvPr/>
        </p:nvSpPr>
        <p:spPr>
          <a:xfrm>
            <a:off x="1143000" y="0"/>
            <a:ext cx="4543920" cy="581400"/>
          </a:xfrm>
          <a:prstGeom prst="rect">
            <a:avLst/>
          </a:prstGeom>
          <a:noFill/>
          <a:ln>
            <a:noFill/>
          </a:ln>
        </p:spPr>
        <p:txBody>
          <a:bodyPr wrap="none" lIns="90000" rIns="90000" tIns="46800" bIns="46800"/>
          <a:p>
            <a:pPr/>
            <a:r>
              <a:rPr b="1" i="1" lang="en-US" sz="3200">
                <a:solidFill>
                  <a:srgbClr val="ff0000"/>
                </a:solidFill>
                <a:latin typeface="Times New Roman"/>
              </a:rPr>
              <a:t>Example 19.9 (continued)</a:t>
            </a:r>
            <a:endParaRPr/>
          </a:p>
        </p:txBody>
      </p:sp>
      <p:pic>
        <p:nvPicPr>
          <p:cNvPr id="351" name="" descr=""/>
          <p:cNvPicPr/>
          <p:nvPr/>
        </p:nvPicPr>
        <p:blipFill>
          <a:blip r:embed="rId1"/>
          <a:stretch>
            <a:fillRect/>
          </a:stretch>
        </p:blipFill>
        <p:spPr>
          <a:xfrm>
            <a:off x="728640" y="3857760"/>
            <a:ext cx="8034480" cy="1323720"/>
          </a:xfrm>
          <a:prstGeom prst="rect">
            <a:avLst/>
          </a:prstGeom>
          <a:ln w="57240">
            <a:solidFill>
              <a:srgbClr val="3333cc"/>
            </a:solidFill>
            <a:miter/>
          </a:ln>
        </p:spPr>
      </p:pic>
    </p:spTree>
  </p:cSld>
</p:sld>
</file>

<file path=ppt/slides/slide2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52" name="CustomShape 1"/>
          <p:cNvSpPr/>
          <p:nvPr/>
        </p:nvSpPr>
        <p:spPr>
          <a:xfrm>
            <a:off x="366840" y="108000"/>
            <a:ext cx="438120" cy="474480"/>
          </a:xfrm>
          <a:prstGeom prst="rect">
            <a:avLst/>
          </a:prstGeom>
          <a:solidFill>
            <a:srgbClr val="ffcf01"/>
          </a:solidFill>
          <a:ln>
            <a:noFill/>
          </a:ln>
        </p:spPr>
      </p:sp>
      <p:sp>
        <p:nvSpPr>
          <p:cNvPr id="353" name="CustomShape 2"/>
          <p:cNvSpPr/>
          <p:nvPr/>
        </p:nvSpPr>
        <p:spPr>
          <a:xfrm>
            <a:off x="749160" y="108000"/>
            <a:ext cx="328680" cy="474480"/>
          </a:xfrm>
          <a:prstGeom prst="rect">
            <a:avLst/>
          </a:prstGeom>
          <a:gradFill>
            <a:gsLst>
              <a:gs pos="0">
                <a:srgbClr val="ffffff"/>
              </a:gs>
              <a:gs pos="100000">
                <a:srgbClr val="ffcf01"/>
              </a:gs>
            </a:gsLst>
            <a:lin ang="10800000"/>
          </a:gradFill>
          <a:ln>
            <a:noFill/>
          </a:ln>
        </p:spPr>
      </p:sp>
      <p:sp>
        <p:nvSpPr>
          <p:cNvPr id="354" name="CustomShape 3"/>
          <p:cNvSpPr/>
          <p:nvPr/>
        </p:nvSpPr>
        <p:spPr>
          <a:xfrm>
            <a:off x="490680" y="530280"/>
            <a:ext cx="422280" cy="474480"/>
          </a:xfrm>
          <a:prstGeom prst="rect">
            <a:avLst/>
          </a:prstGeom>
          <a:solidFill>
            <a:srgbClr val="3333cc"/>
          </a:solidFill>
          <a:ln>
            <a:noFill/>
          </a:ln>
        </p:spPr>
      </p:sp>
      <p:sp>
        <p:nvSpPr>
          <p:cNvPr id="355" name="CustomShape 4"/>
          <p:cNvSpPr/>
          <p:nvPr/>
        </p:nvSpPr>
        <p:spPr>
          <a:xfrm>
            <a:off x="860400" y="530280"/>
            <a:ext cx="368280" cy="474480"/>
          </a:xfrm>
          <a:prstGeom prst="rect">
            <a:avLst/>
          </a:prstGeom>
          <a:gradFill>
            <a:gsLst>
              <a:gs pos="0">
                <a:srgbClr val="ffffff"/>
              </a:gs>
              <a:gs pos="100000">
                <a:srgbClr val="3333cc"/>
              </a:gs>
            </a:gsLst>
            <a:lin ang="10800000"/>
          </a:gradFill>
          <a:ln>
            <a:noFill/>
          </a:ln>
        </p:spPr>
      </p:sp>
      <p:sp>
        <p:nvSpPr>
          <p:cNvPr id="356" name="CustomShape 5"/>
          <p:cNvSpPr/>
          <p:nvPr/>
        </p:nvSpPr>
        <p:spPr>
          <a:xfrm>
            <a:off x="76320" y="457200"/>
            <a:ext cx="560160" cy="422280"/>
          </a:xfrm>
          <a:prstGeom prst="rect">
            <a:avLst/>
          </a:prstGeom>
          <a:gradFill>
            <a:gsLst>
              <a:gs pos="0">
                <a:srgbClr val="ff0000"/>
              </a:gs>
              <a:gs pos="100000">
                <a:srgbClr val="ffffff"/>
              </a:gs>
            </a:gsLst>
            <a:lin ang="8100000"/>
          </a:gradFill>
          <a:ln>
            <a:noFill/>
          </a:ln>
        </p:spPr>
      </p:sp>
      <p:sp>
        <p:nvSpPr>
          <p:cNvPr id="357" name="CustomShape 6"/>
          <p:cNvSpPr/>
          <p:nvPr/>
        </p:nvSpPr>
        <p:spPr>
          <a:xfrm>
            <a:off x="711360" y="0"/>
            <a:ext cx="31680" cy="1052640"/>
          </a:xfrm>
          <a:prstGeom prst="rect">
            <a:avLst/>
          </a:prstGeom>
          <a:solidFill>
            <a:srgbClr val="1c1c1c"/>
          </a:solidFill>
          <a:ln>
            <a:noFill/>
          </a:ln>
        </p:spPr>
      </p:sp>
      <p:sp>
        <p:nvSpPr>
          <p:cNvPr id="358" name="CustomShape 7"/>
          <p:cNvSpPr/>
          <p:nvPr/>
        </p:nvSpPr>
        <p:spPr>
          <a:xfrm>
            <a:off x="442800" y="533520"/>
            <a:ext cx="8226360" cy="31680"/>
          </a:xfrm>
          <a:prstGeom prst="rect">
            <a:avLst/>
          </a:prstGeom>
          <a:gradFill>
            <a:gsLst>
              <a:gs pos="0">
                <a:srgbClr val="ffffff"/>
              </a:gs>
              <a:gs pos="100000">
                <a:srgbClr val="1c1c1c"/>
              </a:gs>
            </a:gsLst>
            <a:lin ang="10800000"/>
          </a:gradFill>
          <a:ln>
            <a:noFill/>
          </a:ln>
        </p:spPr>
      </p:sp>
      <p:sp>
        <p:nvSpPr>
          <p:cNvPr id="359" name="CustomShape 8"/>
          <p:cNvSpPr/>
          <p:nvPr/>
        </p:nvSpPr>
        <p:spPr>
          <a:xfrm>
            <a:off x="228600" y="1143000"/>
            <a:ext cx="8686800" cy="2653560"/>
          </a:xfrm>
          <a:prstGeom prst="rect">
            <a:avLst/>
          </a:prstGeom>
          <a:solidFill>
            <a:srgbClr val="ffffff"/>
          </a:solidFill>
          <a:ln>
            <a:noFill/>
          </a:ln>
        </p:spPr>
        <p:txBody>
          <a:bodyPr lIns="90000" rIns="90000" tIns="46800" bIns="46800"/>
          <a:p>
            <a:pPr algn="just"/>
            <a:r>
              <a:rPr b="1" i="1" lang="en-US" sz="2800">
                <a:solidFill>
                  <a:srgbClr val="ff0000"/>
                </a:solidFill>
                <a:latin typeface="Times New Roman"/>
              </a:rPr>
              <a:t>b.</a:t>
            </a:r>
            <a:r>
              <a:rPr b="1" i="1" lang="en-US" sz="2800">
                <a:latin typeface="Times New Roman"/>
              </a:rPr>
              <a:t> The last address can be found by ORing the given</a:t>
            </a:r>
            <a:r>
              <a:rPr b="1" i="1" lang="en-US" sz="2800">
                <a:latin typeface="Times New Roman"/>
              </a:rPr>
              <a:t>
</a:t>
            </a:r>
            <a:r>
              <a:rPr b="1" i="1" lang="en-US" sz="2800">
                <a:latin typeface="Times New Roman"/>
              </a:rPr>
              <a:t>     addresses with the complement of the mask. ORing</a:t>
            </a:r>
            <a:r>
              <a:rPr b="1" i="1" lang="en-US" sz="2800">
                <a:latin typeface="Times New Roman"/>
              </a:rPr>
              <a:t>
</a:t>
            </a:r>
            <a:r>
              <a:rPr b="1" i="1" lang="en-US" sz="2800">
                <a:latin typeface="Times New Roman"/>
              </a:rPr>
              <a:t>     here is done bit by bit. The result of ORing 2 bits is 0 if</a:t>
            </a:r>
            <a:r>
              <a:rPr b="1" i="1" lang="en-US" sz="2800">
                <a:latin typeface="Times New Roman"/>
              </a:rPr>
              <a:t>
</a:t>
            </a:r>
            <a:r>
              <a:rPr b="1" i="1" lang="en-US" sz="2800">
                <a:latin typeface="Times New Roman"/>
              </a:rPr>
              <a:t>     both bits are 0s; the result is 1 otherwise. The</a:t>
            </a:r>
            <a:r>
              <a:rPr b="1" i="1" lang="en-US" sz="2800">
                <a:latin typeface="Times New Roman"/>
              </a:rPr>
              <a:t>
</a:t>
            </a:r>
            <a:r>
              <a:rPr b="1" i="1" lang="en-US" sz="2800">
                <a:latin typeface="Times New Roman"/>
              </a:rPr>
              <a:t>     complement of a number is found by changing each 1</a:t>
            </a:r>
            <a:r>
              <a:rPr b="1" i="1" lang="en-US" sz="2800">
                <a:latin typeface="Times New Roman"/>
              </a:rPr>
              <a:t>
</a:t>
            </a:r>
            <a:r>
              <a:rPr b="1" i="1" lang="en-US" sz="2800">
                <a:latin typeface="Times New Roman"/>
              </a:rPr>
              <a:t>     to 0 and each 0 to 1.</a:t>
            </a:r>
            <a:endParaRPr/>
          </a:p>
        </p:txBody>
      </p:sp>
      <p:sp>
        <p:nvSpPr>
          <p:cNvPr id="360" name="CustomShape 9"/>
          <p:cNvSpPr/>
          <p:nvPr/>
        </p:nvSpPr>
        <p:spPr>
          <a:xfrm>
            <a:off x="1143000" y="0"/>
            <a:ext cx="4543920" cy="581400"/>
          </a:xfrm>
          <a:prstGeom prst="rect">
            <a:avLst/>
          </a:prstGeom>
          <a:noFill/>
          <a:ln>
            <a:noFill/>
          </a:ln>
        </p:spPr>
        <p:txBody>
          <a:bodyPr wrap="none" lIns="90000" rIns="90000" tIns="46800" bIns="46800"/>
          <a:p>
            <a:pPr/>
            <a:r>
              <a:rPr b="1" i="1" lang="en-US" sz="3200">
                <a:solidFill>
                  <a:srgbClr val="ff0000"/>
                </a:solidFill>
                <a:latin typeface="Times New Roman"/>
              </a:rPr>
              <a:t>Example 19.9 (continued)</a:t>
            </a:r>
            <a:endParaRPr/>
          </a:p>
        </p:txBody>
      </p:sp>
      <p:pic>
        <p:nvPicPr>
          <p:cNvPr id="361" name="" descr=""/>
          <p:cNvPicPr/>
          <p:nvPr/>
        </p:nvPicPr>
        <p:blipFill>
          <a:blip r:embed="rId1"/>
          <a:stretch>
            <a:fillRect/>
          </a:stretch>
        </p:blipFill>
        <p:spPr>
          <a:xfrm>
            <a:off x="228600" y="4086360"/>
            <a:ext cx="8702640" cy="1323720"/>
          </a:xfrm>
          <a:prstGeom prst="rect">
            <a:avLst/>
          </a:prstGeom>
          <a:ln w="57240">
            <a:solidFill>
              <a:srgbClr val="3333cc"/>
            </a:solidFill>
            <a:miter/>
          </a:ln>
        </p:spPr>
      </p:pic>
    </p:spTree>
  </p:cSld>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00" name="CustomShape 1"/>
          <p:cNvSpPr/>
          <p:nvPr/>
        </p:nvSpPr>
        <p:spPr>
          <a:xfrm>
            <a:off x="366840" y="108000"/>
            <a:ext cx="438120" cy="474480"/>
          </a:xfrm>
          <a:prstGeom prst="rect">
            <a:avLst/>
          </a:prstGeom>
          <a:solidFill>
            <a:srgbClr val="ffcf01"/>
          </a:solidFill>
          <a:ln>
            <a:noFill/>
          </a:ln>
        </p:spPr>
      </p:sp>
      <p:sp>
        <p:nvSpPr>
          <p:cNvPr id="101" name="CustomShape 2"/>
          <p:cNvSpPr/>
          <p:nvPr/>
        </p:nvSpPr>
        <p:spPr>
          <a:xfrm>
            <a:off x="749160" y="108000"/>
            <a:ext cx="328680" cy="474480"/>
          </a:xfrm>
          <a:prstGeom prst="rect">
            <a:avLst/>
          </a:prstGeom>
          <a:gradFill>
            <a:gsLst>
              <a:gs pos="0">
                <a:srgbClr val="ffffff"/>
              </a:gs>
              <a:gs pos="100000">
                <a:srgbClr val="ffcf01"/>
              </a:gs>
            </a:gsLst>
            <a:lin ang="10800000"/>
          </a:gradFill>
          <a:ln>
            <a:noFill/>
          </a:ln>
        </p:spPr>
      </p:sp>
      <p:sp>
        <p:nvSpPr>
          <p:cNvPr id="102" name="CustomShape 3"/>
          <p:cNvSpPr/>
          <p:nvPr/>
        </p:nvSpPr>
        <p:spPr>
          <a:xfrm>
            <a:off x="490680" y="530280"/>
            <a:ext cx="422280" cy="474480"/>
          </a:xfrm>
          <a:prstGeom prst="rect">
            <a:avLst/>
          </a:prstGeom>
          <a:solidFill>
            <a:srgbClr val="3333cc"/>
          </a:solidFill>
          <a:ln>
            <a:noFill/>
          </a:ln>
        </p:spPr>
      </p:sp>
      <p:sp>
        <p:nvSpPr>
          <p:cNvPr id="103" name="CustomShape 4"/>
          <p:cNvSpPr/>
          <p:nvPr/>
        </p:nvSpPr>
        <p:spPr>
          <a:xfrm>
            <a:off x="860400" y="530280"/>
            <a:ext cx="368280" cy="474480"/>
          </a:xfrm>
          <a:prstGeom prst="rect">
            <a:avLst/>
          </a:prstGeom>
          <a:gradFill>
            <a:gsLst>
              <a:gs pos="0">
                <a:srgbClr val="ffffff"/>
              </a:gs>
              <a:gs pos="100000">
                <a:srgbClr val="3333cc"/>
              </a:gs>
            </a:gsLst>
            <a:lin ang="10800000"/>
          </a:gradFill>
          <a:ln>
            <a:noFill/>
          </a:ln>
        </p:spPr>
      </p:sp>
      <p:sp>
        <p:nvSpPr>
          <p:cNvPr id="104" name="CustomShape 5"/>
          <p:cNvSpPr/>
          <p:nvPr/>
        </p:nvSpPr>
        <p:spPr>
          <a:xfrm>
            <a:off x="76320" y="457200"/>
            <a:ext cx="560160" cy="422280"/>
          </a:xfrm>
          <a:prstGeom prst="rect">
            <a:avLst/>
          </a:prstGeom>
          <a:gradFill>
            <a:gsLst>
              <a:gs pos="0">
                <a:srgbClr val="ff0000"/>
              </a:gs>
              <a:gs pos="100000">
                <a:srgbClr val="ffffff"/>
              </a:gs>
            </a:gsLst>
            <a:lin ang="8100000"/>
          </a:gradFill>
          <a:ln>
            <a:noFill/>
          </a:ln>
        </p:spPr>
      </p:sp>
      <p:sp>
        <p:nvSpPr>
          <p:cNvPr id="105" name="CustomShape 6"/>
          <p:cNvSpPr/>
          <p:nvPr/>
        </p:nvSpPr>
        <p:spPr>
          <a:xfrm>
            <a:off x="711360" y="0"/>
            <a:ext cx="31680" cy="1052640"/>
          </a:xfrm>
          <a:prstGeom prst="rect">
            <a:avLst/>
          </a:prstGeom>
          <a:solidFill>
            <a:srgbClr val="1c1c1c"/>
          </a:solidFill>
          <a:ln>
            <a:noFill/>
          </a:ln>
        </p:spPr>
      </p:sp>
      <p:sp>
        <p:nvSpPr>
          <p:cNvPr id="106" name="CustomShape 7"/>
          <p:cNvSpPr/>
          <p:nvPr/>
        </p:nvSpPr>
        <p:spPr>
          <a:xfrm>
            <a:off x="442800" y="533520"/>
            <a:ext cx="8226360" cy="31680"/>
          </a:xfrm>
          <a:prstGeom prst="rect">
            <a:avLst/>
          </a:prstGeom>
          <a:gradFill>
            <a:gsLst>
              <a:gs pos="0">
                <a:srgbClr val="ffffff"/>
              </a:gs>
              <a:gs pos="100000">
                <a:srgbClr val="1c1c1c"/>
              </a:gs>
            </a:gsLst>
            <a:lin ang="10800000"/>
          </a:gradFill>
          <a:ln>
            <a:noFill/>
          </a:ln>
        </p:spPr>
      </p:sp>
      <p:sp>
        <p:nvSpPr>
          <p:cNvPr id="107" name="Line 8"/>
          <p:cNvSpPr/>
          <p:nvPr/>
        </p:nvSpPr>
        <p:spPr>
          <a:xfrm>
            <a:off x="457200" y="3124080"/>
            <a:ext cx="8153280" cy="0"/>
          </a:xfrm>
          <a:prstGeom prst="line">
            <a:avLst/>
          </a:prstGeom>
          <a:ln w="76320">
            <a:solidFill>
              <a:srgbClr val="009900"/>
            </a:solidFill>
            <a:miter/>
          </a:ln>
        </p:spPr>
      </p:sp>
      <p:sp>
        <p:nvSpPr>
          <p:cNvPr id="108" name="Line 9"/>
          <p:cNvSpPr/>
          <p:nvPr/>
        </p:nvSpPr>
        <p:spPr>
          <a:xfrm>
            <a:off x="458640" y="3886200"/>
            <a:ext cx="8153640" cy="0"/>
          </a:xfrm>
          <a:prstGeom prst="line">
            <a:avLst/>
          </a:prstGeom>
          <a:ln w="76320">
            <a:solidFill>
              <a:srgbClr val="009900"/>
            </a:solidFill>
            <a:miter/>
          </a:ln>
        </p:spPr>
      </p:sp>
      <p:sp>
        <p:nvSpPr>
          <p:cNvPr id="109" name="CustomShape 10"/>
          <p:cNvSpPr/>
          <p:nvPr/>
        </p:nvSpPr>
        <p:spPr>
          <a:xfrm>
            <a:off x="495360" y="3216240"/>
            <a:ext cx="8077320" cy="581400"/>
          </a:xfrm>
          <a:prstGeom prst="rect">
            <a:avLst/>
          </a:prstGeom>
          <a:solidFill>
            <a:srgbClr val="99ff33"/>
          </a:solidFill>
          <a:ln>
            <a:noFill/>
          </a:ln>
        </p:spPr>
        <p:txBody>
          <a:bodyPr lIns="90000" rIns="90000" tIns="46800" bIns="46800"/>
          <a:p>
            <a:pPr algn="ctr">
              <a:lnSpc>
                <a:spcPct val="100000"/>
              </a:lnSpc>
            </a:pPr>
            <a:r>
              <a:rPr b="1" lang="en-US" sz="3200">
                <a:latin typeface="Arial"/>
              </a:rPr>
              <a:t>An IPv4 address is 32 bits long.</a:t>
            </a:r>
            <a:endParaRPr/>
          </a:p>
        </p:txBody>
      </p:sp>
      <p:pic>
        <p:nvPicPr>
          <p:cNvPr id="110" name="" descr=""/>
          <p:cNvPicPr/>
          <p:nvPr/>
        </p:nvPicPr>
        <p:blipFill>
          <a:blip r:embed="rId1"/>
          <a:stretch>
            <a:fillRect/>
          </a:stretch>
        </p:blipFill>
        <p:spPr>
          <a:xfrm>
            <a:off x="457200" y="2438280"/>
            <a:ext cx="1143000" cy="567000"/>
          </a:xfrm>
          <a:prstGeom prst="rect">
            <a:avLst/>
          </a:prstGeom>
          <a:ln>
            <a:noFill/>
          </a:ln>
        </p:spPr>
      </p:pic>
      <p:sp>
        <p:nvSpPr>
          <p:cNvPr id="111" name="CustomShape 11"/>
          <p:cNvSpPr/>
          <p:nvPr/>
        </p:nvSpPr>
        <p:spPr>
          <a:xfrm>
            <a:off x="590400" y="2438280"/>
            <a:ext cx="871200" cy="520560"/>
          </a:xfrm>
          <a:prstGeom prst="rect">
            <a:avLst/>
          </a:prstGeom>
          <a:noFill/>
          <a:ln>
            <a:noFill/>
          </a:ln>
        </p:spPr>
        <p:txBody>
          <a:bodyPr wrap="none" lIns="90000" rIns="90000" tIns="46800" bIns="46800"/>
          <a:p>
            <a:pPr/>
            <a:r>
              <a:rPr b="1" i="1" lang="en-US" sz="2800">
                <a:solidFill>
                  <a:srgbClr val="ff0000"/>
                </a:solidFill>
                <a:latin typeface="Times New Roman"/>
              </a:rPr>
              <a:t>Note</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2" name="CustomShape 1"/>
          <p:cNvSpPr/>
          <p:nvPr/>
        </p:nvSpPr>
        <p:spPr>
          <a:xfrm>
            <a:off x="366840" y="108000"/>
            <a:ext cx="438120" cy="474480"/>
          </a:xfrm>
          <a:prstGeom prst="rect">
            <a:avLst/>
          </a:prstGeom>
          <a:solidFill>
            <a:srgbClr val="ffcf01"/>
          </a:solidFill>
          <a:ln>
            <a:noFill/>
          </a:ln>
        </p:spPr>
      </p:sp>
      <p:sp>
        <p:nvSpPr>
          <p:cNvPr id="363" name="CustomShape 2"/>
          <p:cNvSpPr/>
          <p:nvPr/>
        </p:nvSpPr>
        <p:spPr>
          <a:xfrm>
            <a:off x="749160" y="108000"/>
            <a:ext cx="328680" cy="474480"/>
          </a:xfrm>
          <a:prstGeom prst="rect">
            <a:avLst/>
          </a:prstGeom>
          <a:gradFill>
            <a:gsLst>
              <a:gs pos="0">
                <a:srgbClr val="ffffff"/>
              </a:gs>
              <a:gs pos="100000">
                <a:srgbClr val="ffcf01"/>
              </a:gs>
            </a:gsLst>
            <a:lin ang="10800000"/>
          </a:gradFill>
          <a:ln>
            <a:noFill/>
          </a:ln>
        </p:spPr>
      </p:sp>
      <p:sp>
        <p:nvSpPr>
          <p:cNvPr id="364" name="CustomShape 3"/>
          <p:cNvSpPr/>
          <p:nvPr/>
        </p:nvSpPr>
        <p:spPr>
          <a:xfrm>
            <a:off x="490680" y="530280"/>
            <a:ext cx="422280" cy="474480"/>
          </a:xfrm>
          <a:prstGeom prst="rect">
            <a:avLst/>
          </a:prstGeom>
          <a:solidFill>
            <a:srgbClr val="3333cc"/>
          </a:solidFill>
          <a:ln>
            <a:noFill/>
          </a:ln>
        </p:spPr>
      </p:sp>
      <p:sp>
        <p:nvSpPr>
          <p:cNvPr id="365" name="CustomShape 4"/>
          <p:cNvSpPr/>
          <p:nvPr/>
        </p:nvSpPr>
        <p:spPr>
          <a:xfrm>
            <a:off x="860400" y="530280"/>
            <a:ext cx="368280" cy="474480"/>
          </a:xfrm>
          <a:prstGeom prst="rect">
            <a:avLst/>
          </a:prstGeom>
          <a:gradFill>
            <a:gsLst>
              <a:gs pos="0">
                <a:srgbClr val="ffffff"/>
              </a:gs>
              <a:gs pos="100000">
                <a:srgbClr val="3333cc"/>
              </a:gs>
            </a:gsLst>
            <a:lin ang="10800000"/>
          </a:gradFill>
          <a:ln>
            <a:noFill/>
          </a:ln>
        </p:spPr>
      </p:sp>
      <p:sp>
        <p:nvSpPr>
          <p:cNvPr id="366" name="CustomShape 5"/>
          <p:cNvSpPr/>
          <p:nvPr/>
        </p:nvSpPr>
        <p:spPr>
          <a:xfrm>
            <a:off x="76320" y="457200"/>
            <a:ext cx="560160" cy="422280"/>
          </a:xfrm>
          <a:prstGeom prst="rect">
            <a:avLst/>
          </a:prstGeom>
          <a:gradFill>
            <a:gsLst>
              <a:gs pos="0">
                <a:srgbClr val="ff0000"/>
              </a:gs>
              <a:gs pos="100000">
                <a:srgbClr val="ffffff"/>
              </a:gs>
            </a:gsLst>
            <a:lin ang="8100000"/>
          </a:gradFill>
          <a:ln>
            <a:noFill/>
          </a:ln>
        </p:spPr>
      </p:sp>
      <p:sp>
        <p:nvSpPr>
          <p:cNvPr id="367" name="CustomShape 6"/>
          <p:cNvSpPr/>
          <p:nvPr/>
        </p:nvSpPr>
        <p:spPr>
          <a:xfrm>
            <a:off x="711360" y="0"/>
            <a:ext cx="31680" cy="1052640"/>
          </a:xfrm>
          <a:prstGeom prst="rect">
            <a:avLst/>
          </a:prstGeom>
          <a:solidFill>
            <a:srgbClr val="1c1c1c"/>
          </a:solidFill>
          <a:ln>
            <a:noFill/>
          </a:ln>
        </p:spPr>
      </p:sp>
      <p:sp>
        <p:nvSpPr>
          <p:cNvPr id="368" name="CustomShape 7"/>
          <p:cNvSpPr/>
          <p:nvPr/>
        </p:nvSpPr>
        <p:spPr>
          <a:xfrm>
            <a:off x="442800" y="533520"/>
            <a:ext cx="8226360" cy="31680"/>
          </a:xfrm>
          <a:prstGeom prst="rect">
            <a:avLst/>
          </a:prstGeom>
          <a:gradFill>
            <a:gsLst>
              <a:gs pos="0">
                <a:srgbClr val="ffffff"/>
              </a:gs>
              <a:gs pos="100000">
                <a:srgbClr val="1c1c1c"/>
              </a:gs>
            </a:gsLst>
            <a:lin ang="10800000"/>
          </a:gradFill>
          <a:ln>
            <a:noFill/>
          </a:ln>
        </p:spPr>
      </p:sp>
      <p:sp>
        <p:nvSpPr>
          <p:cNvPr id="369" name="CustomShape 8"/>
          <p:cNvSpPr/>
          <p:nvPr/>
        </p:nvSpPr>
        <p:spPr>
          <a:xfrm>
            <a:off x="228600" y="1295280"/>
            <a:ext cx="8686800" cy="1373760"/>
          </a:xfrm>
          <a:prstGeom prst="rect">
            <a:avLst/>
          </a:prstGeom>
          <a:solidFill>
            <a:srgbClr val="ffffff"/>
          </a:solidFill>
          <a:ln>
            <a:noFill/>
          </a:ln>
        </p:spPr>
        <p:txBody>
          <a:bodyPr lIns="90000" rIns="90000" tIns="46800" bIns="46800"/>
          <a:p>
            <a:pPr algn="just"/>
            <a:r>
              <a:rPr b="1" i="1" lang="en-US" sz="2800">
                <a:solidFill>
                  <a:srgbClr val="ff0000"/>
                </a:solidFill>
                <a:latin typeface="Times New Roman"/>
              </a:rPr>
              <a:t>c.</a:t>
            </a:r>
            <a:r>
              <a:rPr b="1" i="1" lang="en-US" sz="2800">
                <a:latin typeface="Times New Roman"/>
              </a:rPr>
              <a:t> The number of addresses can be found by</a:t>
            </a:r>
            <a:r>
              <a:rPr b="1" i="1" lang="en-US" sz="2800">
                <a:latin typeface="Times New Roman"/>
              </a:rPr>
              <a:t>
</a:t>
            </a:r>
            <a:r>
              <a:rPr b="1" i="1" lang="en-US" sz="2800">
                <a:latin typeface="Times New Roman"/>
              </a:rPr>
              <a:t>       complementing the mask, interpreting it as a  decimal</a:t>
            </a:r>
            <a:r>
              <a:rPr b="1" i="1" lang="en-US" sz="2800">
                <a:latin typeface="Times New Roman"/>
              </a:rPr>
              <a:t>
</a:t>
            </a:r>
            <a:r>
              <a:rPr b="1" i="1" lang="en-US" sz="2800">
                <a:latin typeface="Times New Roman"/>
              </a:rPr>
              <a:t>       number, and adding 1 to it.</a:t>
            </a:r>
            <a:endParaRPr/>
          </a:p>
        </p:txBody>
      </p:sp>
      <p:sp>
        <p:nvSpPr>
          <p:cNvPr id="370" name="CustomShape 9"/>
          <p:cNvSpPr/>
          <p:nvPr/>
        </p:nvSpPr>
        <p:spPr>
          <a:xfrm>
            <a:off x="1143000" y="0"/>
            <a:ext cx="4543920" cy="581400"/>
          </a:xfrm>
          <a:prstGeom prst="rect">
            <a:avLst/>
          </a:prstGeom>
          <a:noFill/>
          <a:ln>
            <a:noFill/>
          </a:ln>
        </p:spPr>
        <p:txBody>
          <a:bodyPr wrap="none" lIns="90000" rIns="90000" tIns="46800" bIns="46800"/>
          <a:p>
            <a:pPr/>
            <a:r>
              <a:rPr b="1" i="1" lang="en-US" sz="3200">
                <a:solidFill>
                  <a:srgbClr val="ff0000"/>
                </a:solidFill>
                <a:latin typeface="Times New Roman"/>
              </a:rPr>
              <a:t>Example 19.9 (continued)</a:t>
            </a:r>
            <a:endParaRPr/>
          </a:p>
        </p:txBody>
      </p:sp>
      <p:pic>
        <p:nvPicPr>
          <p:cNvPr id="371" name="" descr=""/>
          <p:cNvPicPr/>
          <p:nvPr/>
        </p:nvPicPr>
        <p:blipFill>
          <a:blip r:embed="rId1"/>
          <a:stretch>
            <a:fillRect/>
          </a:stretch>
        </p:blipFill>
        <p:spPr>
          <a:xfrm>
            <a:off x="347760" y="2971800"/>
            <a:ext cx="8491320" cy="816120"/>
          </a:xfrm>
          <a:prstGeom prst="rect">
            <a:avLst/>
          </a:prstGeom>
          <a:ln w="57240">
            <a:solidFill>
              <a:srgbClr val="3333cc"/>
            </a:solidFill>
            <a:miter/>
          </a:ln>
        </p:spPr>
      </p:pic>
    </p:spTree>
  </p:cSld>
</p:sld>
</file>

<file path=ppt/slides/slide3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72" name="Line 1"/>
          <p:cNvSpPr/>
          <p:nvPr/>
        </p:nvSpPr>
        <p:spPr>
          <a:xfrm>
            <a:off x="152280" y="152280"/>
            <a:ext cx="8763120" cy="0"/>
          </a:xfrm>
          <a:prstGeom prst="line">
            <a:avLst/>
          </a:prstGeom>
          <a:ln w="76320">
            <a:solidFill>
              <a:srgbClr val="ff0000"/>
            </a:solidFill>
            <a:miter/>
          </a:ln>
        </p:spPr>
      </p:sp>
      <p:sp>
        <p:nvSpPr>
          <p:cNvPr id="373" name="Line 2"/>
          <p:cNvSpPr/>
          <p:nvPr/>
        </p:nvSpPr>
        <p:spPr>
          <a:xfrm>
            <a:off x="152280" y="990720"/>
            <a:ext cx="8763120" cy="0"/>
          </a:xfrm>
          <a:prstGeom prst="line">
            <a:avLst/>
          </a:prstGeom>
          <a:ln w="19080">
            <a:solidFill>
              <a:srgbClr val="ff0000"/>
            </a:solidFill>
            <a:miter/>
          </a:ln>
        </p:spPr>
      </p:sp>
      <p:sp>
        <p:nvSpPr>
          <p:cNvPr id="374" name="CustomShape 3"/>
          <p:cNvSpPr/>
          <p:nvPr/>
        </p:nvSpPr>
        <p:spPr>
          <a:xfrm>
            <a:off x="304920" y="380880"/>
            <a:ext cx="7506720" cy="459720"/>
          </a:xfrm>
          <a:prstGeom prst="rect">
            <a:avLst/>
          </a:prstGeom>
          <a:noFill/>
          <a:ln>
            <a:noFill/>
          </a:ln>
        </p:spPr>
        <p:txBody>
          <a:bodyPr wrap="none" lIns="90000" rIns="90000" tIns="46800" bIns="46800"/>
          <a:p>
            <a:pPr/>
            <a:r>
              <a:rPr b="1" lang="en-US" sz="2400">
                <a:solidFill>
                  <a:srgbClr val="3333cc"/>
                </a:solidFill>
                <a:latin typeface="Times New Roman"/>
              </a:rPr>
              <a:t>Figure 19.4  </a:t>
            </a:r>
            <a:r>
              <a:rPr b="1" i="1" lang="en-US" sz="2000">
                <a:latin typeface="Times New Roman"/>
              </a:rPr>
              <a:t>A network configuration for the block 205.16.37.32/28</a:t>
            </a:r>
            <a:endParaRPr/>
          </a:p>
        </p:txBody>
      </p:sp>
      <p:sp>
        <p:nvSpPr>
          <p:cNvPr id="375" name="Line 4"/>
          <p:cNvSpPr/>
          <p:nvPr/>
        </p:nvSpPr>
        <p:spPr>
          <a:xfrm>
            <a:off x="152280" y="6248520"/>
            <a:ext cx="8763120" cy="0"/>
          </a:xfrm>
          <a:prstGeom prst="line">
            <a:avLst/>
          </a:prstGeom>
          <a:ln w="76320">
            <a:solidFill>
              <a:srgbClr val="ff0000"/>
            </a:solidFill>
            <a:miter/>
          </a:ln>
        </p:spPr>
      </p:sp>
      <p:pic>
        <p:nvPicPr>
          <p:cNvPr id="376" name="" descr=""/>
          <p:cNvPicPr/>
          <p:nvPr/>
        </p:nvPicPr>
        <p:blipFill>
          <a:blip r:embed="rId1"/>
          <a:stretch>
            <a:fillRect/>
          </a:stretch>
        </p:blipFill>
        <p:spPr>
          <a:xfrm>
            <a:off x="304920" y="2286000"/>
            <a:ext cx="8016840" cy="2279520"/>
          </a:xfrm>
          <a:prstGeom prst="rect">
            <a:avLst/>
          </a:prstGeom>
          <a:ln>
            <a:noFill/>
          </a:ln>
        </p:spPr>
      </p:pic>
    </p:spTree>
  </p:cSld>
</p:sld>
</file>

<file path=ppt/slides/slide3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77" name="CustomShape 1"/>
          <p:cNvSpPr/>
          <p:nvPr/>
        </p:nvSpPr>
        <p:spPr>
          <a:xfrm>
            <a:off x="366840" y="108000"/>
            <a:ext cx="438120" cy="474480"/>
          </a:xfrm>
          <a:prstGeom prst="rect">
            <a:avLst/>
          </a:prstGeom>
          <a:solidFill>
            <a:srgbClr val="ffcf01"/>
          </a:solidFill>
          <a:ln>
            <a:noFill/>
          </a:ln>
        </p:spPr>
      </p:sp>
      <p:sp>
        <p:nvSpPr>
          <p:cNvPr id="378" name="CustomShape 2"/>
          <p:cNvSpPr/>
          <p:nvPr/>
        </p:nvSpPr>
        <p:spPr>
          <a:xfrm>
            <a:off x="749160" y="108000"/>
            <a:ext cx="328680" cy="474480"/>
          </a:xfrm>
          <a:prstGeom prst="rect">
            <a:avLst/>
          </a:prstGeom>
          <a:gradFill>
            <a:gsLst>
              <a:gs pos="0">
                <a:srgbClr val="ffffff"/>
              </a:gs>
              <a:gs pos="100000">
                <a:srgbClr val="ffcf01"/>
              </a:gs>
            </a:gsLst>
            <a:lin ang="10800000"/>
          </a:gradFill>
          <a:ln>
            <a:noFill/>
          </a:ln>
        </p:spPr>
      </p:sp>
      <p:sp>
        <p:nvSpPr>
          <p:cNvPr id="379" name="CustomShape 3"/>
          <p:cNvSpPr/>
          <p:nvPr/>
        </p:nvSpPr>
        <p:spPr>
          <a:xfrm>
            <a:off x="490680" y="530280"/>
            <a:ext cx="422280" cy="474480"/>
          </a:xfrm>
          <a:prstGeom prst="rect">
            <a:avLst/>
          </a:prstGeom>
          <a:solidFill>
            <a:srgbClr val="3333cc"/>
          </a:solidFill>
          <a:ln>
            <a:noFill/>
          </a:ln>
        </p:spPr>
      </p:sp>
      <p:sp>
        <p:nvSpPr>
          <p:cNvPr id="380" name="CustomShape 4"/>
          <p:cNvSpPr/>
          <p:nvPr/>
        </p:nvSpPr>
        <p:spPr>
          <a:xfrm>
            <a:off x="860400" y="530280"/>
            <a:ext cx="368280" cy="474480"/>
          </a:xfrm>
          <a:prstGeom prst="rect">
            <a:avLst/>
          </a:prstGeom>
          <a:gradFill>
            <a:gsLst>
              <a:gs pos="0">
                <a:srgbClr val="ffffff"/>
              </a:gs>
              <a:gs pos="100000">
                <a:srgbClr val="3333cc"/>
              </a:gs>
            </a:gsLst>
            <a:lin ang="10800000"/>
          </a:gradFill>
          <a:ln>
            <a:noFill/>
          </a:ln>
        </p:spPr>
      </p:sp>
      <p:sp>
        <p:nvSpPr>
          <p:cNvPr id="381" name="CustomShape 5"/>
          <p:cNvSpPr/>
          <p:nvPr/>
        </p:nvSpPr>
        <p:spPr>
          <a:xfrm>
            <a:off x="76320" y="457200"/>
            <a:ext cx="560160" cy="422280"/>
          </a:xfrm>
          <a:prstGeom prst="rect">
            <a:avLst/>
          </a:prstGeom>
          <a:gradFill>
            <a:gsLst>
              <a:gs pos="0">
                <a:srgbClr val="ff0000"/>
              </a:gs>
              <a:gs pos="100000">
                <a:srgbClr val="ffffff"/>
              </a:gs>
            </a:gsLst>
            <a:lin ang="8100000"/>
          </a:gradFill>
          <a:ln>
            <a:noFill/>
          </a:ln>
        </p:spPr>
      </p:sp>
      <p:sp>
        <p:nvSpPr>
          <p:cNvPr id="382" name="CustomShape 6"/>
          <p:cNvSpPr/>
          <p:nvPr/>
        </p:nvSpPr>
        <p:spPr>
          <a:xfrm>
            <a:off x="711360" y="0"/>
            <a:ext cx="31680" cy="1052640"/>
          </a:xfrm>
          <a:prstGeom prst="rect">
            <a:avLst/>
          </a:prstGeom>
          <a:solidFill>
            <a:srgbClr val="1c1c1c"/>
          </a:solidFill>
          <a:ln>
            <a:noFill/>
          </a:ln>
        </p:spPr>
      </p:sp>
      <p:sp>
        <p:nvSpPr>
          <p:cNvPr id="383" name="CustomShape 7"/>
          <p:cNvSpPr/>
          <p:nvPr/>
        </p:nvSpPr>
        <p:spPr>
          <a:xfrm>
            <a:off x="442800" y="533520"/>
            <a:ext cx="8226360" cy="31680"/>
          </a:xfrm>
          <a:prstGeom prst="rect">
            <a:avLst/>
          </a:prstGeom>
          <a:gradFill>
            <a:gsLst>
              <a:gs pos="0">
                <a:srgbClr val="ffffff"/>
              </a:gs>
              <a:gs pos="100000">
                <a:srgbClr val="1c1c1c"/>
              </a:gs>
            </a:gsLst>
            <a:lin ang="10800000"/>
          </a:gradFill>
          <a:ln>
            <a:noFill/>
          </a:ln>
        </p:spPr>
      </p:sp>
      <p:sp>
        <p:nvSpPr>
          <p:cNvPr id="384" name="Line 8"/>
          <p:cNvSpPr/>
          <p:nvPr/>
        </p:nvSpPr>
        <p:spPr>
          <a:xfrm>
            <a:off x="457200" y="2666880"/>
            <a:ext cx="8153280" cy="0"/>
          </a:xfrm>
          <a:prstGeom prst="line">
            <a:avLst/>
          </a:prstGeom>
          <a:ln w="76320">
            <a:solidFill>
              <a:srgbClr val="009900"/>
            </a:solidFill>
            <a:miter/>
          </a:ln>
        </p:spPr>
      </p:sp>
      <p:sp>
        <p:nvSpPr>
          <p:cNvPr id="385" name="Line 9"/>
          <p:cNvSpPr/>
          <p:nvPr/>
        </p:nvSpPr>
        <p:spPr>
          <a:xfrm>
            <a:off x="458640" y="5410080"/>
            <a:ext cx="8153640" cy="0"/>
          </a:xfrm>
          <a:prstGeom prst="line">
            <a:avLst/>
          </a:prstGeom>
          <a:ln w="76320">
            <a:solidFill>
              <a:srgbClr val="009900"/>
            </a:solidFill>
            <a:miter/>
          </a:ln>
        </p:spPr>
      </p:sp>
      <p:sp>
        <p:nvSpPr>
          <p:cNvPr id="386" name="CustomShape 10"/>
          <p:cNvSpPr/>
          <p:nvPr/>
        </p:nvSpPr>
        <p:spPr>
          <a:xfrm>
            <a:off x="495360" y="2759040"/>
            <a:ext cx="8077320" cy="2531160"/>
          </a:xfrm>
          <a:prstGeom prst="rect">
            <a:avLst/>
          </a:prstGeom>
          <a:solidFill>
            <a:srgbClr val="99ff33"/>
          </a:solidFill>
          <a:ln>
            <a:noFill/>
          </a:ln>
        </p:spPr>
        <p:txBody>
          <a:bodyPr lIns="90000" rIns="90000" tIns="46800" bIns="46800"/>
          <a:p>
            <a:pPr algn="ctr">
              <a:lnSpc>
                <a:spcPct val="100000"/>
              </a:lnSpc>
            </a:pPr>
            <a:r>
              <a:rPr b="1" lang="en-US" sz="3200">
                <a:latin typeface="Arial"/>
              </a:rPr>
              <a:t>The first address in a block is </a:t>
            </a:r>
            <a:r>
              <a:rPr b="1" lang="en-US" sz="3200">
                <a:latin typeface="Arial"/>
              </a:rPr>
              <a:t>
</a:t>
            </a:r>
            <a:r>
              <a:rPr b="1" lang="en-US" sz="3200">
                <a:latin typeface="Arial"/>
              </a:rPr>
              <a:t>normally not assigned to any device; </a:t>
            </a:r>
            <a:r>
              <a:rPr b="1" lang="en-US" sz="3200">
                <a:latin typeface="Arial"/>
              </a:rPr>
              <a:t>
</a:t>
            </a:r>
            <a:r>
              <a:rPr b="1" lang="en-US" sz="3200">
                <a:latin typeface="Arial"/>
              </a:rPr>
              <a:t>it is used as the network address that represents the organization </a:t>
            </a:r>
            <a:r>
              <a:rPr b="1" lang="en-US" sz="3200">
                <a:latin typeface="Arial"/>
              </a:rPr>
              <a:t>
</a:t>
            </a:r>
            <a:r>
              <a:rPr b="1" lang="en-US" sz="3200">
                <a:latin typeface="Arial"/>
              </a:rPr>
              <a:t>to the rest of the world.</a:t>
            </a:r>
            <a:endParaRPr/>
          </a:p>
        </p:txBody>
      </p:sp>
      <p:pic>
        <p:nvPicPr>
          <p:cNvPr id="387" name="" descr=""/>
          <p:cNvPicPr/>
          <p:nvPr/>
        </p:nvPicPr>
        <p:blipFill>
          <a:blip r:embed="rId1"/>
          <a:stretch>
            <a:fillRect/>
          </a:stretch>
        </p:blipFill>
        <p:spPr>
          <a:xfrm>
            <a:off x="457200" y="1981080"/>
            <a:ext cx="1143000" cy="567000"/>
          </a:xfrm>
          <a:prstGeom prst="rect">
            <a:avLst/>
          </a:prstGeom>
          <a:ln>
            <a:noFill/>
          </a:ln>
        </p:spPr>
      </p:pic>
      <p:sp>
        <p:nvSpPr>
          <p:cNvPr id="388" name="CustomShape 11"/>
          <p:cNvSpPr/>
          <p:nvPr/>
        </p:nvSpPr>
        <p:spPr>
          <a:xfrm>
            <a:off x="590400" y="1981080"/>
            <a:ext cx="871200" cy="520560"/>
          </a:xfrm>
          <a:prstGeom prst="rect">
            <a:avLst/>
          </a:prstGeom>
          <a:noFill/>
          <a:ln>
            <a:noFill/>
          </a:ln>
        </p:spPr>
        <p:txBody>
          <a:bodyPr wrap="none" lIns="90000" rIns="90000" tIns="46800" bIns="46800"/>
          <a:p>
            <a:pPr/>
            <a:r>
              <a:rPr b="1" i="1" lang="en-US" sz="2800">
                <a:solidFill>
                  <a:srgbClr val="ff0000"/>
                </a:solidFill>
                <a:latin typeface="Times New Roman"/>
              </a:rPr>
              <a:t>Note</a:t>
            </a:r>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89" name="Line 1"/>
          <p:cNvSpPr/>
          <p:nvPr/>
        </p:nvSpPr>
        <p:spPr>
          <a:xfrm>
            <a:off x="152280" y="152280"/>
            <a:ext cx="8763120" cy="0"/>
          </a:xfrm>
          <a:prstGeom prst="line">
            <a:avLst/>
          </a:prstGeom>
          <a:ln w="76320">
            <a:solidFill>
              <a:srgbClr val="ff0000"/>
            </a:solidFill>
            <a:miter/>
          </a:ln>
        </p:spPr>
      </p:sp>
      <p:sp>
        <p:nvSpPr>
          <p:cNvPr id="390" name="Line 2"/>
          <p:cNvSpPr/>
          <p:nvPr/>
        </p:nvSpPr>
        <p:spPr>
          <a:xfrm>
            <a:off x="152280" y="990720"/>
            <a:ext cx="8763120" cy="0"/>
          </a:xfrm>
          <a:prstGeom prst="line">
            <a:avLst/>
          </a:prstGeom>
          <a:ln w="19080">
            <a:solidFill>
              <a:srgbClr val="ff0000"/>
            </a:solidFill>
            <a:miter/>
          </a:ln>
        </p:spPr>
      </p:sp>
      <p:sp>
        <p:nvSpPr>
          <p:cNvPr id="391" name="CustomShape 3"/>
          <p:cNvSpPr/>
          <p:nvPr/>
        </p:nvSpPr>
        <p:spPr>
          <a:xfrm>
            <a:off x="304920" y="380880"/>
            <a:ext cx="6270480" cy="459720"/>
          </a:xfrm>
          <a:prstGeom prst="rect">
            <a:avLst/>
          </a:prstGeom>
          <a:noFill/>
          <a:ln>
            <a:noFill/>
          </a:ln>
        </p:spPr>
        <p:txBody>
          <a:bodyPr wrap="none" lIns="90000" rIns="90000" tIns="46800" bIns="46800"/>
          <a:p>
            <a:pPr/>
            <a:r>
              <a:rPr b="1" lang="en-US" sz="2400">
                <a:solidFill>
                  <a:srgbClr val="3333cc"/>
                </a:solidFill>
                <a:latin typeface="Times New Roman"/>
              </a:rPr>
              <a:t>Figure 19.5  </a:t>
            </a:r>
            <a:r>
              <a:rPr b="1" i="1" lang="en-US" sz="2000">
                <a:latin typeface="Times New Roman"/>
              </a:rPr>
              <a:t>Two levels of hierarchy in an IPv4 address</a:t>
            </a:r>
            <a:endParaRPr/>
          </a:p>
        </p:txBody>
      </p:sp>
      <p:sp>
        <p:nvSpPr>
          <p:cNvPr id="392" name="Line 4"/>
          <p:cNvSpPr/>
          <p:nvPr/>
        </p:nvSpPr>
        <p:spPr>
          <a:xfrm>
            <a:off x="152280" y="6248520"/>
            <a:ext cx="8763120" cy="0"/>
          </a:xfrm>
          <a:prstGeom prst="line">
            <a:avLst/>
          </a:prstGeom>
          <a:ln w="76320">
            <a:solidFill>
              <a:srgbClr val="ff0000"/>
            </a:solidFill>
            <a:miter/>
          </a:ln>
        </p:spPr>
      </p:sp>
      <p:pic>
        <p:nvPicPr>
          <p:cNvPr id="393" name="" descr=""/>
          <p:cNvPicPr/>
          <p:nvPr/>
        </p:nvPicPr>
        <p:blipFill>
          <a:blip r:embed="rId1"/>
          <a:stretch>
            <a:fillRect/>
          </a:stretch>
        </p:blipFill>
        <p:spPr>
          <a:xfrm>
            <a:off x="1871640" y="2006640"/>
            <a:ext cx="5400720" cy="2843280"/>
          </a:xfrm>
          <a:prstGeom prst="rect">
            <a:avLst/>
          </a:prstGeom>
          <a:ln>
            <a:noFill/>
          </a:ln>
        </p:spPr>
      </p:pic>
    </p:spTree>
  </p:cSld>
</p:sld>
</file>

<file path=ppt/slides/slide3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4" name="Line 1"/>
          <p:cNvSpPr/>
          <p:nvPr/>
        </p:nvSpPr>
        <p:spPr>
          <a:xfrm>
            <a:off x="152280" y="152280"/>
            <a:ext cx="8763120" cy="0"/>
          </a:xfrm>
          <a:prstGeom prst="line">
            <a:avLst/>
          </a:prstGeom>
          <a:ln w="76320">
            <a:solidFill>
              <a:srgbClr val="ff0000"/>
            </a:solidFill>
            <a:miter/>
          </a:ln>
        </p:spPr>
      </p:sp>
      <p:sp>
        <p:nvSpPr>
          <p:cNvPr id="395" name="Line 2"/>
          <p:cNvSpPr/>
          <p:nvPr/>
        </p:nvSpPr>
        <p:spPr>
          <a:xfrm>
            <a:off x="152280" y="990720"/>
            <a:ext cx="8763120" cy="0"/>
          </a:xfrm>
          <a:prstGeom prst="line">
            <a:avLst/>
          </a:prstGeom>
          <a:ln w="19080">
            <a:solidFill>
              <a:srgbClr val="ff0000"/>
            </a:solidFill>
            <a:miter/>
          </a:ln>
        </p:spPr>
      </p:sp>
      <p:sp>
        <p:nvSpPr>
          <p:cNvPr id="396" name="CustomShape 3"/>
          <p:cNvSpPr/>
          <p:nvPr/>
        </p:nvSpPr>
        <p:spPr>
          <a:xfrm>
            <a:off x="304920" y="380880"/>
            <a:ext cx="6054120" cy="459720"/>
          </a:xfrm>
          <a:prstGeom prst="rect">
            <a:avLst/>
          </a:prstGeom>
          <a:noFill/>
          <a:ln>
            <a:noFill/>
          </a:ln>
        </p:spPr>
        <p:txBody>
          <a:bodyPr wrap="none" lIns="90000" rIns="90000" tIns="46800" bIns="46800"/>
          <a:p>
            <a:pPr/>
            <a:r>
              <a:rPr b="1" lang="en-US" sz="2400">
                <a:solidFill>
                  <a:srgbClr val="3333cc"/>
                </a:solidFill>
                <a:latin typeface="Times New Roman"/>
              </a:rPr>
              <a:t>Figure 19.6  </a:t>
            </a:r>
            <a:r>
              <a:rPr b="1" i="1" lang="en-US" sz="2000">
                <a:latin typeface="Times New Roman"/>
              </a:rPr>
              <a:t>A frame in a character-oriented protocol</a:t>
            </a:r>
            <a:endParaRPr/>
          </a:p>
        </p:txBody>
      </p:sp>
      <p:sp>
        <p:nvSpPr>
          <p:cNvPr id="397" name="Line 4"/>
          <p:cNvSpPr/>
          <p:nvPr/>
        </p:nvSpPr>
        <p:spPr>
          <a:xfrm>
            <a:off x="152280" y="6248520"/>
            <a:ext cx="8763120" cy="0"/>
          </a:xfrm>
          <a:prstGeom prst="line">
            <a:avLst/>
          </a:prstGeom>
          <a:ln w="76320">
            <a:solidFill>
              <a:srgbClr val="ff0000"/>
            </a:solidFill>
            <a:miter/>
          </a:ln>
        </p:spPr>
      </p:sp>
      <p:pic>
        <p:nvPicPr>
          <p:cNvPr id="398" name="" descr=""/>
          <p:cNvPicPr/>
          <p:nvPr/>
        </p:nvPicPr>
        <p:blipFill>
          <a:blip r:embed="rId1"/>
          <a:stretch>
            <a:fillRect/>
          </a:stretch>
        </p:blipFill>
        <p:spPr>
          <a:xfrm>
            <a:off x="1170000" y="2470320"/>
            <a:ext cx="6804000" cy="1917360"/>
          </a:xfrm>
          <a:prstGeom prst="rect">
            <a:avLst/>
          </a:prstGeom>
          <a:ln>
            <a:noFill/>
          </a:ln>
        </p:spPr>
      </p:pic>
    </p:spTree>
  </p:cSld>
</p:sld>
</file>

<file path=ppt/slides/slide3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9" name="CustomShape 1"/>
          <p:cNvSpPr/>
          <p:nvPr/>
        </p:nvSpPr>
        <p:spPr>
          <a:xfrm>
            <a:off x="366840" y="108000"/>
            <a:ext cx="438120" cy="474480"/>
          </a:xfrm>
          <a:prstGeom prst="rect">
            <a:avLst/>
          </a:prstGeom>
          <a:solidFill>
            <a:srgbClr val="ffcf01"/>
          </a:solidFill>
          <a:ln>
            <a:noFill/>
          </a:ln>
        </p:spPr>
      </p:sp>
      <p:sp>
        <p:nvSpPr>
          <p:cNvPr id="400" name="CustomShape 2"/>
          <p:cNvSpPr/>
          <p:nvPr/>
        </p:nvSpPr>
        <p:spPr>
          <a:xfrm>
            <a:off x="749160" y="108000"/>
            <a:ext cx="328680" cy="474480"/>
          </a:xfrm>
          <a:prstGeom prst="rect">
            <a:avLst/>
          </a:prstGeom>
          <a:gradFill>
            <a:gsLst>
              <a:gs pos="0">
                <a:srgbClr val="ffffff"/>
              </a:gs>
              <a:gs pos="100000">
                <a:srgbClr val="ffcf01"/>
              </a:gs>
            </a:gsLst>
            <a:lin ang="10800000"/>
          </a:gradFill>
          <a:ln>
            <a:noFill/>
          </a:ln>
        </p:spPr>
      </p:sp>
      <p:sp>
        <p:nvSpPr>
          <p:cNvPr id="401" name="CustomShape 3"/>
          <p:cNvSpPr/>
          <p:nvPr/>
        </p:nvSpPr>
        <p:spPr>
          <a:xfrm>
            <a:off x="490680" y="530280"/>
            <a:ext cx="422280" cy="474480"/>
          </a:xfrm>
          <a:prstGeom prst="rect">
            <a:avLst/>
          </a:prstGeom>
          <a:solidFill>
            <a:srgbClr val="3333cc"/>
          </a:solidFill>
          <a:ln>
            <a:noFill/>
          </a:ln>
        </p:spPr>
      </p:sp>
      <p:sp>
        <p:nvSpPr>
          <p:cNvPr id="402" name="CustomShape 4"/>
          <p:cNvSpPr/>
          <p:nvPr/>
        </p:nvSpPr>
        <p:spPr>
          <a:xfrm>
            <a:off x="860400" y="530280"/>
            <a:ext cx="368280" cy="474480"/>
          </a:xfrm>
          <a:prstGeom prst="rect">
            <a:avLst/>
          </a:prstGeom>
          <a:gradFill>
            <a:gsLst>
              <a:gs pos="0">
                <a:srgbClr val="ffffff"/>
              </a:gs>
              <a:gs pos="100000">
                <a:srgbClr val="3333cc"/>
              </a:gs>
            </a:gsLst>
            <a:lin ang="10800000"/>
          </a:gradFill>
          <a:ln>
            <a:noFill/>
          </a:ln>
        </p:spPr>
      </p:sp>
      <p:sp>
        <p:nvSpPr>
          <p:cNvPr id="403" name="CustomShape 5"/>
          <p:cNvSpPr/>
          <p:nvPr/>
        </p:nvSpPr>
        <p:spPr>
          <a:xfrm>
            <a:off x="76320" y="457200"/>
            <a:ext cx="560160" cy="422280"/>
          </a:xfrm>
          <a:prstGeom prst="rect">
            <a:avLst/>
          </a:prstGeom>
          <a:gradFill>
            <a:gsLst>
              <a:gs pos="0">
                <a:srgbClr val="ff0000"/>
              </a:gs>
              <a:gs pos="100000">
                <a:srgbClr val="ffffff"/>
              </a:gs>
            </a:gsLst>
            <a:lin ang="8100000"/>
          </a:gradFill>
          <a:ln>
            <a:noFill/>
          </a:ln>
        </p:spPr>
      </p:sp>
      <p:sp>
        <p:nvSpPr>
          <p:cNvPr id="404" name="CustomShape 6"/>
          <p:cNvSpPr/>
          <p:nvPr/>
        </p:nvSpPr>
        <p:spPr>
          <a:xfrm>
            <a:off x="711360" y="0"/>
            <a:ext cx="31680" cy="1052640"/>
          </a:xfrm>
          <a:prstGeom prst="rect">
            <a:avLst/>
          </a:prstGeom>
          <a:solidFill>
            <a:srgbClr val="1c1c1c"/>
          </a:solidFill>
          <a:ln>
            <a:noFill/>
          </a:ln>
        </p:spPr>
      </p:sp>
      <p:sp>
        <p:nvSpPr>
          <p:cNvPr id="405" name="CustomShape 7"/>
          <p:cNvSpPr/>
          <p:nvPr/>
        </p:nvSpPr>
        <p:spPr>
          <a:xfrm>
            <a:off x="442800" y="533520"/>
            <a:ext cx="8226360" cy="31680"/>
          </a:xfrm>
          <a:prstGeom prst="rect">
            <a:avLst/>
          </a:prstGeom>
          <a:gradFill>
            <a:gsLst>
              <a:gs pos="0">
                <a:srgbClr val="ffffff"/>
              </a:gs>
              <a:gs pos="100000">
                <a:srgbClr val="1c1c1c"/>
              </a:gs>
            </a:gsLst>
            <a:lin ang="10800000"/>
          </a:gradFill>
          <a:ln>
            <a:noFill/>
          </a:ln>
        </p:spPr>
      </p:sp>
      <p:sp>
        <p:nvSpPr>
          <p:cNvPr id="406" name="Line 8"/>
          <p:cNvSpPr/>
          <p:nvPr/>
        </p:nvSpPr>
        <p:spPr>
          <a:xfrm>
            <a:off x="457200" y="2133720"/>
            <a:ext cx="8153280" cy="0"/>
          </a:xfrm>
          <a:prstGeom prst="line">
            <a:avLst/>
          </a:prstGeom>
          <a:ln w="76320">
            <a:solidFill>
              <a:srgbClr val="009900"/>
            </a:solidFill>
            <a:miter/>
          </a:ln>
        </p:spPr>
      </p:sp>
      <p:sp>
        <p:nvSpPr>
          <p:cNvPr id="407" name="Line 9"/>
          <p:cNvSpPr/>
          <p:nvPr/>
        </p:nvSpPr>
        <p:spPr>
          <a:xfrm>
            <a:off x="458640" y="5791320"/>
            <a:ext cx="8153640" cy="0"/>
          </a:xfrm>
          <a:prstGeom prst="line">
            <a:avLst/>
          </a:prstGeom>
          <a:ln w="76320">
            <a:solidFill>
              <a:srgbClr val="009900"/>
            </a:solidFill>
            <a:miter/>
          </a:ln>
        </p:spPr>
      </p:sp>
      <p:sp>
        <p:nvSpPr>
          <p:cNvPr id="408" name="CustomShape 10"/>
          <p:cNvSpPr/>
          <p:nvPr/>
        </p:nvSpPr>
        <p:spPr>
          <a:xfrm>
            <a:off x="495360" y="2225520"/>
            <a:ext cx="8077320" cy="3506040"/>
          </a:xfrm>
          <a:prstGeom prst="rect">
            <a:avLst/>
          </a:prstGeom>
          <a:solidFill>
            <a:srgbClr val="99ff33"/>
          </a:solidFill>
          <a:ln>
            <a:noFill/>
          </a:ln>
        </p:spPr>
        <p:txBody>
          <a:bodyPr lIns="90000" rIns="90000" tIns="46800" bIns="46800"/>
          <a:p>
            <a:pPr algn="ctr">
              <a:lnSpc>
                <a:spcPct val="100000"/>
              </a:lnSpc>
            </a:pPr>
            <a:r>
              <a:rPr b="1" lang="en-US" sz="3200">
                <a:latin typeface="Arial"/>
              </a:rPr>
              <a:t>Each address in the block can be considered as a two-level </a:t>
            </a:r>
            <a:r>
              <a:rPr b="1" lang="en-US" sz="3200">
                <a:latin typeface="Arial"/>
              </a:rPr>
              <a:t>
</a:t>
            </a:r>
            <a:r>
              <a:rPr b="1" lang="en-US" sz="3200">
                <a:latin typeface="Arial"/>
              </a:rPr>
              <a:t>hierarchical structure: </a:t>
            </a:r>
            <a:r>
              <a:rPr b="1" lang="en-US" sz="3200">
                <a:latin typeface="Arial"/>
              </a:rPr>
              <a:t>
</a:t>
            </a:r>
            <a:r>
              <a:rPr b="1" lang="en-US" sz="3200">
                <a:latin typeface="Arial"/>
              </a:rPr>
              <a:t>the leftmost </a:t>
            </a:r>
            <a:r>
              <a:rPr b="1" i="1" lang="en-US" sz="3200">
                <a:latin typeface="Arial"/>
              </a:rPr>
              <a:t>n</a:t>
            </a:r>
            <a:r>
              <a:rPr b="1" lang="en-US" sz="3200">
                <a:latin typeface="Arial"/>
              </a:rPr>
              <a:t> bits (prefix) define </a:t>
            </a:r>
            <a:r>
              <a:rPr b="1" lang="en-US" sz="3200">
                <a:latin typeface="Arial"/>
              </a:rPr>
              <a:t>
</a:t>
            </a:r>
            <a:r>
              <a:rPr b="1" lang="en-US" sz="3200">
                <a:latin typeface="Arial"/>
              </a:rPr>
              <a:t>the network;</a:t>
            </a:r>
            <a:endParaRPr/>
          </a:p>
          <a:p>
            <a:pPr algn="ctr">
              <a:lnSpc>
                <a:spcPct val="100000"/>
              </a:lnSpc>
            </a:pPr>
            <a:r>
              <a:rPr b="1" lang="en-US" sz="3200">
                <a:latin typeface="Arial"/>
              </a:rPr>
              <a:t>the rightmost 32 − n bits define </a:t>
            </a:r>
            <a:r>
              <a:rPr b="1" lang="en-US" sz="3200">
                <a:latin typeface="Arial"/>
              </a:rPr>
              <a:t>
</a:t>
            </a:r>
            <a:r>
              <a:rPr b="1" lang="en-US" sz="3200">
                <a:latin typeface="Arial"/>
              </a:rPr>
              <a:t>the host.</a:t>
            </a:r>
            <a:endParaRPr/>
          </a:p>
        </p:txBody>
      </p:sp>
      <p:pic>
        <p:nvPicPr>
          <p:cNvPr id="409" name="" descr=""/>
          <p:cNvPicPr/>
          <p:nvPr/>
        </p:nvPicPr>
        <p:blipFill>
          <a:blip r:embed="rId1"/>
          <a:stretch>
            <a:fillRect/>
          </a:stretch>
        </p:blipFill>
        <p:spPr>
          <a:xfrm>
            <a:off x="457200" y="1447920"/>
            <a:ext cx="1143000" cy="566640"/>
          </a:xfrm>
          <a:prstGeom prst="rect">
            <a:avLst/>
          </a:prstGeom>
          <a:ln>
            <a:noFill/>
          </a:ln>
        </p:spPr>
      </p:pic>
      <p:sp>
        <p:nvSpPr>
          <p:cNvPr id="410" name="CustomShape 11"/>
          <p:cNvSpPr/>
          <p:nvPr/>
        </p:nvSpPr>
        <p:spPr>
          <a:xfrm>
            <a:off x="590400" y="1447920"/>
            <a:ext cx="871200" cy="520560"/>
          </a:xfrm>
          <a:prstGeom prst="rect">
            <a:avLst/>
          </a:prstGeom>
          <a:noFill/>
          <a:ln>
            <a:noFill/>
          </a:ln>
        </p:spPr>
        <p:txBody>
          <a:bodyPr wrap="none" lIns="90000" rIns="90000" tIns="46800" bIns="46800"/>
          <a:p>
            <a:pPr/>
            <a:r>
              <a:rPr b="1" i="1" lang="en-US" sz="2800">
                <a:solidFill>
                  <a:srgbClr val="ff0000"/>
                </a:solidFill>
                <a:latin typeface="Times New Roman"/>
              </a:rPr>
              <a:t>Note</a:t>
            </a:r>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11" name="Line 1"/>
          <p:cNvSpPr/>
          <p:nvPr/>
        </p:nvSpPr>
        <p:spPr>
          <a:xfrm>
            <a:off x="152280" y="152280"/>
            <a:ext cx="8763120" cy="0"/>
          </a:xfrm>
          <a:prstGeom prst="line">
            <a:avLst/>
          </a:prstGeom>
          <a:ln w="76320">
            <a:solidFill>
              <a:srgbClr val="ff0000"/>
            </a:solidFill>
            <a:miter/>
          </a:ln>
        </p:spPr>
      </p:sp>
      <p:sp>
        <p:nvSpPr>
          <p:cNvPr id="412" name="Line 2"/>
          <p:cNvSpPr/>
          <p:nvPr/>
        </p:nvSpPr>
        <p:spPr>
          <a:xfrm>
            <a:off x="152280" y="990720"/>
            <a:ext cx="8763120" cy="0"/>
          </a:xfrm>
          <a:prstGeom prst="line">
            <a:avLst/>
          </a:prstGeom>
          <a:ln w="19080">
            <a:solidFill>
              <a:srgbClr val="ff0000"/>
            </a:solidFill>
            <a:miter/>
          </a:ln>
        </p:spPr>
      </p:sp>
      <p:sp>
        <p:nvSpPr>
          <p:cNvPr id="413" name="CustomShape 3"/>
          <p:cNvSpPr/>
          <p:nvPr/>
        </p:nvSpPr>
        <p:spPr>
          <a:xfrm>
            <a:off x="304920" y="380880"/>
            <a:ext cx="7282440" cy="459720"/>
          </a:xfrm>
          <a:prstGeom prst="rect">
            <a:avLst/>
          </a:prstGeom>
          <a:noFill/>
          <a:ln>
            <a:noFill/>
          </a:ln>
        </p:spPr>
        <p:txBody>
          <a:bodyPr wrap="none" lIns="90000" rIns="90000" tIns="46800" bIns="46800"/>
          <a:p>
            <a:pPr/>
            <a:r>
              <a:rPr b="1" lang="en-US" sz="2400">
                <a:solidFill>
                  <a:srgbClr val="3333cc"/>
                </a:solidFill>
                <a:latin typeface="Times New Roman"/>
              </a:rPr>
              <a:t>Figure 19.7  </a:t>
            </a:r>
            <a:r>
              <a:rPr b="1" i="1" lang="en-US" sz="2000">
                <a:latin typeface="Times New Roman"/>
              </a:rPr>
              <a:t>Configuration and addresses in a subnetted network</a:t>
            </a:r>
            <a:endParaRPr/>
          </a:p>
        </p:txBody>
      </p:sp>
      <p:sp>
        <p:nvSpPr>
          <p:cNvPr id="414" name="Line 4"/>
          <p:cNvSpPr/>
          <p:nvPr/>
        </p:nvSpPr>
        <p:spPr>
          <a:xfrm>
            <a:off x="152280" y="6248520"/>
            <a:ext cx="8763120" cy="0"/>
          </a:xfrm>
          <a:prstGeom prst="line">
            <a:avLst/>
          </a:prstGeom>
          <a:ln w="76320">
            <a:solidFill>
              <a:srgbClr val="ff0000"/>
            </a:solidFill>
            <a:miter/>
          </a:ln>
        </p:spPr>
      </p:sp>
      <p:pic>
        <p:nvPicPr>
          <p:cNvPr id="415" name="" descr=""/>
          <p:cNvPicPr/>
          <p:nvPr/>
        </p:nvPicPr>
        <p:blipFill>
          <a:blip r:embed="rId1"/>
          <a:stretch>
            <a:fillRect/>
          </a:stretch>
        </p:blipFill>
        <p:spPr>
          <a:xfrm>
            <a:off x="1600200" y="1506600"/>
            <a:ext cx="5438880" cy="4513320"/>
          </a:xfrm>
          <a:prstGeom prst="rect">
            <a:avLst/>
          </a:prstGeom>
          <a:ln>
            <a:noFill/>
          </a:ln>
        </p:spPr>
      </p:pic>
    </p:spTree>
  </p:cSld>
</p:sld>
</file>

<file path=ppt/slides/slide3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16" name="Line 1"/>
          <p:cNvSpPr/>
          <p:nvPr/>
        </p:nvSpPr>
        <p:spPr>
          <a:xfrm>
            <a:off x="152280" y="152280"/>
            <a:ext cx="8763120" cy="0"/>
          </a:xfrm>
          <a:prstGeom prst="line">
            <a:avLst/>
          </a:prstGeom>
          <a:ln w="76320">
            <a:solidFill>
              <a:srgbClr val="ff0000"/>
            </a:solidFill>
            <a:miter/>
          </a:ln>
        </p:spPr>
      </p:sp>
      <p:sp>
        <p:nvSpPr>
          <p:cNvPr id="417" name="Line 2"/>
          <p:cNvSpPr/>
          <p:nvPr/>
        </p:nvSpPr>
        <p:spPr>
          <a:xfrm>
            <a:off x="152280" y="990720"/>
            <a:ext cx="8763120" cy="0"/>
          </a:xfrm>
          <a:prstGeom prst="line">
            <a:avLst/>
          </a:prstGeom>
          <a:ln w="19080">
            <a:solidFill>
              <a:srgbClr val="ff0000"/>
            </a:solidFill>
            <a:miter/>
          </a:ln>
        </p:spPr>
      </p:sp>
      <p:sp>
        <p:nvSpPr>
          <p:cNvPr id="418" name="CustomShape 3"/>
          <p:cNvSpPr/>
          <p:nvPr/>
        </p:nvSpPr>
        <p:spPr>
          <a:xfrm>
            <a:off x="304920" y="380880"/>
            <a:ext cx="6095520" cy="459720"/>
          </a:xfrm>
          <a:prstGeom prst="rect">
            <a:avLst/>
          </a:prstGeom>
          <a:noFill/>
          <a:ln>
            <a:noFill/>
          </a:ln>
        </p:spPr>
        <p:txBody>
          <a:bodyPr wrap="none" lIns="90000" rIns="90000" tIns="46800" bIns="46800"/>
          <a:p>
            <a:pPr/>
            <a:r>
              <a:rPr b="1" lang="en-US" sz="2400">
                <a:solidFill>
                  <a:srgbClr val="3333cc"/>
                </a:solidFill>
                <a:latin typeface="Times New Roman"/>
              </a:rPr>
              <a:t>Figure 19.8  </a:t>
            </a:r>
            <a:r>
              <a:rPr b="1" i="1" lang="en-US" sz="2000">
                <a:latin typeface="Times New Roman"/>
              </a:rPr>
              <a:t>Three-level hierarchy in an IPv4 address</a:t>
            </a:r>
            <a:endParaRPr/>
          </a:p>
        </p:txBody>
      </p:sp>
      <p:sp>
        <p:nvSpPr>
          <p:cNvPr id="419" name="Line 4"/>
          <p:cNvSpPr/>
          <p:nvPr/>
        </p:nvSpPr>
        <p:spPr>
          <a:xfrm>
            <a:off x="152280" y="6248520"/>
            <a:ext cx="8763120" cy="0"/>
          </a:xfrm>
          <a:prstGeom prst="line">
            <a:avLst/>
          </a:prstGeom>
          <a:ln w="76320">
            <a:solidFill>
              <a:srgbClr val="ff0000"/>
            </a:solidFill>
            <a:miter/>
          </a:ln>
        </p:spPr>
      </p:sp>
      <p:pic>
        <p:nvPicPr>
          <p:cNvPr id="420" name="" descr=""/>
          <p:cNvPicPr/>
          <p:nvPr/>
        </p:nvPicPr>
        <p:blipFill>
          <a:blip r:embed="rId1"/>
          <a:stretch>
            <a:fillRect/>
          </a:stretch>
        </p:blipFill>
        <p:spPr>
          <a:xfrm>
            <a:off x="311040" y="2600280"/>
            <a:ext cx="8299440" cy="1670040"/>
          </a:xfrm>
          <a:prstGeom prst="rect">
            <a:avLst/>
          </a:prstGeom>
          <a:ln>
            <a:noFill/>
          </a:ln>
        </p:spPr>
      </p:pic>
    </p:spTree>
  </p:cSld>
</p:sld>
</file>

<file path=ppt/slides/slide3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21" name="CustomShape 1"/>
          <p:cNvSpPr/>
          <p:nvPr/>
        </p:nvSpPr>
        <p:spPr>
          <a:xfrm>
            <a:off x="366840" y="108000"/>
            <a:ext cx="438120" cy="474480"/>
          </a:xfrm>
          <a:prstGeom prst="rect">
            <a:avLst/>
          </a:prstGeom>
          <a:solidFill>
            <a:srgbClr val="ffcf01"/>
          </a:solidFill>
          <a:ln>
            <a:noFill/>
          </a:ln>
        </p:spPr>
      </p:sp>
      <p:sp>
        <p:nvSpPr>
          <p:cNvPr id="422" name="CustomShape 2"/>
          <p:cNvSpPr/>
          <p:nvPr/>
        </p:nvSpPr>
        <p:spPr>
          <a:xfrm>
            <a:off x="749160" y="108000"/>
            <a:ext cx="328680" cy="474480"/>
          </a:xfrm>
          <a:prstGeom prst="rect">
            <a:avLst/>
          </a:prstGeom>
          <a:gradFill>
            <a:gsLst>
              <a:gs pos="0">
                <a:srgbClr val="ffffff"/>
              </a:gs>
              <a:gs pos="100000">
                <a:srgbClr val="ffcf01"/>
              </a:gs>
            </a:gsLst>
            <a:lin ang="10800000"/>
          </a:gradFill>
          <a:ln>
            <a:noFill/>
          </a:ln>
        </p:spPr>
      </p:sp>
      <p:sp>
        <p:nvSpPr>
          <p:cNvPr id="423" name="CustomShape 3"/>
          <p:cNvSpPr/>
          <p:nvPr/>
        </p:nvSpPr>
        <p:spPr>
          <a:xfrm>
            <a:off x="490680" y="530280"/>
            <a:ext cx="422280" cy="474480"/>
          </a:xfrm>
          <a:prstGeom prst="rect">
            <a:avLst/>
          </a:prstGeom>
          <a:solidFill>
            <a:srgbClr val="3333cc"/>
          </a:solidFill>
          <a:ln>
            <a:noFill/>
          </a:ln>
        </p:spPr>
      </p:sp>
      <p:sp>
        <p:nvSpPr>
          <p:cNvPr id="424" name="CustomShape 4"/>
          <p:cNvSpPr/>
          <p:nvPr/>
        </p:nvSpPr>
        <p:spPr>
          <a:xfrm>
            <a:off x="860400" y="530280"/>
            <a:ext cx="368280" cy="474480"/>
          </a:xfrm>
          <a:prstGeom prst="rect">
            <a:avLst/>
          </a:prstGeom>
          <a:gradFill>
            <a:gsLst>
              <a:gs pos="0">
                <a:srgbClr val="ffffff"/>
              </a:gs>
              <a:gs pos="100000">
                <a:srgbClr val="3333cc"/>
              </a:gs>
            </a:gsLst>
            <a:lin ang="10800000"/>
          </a:gradFill>
          <a:ln>
            <a:noFill/>
          </a:ln>
        </p:spPr>
      </p:sp>
      <p:sp>
        <p:nvSpPr>
          <p:cNvPr id="425" name="CustomShape 5"/>
          <p:cNvSpPr/>
          <p:nvPr/>
        </p:nvSpPr>
        <p:spPr>
          <a:xfrm>
            <a:off x="76320" y="457200"/>
            <a:ext cx="560160" cy="422280"/>
          </a:xfrm>
          <a:prstGeom prst="rect">
            <a:avLst/>
          </a:prstGeom>
          <a:gradFill>
            <a:gsLst>
              <a:gs pos="0">
                <a:srgbClr val="ff0000"/>
              </a:gs>
              <a:gs pos="100000">
                <a:srgbClr val="ffffff"/>
              </a:gs>
            </a:gsLst>
            <a:lin ang="8100000"/>
          </a:gradFill>
          <a:ln>
            <a:noFill/>
          </a:ln>
        </p:spPr>
      </p:sp>
      <p:sp>
        <p:nvSpPr>
          <p:cNvPr id="426" name="CustomShape 6"/>
          <p:cNvSpPr/>
          <p:nvPr/>
        </p:nvSpPr>
        <p:spPr>
          <a:xfrm>
            <a:off x="711360" y="0"/>
            <a:ext cx="31680" cy="1052640"/>
          </a:xfrm>
          <a:prstGeom prst="rect">
            <a:avLst/>
          </a:prstGeom>
          <a:solidFill>
            <a:srgbClr val="1c1c1c"/>
          </a:solidFill>
          <a:ln>
            <a:noFill/>
          </a:ln>
        </p:spPr>
      </p:sp>
      <p:sp>
        <p:nvSpPr>
          <p:cNvPr id="427" name="CustomShape 7"/>
          <p:cNvSpPr/>
          <p:nvPr/>
        </p:nvSpPr>
        <p:spPr>
          <a:xfrm>
            <a:off x="442800" y="533520"/>
            <a:ext cx="8226360" cy="31680"/>
          </a:xfrm>
          <a:prstGeom prst="rect">
            <a:avLst/>
          </a:prstGeom>
          <a:gradFill>
            <a:gsLst>
              <a:gs pos="0">
                <a:srgbClr val="ffffff"/>
              </a:gs>
              <a:gs pos="100000">
                <a:srgbClr val="1c1c1c"/>
              </a:gs>
            </a:gsLst>
            <a:lin ang="10800000"/>
          </a:gradFill>
          <a:ln>
            <a:noFill/>
          </a:ln>
        </p:spPr>
      </p:sp>
      <p:sp>
        <p:nvSpPr>
          <p:cNvPr id="428" name="CustomShape 8"/>
          <p:cNvSpPr/>
          <p:nvPr/>
        </p:nvSpPr>
        <p:spPr>
          <a:xfrm>
            <a:off x="228600" y="1143000"/>
            <a:ext cx="8686800" cy="5213160"/>
          </a:xfrm>
          <a:prstGeom prst="rect">
            <a:avLst/>
          </a:prstGeom>
          <a:solidFill>
            <a:srgbClr val="ffffff"/>
          </a:solidFill>
          <a:ln>
            <a:noFill/>
          </a:ln>
        </p:spPr>
        <p:txBody>
          <a:bodyPr lIns="90000" rIns="90000" tIns="46800" bIns="46800"/>
          <a:p>
            <a:pPr algn="just"/>
            <a:r>
              <a:rPr b="1" i="1" lang="en-US" sz="2800">
                <a:latin typeface="Times New Roman"/>
              </a:rPr>
              <a:t>An ISP is granted a block of addresses starting with 190.100.0.0/16 (65,536 addresses). The ISP needs to distribute these addresses to three groups of customers as follows:</a:t>
            </a:r>
            <a:endParaRPr/>
          </a:p>
          <a:p>
            <a:pPr algn="just"/>
            <a:r>
              <a:rPr b="1" i="1" lang="en-US" sz="2800">
                <a:solidFill>
                  <a:srgbClr val="ff0000"/>
                </a:solidFill>
                <a:latin typeface="Times New Roman"/>
              </a:rPr>
              <a:t>a.</a:t>
            </a:r>
            <a:r>
              <a:rPr b="1" i="1" lang="en-US" sz="2800">
                <a:latin typeface="Times New Roman"/>
              </a:rPr>
              <a:t> The first group has 64 customers; each needs 256</a:t>
            </a:r>
            <a:r>
              <a:rPr b="1" i="1" lang="en-US" sz="2800">
                <a:latin typeface="Times New Roman"/>
              </a:rPr>
              <a:t>
</a:t>
            </a:r>
            <a:r>
              <a:rPr b="1" i="1" lang="en-US" sz="2800">
                <a:latin typeface="Times New Roman"/>
              </a:rPr>
              <a:t>     addresses.</a:t>
            </a:r>
            <a:endParaRPr/>
          </a:p>
          <a:p>
            <a:pPr algn="just"/>
            <a:r>
              <a:rPr b="1" i="1" lang="en-US" sz="2800">
                <a:solidFill>
                  <a:srgbClr val="ff0000"/>
                </a:solidFill>
                <a:latin typeface="Times New Roman"/>
              </a:rPr>
              <a:t>b.</a:t>
            </a:r>
            <a:r>
              <a:rPr b="1" i="1" lang="en-US" sz="2800">
                <a:latin typeface="Times New Roman"/>
              </a:rPr>
              <a:t> The second group has 128 customers; each needs 128</a:t>
            </a:r>
            <a:r>
              <a:rPr b="1" i="1" lang="en-US" sz="2800">
                <a:latin typeface="Times New Roman"/>
              </a:rPr>
              <a:t>
</a:t>
            </a:r>
            <a:r>
              <a:rPr b="1" i="1" lang="en-US" sz="2800">
                <a:latin typeface="Times New Roman"/>
              </a:rPr>
              <a:t>     addresses.</a:t>
            </a:r>
            <a:endParaRPr/>
          </a:p>
          <a:p>
            <a:pPr algn="just"/>
            <a:r>
              <a:rPr b="1" i="1" lang="en-US" sz="2800">
                <a:solidFill>
                  <a:srgbClr val="ff0000"/>
                </a:solidFill>
                <a:latin typeface="Times New Roman"/>
              </a:rPr>
              <a:t>c.</a:t>
            </a:r>
            <a:r>
              <a:rPr b="1" i="1" lang="en-US" sz="2800">
                <a:latin typeface="Times New Roman"/>
              </a:rPr>
              <a:t> The third group has 128 customers; each needs 64</a:t>
            </a:r>
            <a:r>
              <a:rPr b="1" i="1" lang="en-US" sz="2800">
                <a:latin typeface="Times New Roman"/>
              </a:rPr>
              <a:t>
</a:t>
            </a:r>
            <a:r>
              <a:rPr b="1" i="1" lang="en-US" sz="2800">
                <a:latin typeface="Times New Roman"/>
              </a:rPr>
              <a:t>     addresses.</a:t>
            </a:r>
            <a:endParaRPr/>
          </a:p>
          <a:p>
            <a:pPr algn="just"/>
            <a:r>
              <a:rPr b="1" i="1" lang="en-US" sz="2800">
                <a:latin typeface="Times New Roman"/>
              </a:rPr>
              <a:t>Design the subblocks and find out how many addresses are still available after these allocations.</a:t>
            </a:r>
            <a:endParaRPr/>
          </a:p>
        </p:txBody>
      </p:sp>
      <p:sp>
        <p:nvSpPr>
          <p:cNvPr id="429" name="CustomShape 9"/>
          <p:cNvSpPr/>
          <p:nvPr/>
        </p:nvSpPr>
        <p:spPr>
          <a:xfrm>
            <a:off x="1143000" y="0"/>
            <a:ext cx="2696760" cy="581400"/>
          </a:xfrm>
          <a:prstGeom prst="rect">
            <a:avLst/>
          </a:prstGeom>
          <a:noFill/>
          <a:ln>
            <a:noFill/>
          </a:ln>
        </p:spPr>
        <p:txBody>
          <a:bodyPr wrap="none" lIns="90000" rIns="90000" tIns="46800" bIns="46800"/>
          <a:p>
            <a:pPr/>
            <a:r>
              <a:rPr b="1" i="1" lang="en-US" sz="3200">
                <a:solidFill>
                  <a:srgbClr val="ff0000"/>
                </a:solidFill>
                <a:latin typeface="Times New Roman"/>
              </a:rPr>
              <a:t>Example 19.10</a:t>
            </a:r>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30" name="CustomShape 1"/>
          <p:cNvSpPr/>
          <p:nvPr/>
        </p:nvSpPr>
        <p:spPr>
          <a:xfrm>
            <a:off x="366840" y="108000"/>
            <a:ext cx="438120" cy="474480"/>
          </a:xfrm>
          <a:prstGeom prst="rect">
            <a:avLst/>
          </a:prstGeom>
          <a:solidFill>
            <a:srgbClr val="ffcf01"/>
          </a:solidFill>
          <a:ln>
            <a:noFill/>
          </a:ln>
        </p:spPr>
      </p:sp>
      <p:sp>
        <p:nvSpPr>
          <p:cNvPr id="431" name="CustomShape 2"/>
          <p:cNvSpPr/>
          <p:nvPr/>
        </p:nvSpPr>
        <p:spPr>
          <a:xfrm>
            <a:off x="749160" y="108000"/>
            <a:ext cx="328680" cy="474480"/>
          </a:xfrm>
          <a:prstGeom prst="rect">
            <a:avLst/>
          </a:prstGeom>
          <a:gradFill>
            <a:gsLst>
              <a:gs pos="0">
                <a:srgbClr val="ffffff"/>
              </a:gs>
              <a:gs pos="100000">
                <a:srgbClr val="ffcf01"/>
              </a:gs>
            </a:gsLst>
            <a:lin ang="10800000"/>
          </a:gradFill>
          <a:ln>
            <a:noFill/>
          </a:ln>
        </p:spPr>
      </p:sp>
      <p:sp>
        <p:nvSpPr>
          <p:cNvPr id="432" name="CustomShape 3"/>
          <p:cNvSpPr/>
          <p:nvPr/>
        </p:nvSpPr>
        <p:spPr>
          <a:xfrm>
            <a:off x="490680" y="530280"/>
            <a:ext cx="422280" cy="474480"/>
          </a:xfrm>
          <a:prstGeom prst="rect">
            <a:avLst/>
          </a:prstGeom>
          <a:solidFill>
            <a:srgbClr val="3333cc"/>
          </a:solidFill>
          <a:ln>
            <a:noFill/>
          </a:ln>
        </p:spPr>
      </p:sp>
      <p:sp>
        <p:nvSpPr>
          <p:cNvPr id="433" name="CustomShape 4"/>
          <p:cNvSpPr/>
          <p:nvPr/>
        </p:nvSpPr>
        <p:spPr>
          <a:xfrm>
            <a:off x="860400" y="530280"/>
            <a:ext cx="368280" cy="474480"/>
          </a:xfrm>
          <a:prstGeom prst="rect">
            <a:avLst/>
          </a:prstGeom>
          <a:gradFill>
            <a:gsLst>
              <a:gs pos="0">
                <a:srgbClr val="ffffff"/>
              </a:gs>
              <a:gs pos="100000">
                <a:srgbClr val="3333cc"/>
              </a:gs>
            </a:gsLst>
            <a:lin ang="10800000"/>
          </a:gradFill>
          <a:ln>
            <a:noFill/>
          </a:ln>
        </p:spPr>
      </p:sp>
      <p:sp>
        <p:nvSpPr>
          <p:cNvPr id="434" name="CustomShape 5"/>
          <p:cNvSpPr/>
          <p:nvPr/>
        </p:nvSpPr>
        <p:spPr>
          <a:xfrm>
            <a:off x="76320" y="457200"/>
            <a:ext cx="560160" cy="422280"/>
          </a:xfrm>
          <a:prstGeom prst="rect">
            <a:avLst/>
          </a:prstGeom>
          <a:gradFill>
            <a:gsLst>
              <a:gs pos="0">
                <a:srgbClr val="ff0000"/>
              </a:gs>
              <a:gs pos="100000">
                <a:srgbClr val="ffffff"/>
              </a:gs>
            </a:gsLst>
            <a:lin ang="8100000"/>
          </a:gradFill>
          <a:ln>
            <a:noFill/>
          </a:ln>
        </p:spPr>
      </p:sp>
      <p:sp>
        <p:nvSpPr>
          <p:cNvPr id="435" name="CustomShape 6"/>
          <p:cNvSpPr/>
          <p:nvPr/>
        </p:nvSpPr>
        <p:spPr>
          <a:xfrm>
            <a:off x="711360" y="0"/>
            <a:ext cx="31680" cy="1052640"/>
          </a:xfrm>
          <a:prstGeom prst="rect">
            <a:avLst/>
          </a:prstGeom>
          <a:solidFill>
            <a:srgbClr val="1c1c1c"/>
          </a:solidFill>
          <a:ln>
            <a:noFill/>
          </a:ln>
        </p:spPr>
      </p:sp>
      <p:sp>
        <p:nvSpPr>
          <p:cNvPr id="436" name="CustomShape 7"/>
          <p:cNvSpPr/>
          <p:nvPr/>
        </p:nvSpPr>
        <p:spPr>
          <a:xfrm>
            <a:off x="442800" y="533520"/>
            <a:ext cx="8226360" cy="31680"/>
          </a:xfrm>
          <a:prstGeom prst="rect">
            <a:avLst/>
          </a:prstGeom>
          <a:gradFill>
            <a:gsLst>
              <a:gs pos="0">
                <a:srgbClr val="ffffff"/>
              </a:gs>
              <a:gs pos="100000">
                <a:srgbClr val="1c1c1c"/>
              </a:gs>
            </a:gsLst>
            <a:lin ang="10800000"/>
          </a:gradFill>
          <a:ln>
            <a:noFill/>
          </a:ln>
        </p:spPr>
      </p:sp>
      <p:sp>
        <p:nvSpPr>
          <p:cNvPr id="437" name="CustomShape 8"/>
          <p:cNvSpPr/>
          <p:nvPr/>
        </p:nvSpPr>
        <p:spPr>
          <a:xfrm>
            <a:off x="228600" y="1143000"/>
            <a:ext cx="8686800" cy="947160"/>
          </a:xfrm>
          <a:prstGeom prst="rect">
            <a:avLst/>
          </a:prstGeom>
          <a:solidFill>
            <a:srgbClr val="ffffff"/>
          </a:solidFill>
          <a:ln>
            <a:noFill/>
          </a:ln>
        </p:spPr>
        <p:txBody>
          <a:bodyPr lIns="90000" rIns="90000" tIns="46800" bIns="46800"/>
          <a:p>
            <a:pPr algn="just"/>
            <a:r>
              <a:rPr b="1" i="1" lang="en-US" sz="2800">
                <a:solidFill>
                  <a:srgbClr val="ff0000"/>
                </a:solidFill>
                <a:latin typeface="Times New Roman"/>
              </a:rPr>
              <a:t>Solution</a:t>
            </a:r>
            <a:endParaRPr/>
          </a:p>
          <a:p>
            <a:pPr algn="just"/>
            <a:r>
              <a:rPr b="1" i="1" lang="en-US" sz="2800">
                <a:latin typeface="Times New Roman"/>
              </a:rPr>
              <a:t>Figure 19.9 shows the situation.</a:t>
            </a:r>
            <a:endParaRPr/>
          </a:p>
        </p:txBody>
      </p:sp>
      <p:sp>
        <p:nvSpPr>
          <p:cNvPr id="438" name="CustomShape 9"/>
          <p:cNvSpPr/>
          <p:nvPr/>
        </p:nvSpPr>
        <p:spPr>
          <a:xfrm>
            <a:off x="1143000" y="0"/>
            <a:ext cx="4748040" cy="581400"/>
          </a:xfrm>
          <a:prstGeom prst="rect">
            <a:avLst/>
          </a:prstGeom>
          <a:noFill/>
          <a:ln>
            <a:noFill/>
          </a:ln>
        </p:spPr>
        <p:txBody>
          <a:bodyPr wrap="none" lIns="90000" rIns="90000" tIns="46800" bIns="46800"/>
          <a:p>
            <a:pPr/>
            <a:r>
              <a:rPr b="1" i="1" lang="en-US" sz="3200">
                <a:solidFill>
                  <a:srgbClr val="ff0000"/>
                </a:solidFill>
                <a:latin typeface="Times New Roman"/>
              </a:rPr>
              <a:t>Example 19.10 (continued)</a:t>
            </a:r>
            <a:endParaRPr/>
          </a:p>
        </p:txBody>
      </p:sp>
      <p:sp>
        <p:nvSpPr>
          <p:cNvPr id="439" name="CustomShape 10"/>
          <p:cNvSpPr/>
          <p:nvPr/>
        </p:nvSpPr>
        <p:spPr>
          <a:xfrm>
            <a:off x="152280" y="2209680"/>
            <a:ext cx="8686800" cy="2226960"/>
          </a:xfrm>
          <a:prstGeom prst="rect">
            <a:avLst/>
          </a:prstGeom>
          <a:solidFill>
            <a:srgbClr val="ffffff"/>
          </a:solidFill>
          <a:ln>
            <a:noFill/>
          </a:ln>
        </p:spPr>
        <p:txBody>
          <a:bodyPr lIns="90000" rIns="90000" tIns="46800" bIns="46800"/>
          <a:p>
            <a:pPr algn="just"/>
            <a:r>
              <a:rPr b="1" i="1" lang="en-US" sz="2800">
                <a:solidFill>
                  <a:srgbClr val="ff0000"/>
                </a:solidFill>
                <a:latin typeface="Times New Roman"/>
              </a:rPr>
              <a:t>Group 1</a:t>
            </a:r>
            <a:endParaRPr/>
          </a:p>
          <a:p>
            <a:pPr algn="just"/>
            <a:r>
              <a:rPr b="1" i="1" lang="en-US" sz="2800">
                <a:latin typeface="Times New Roman"/>
              </a:rPr>
              <a:t>For this group, each customer needs 256 addresses. This means that 8 (log2 256) bits are needed to define each host. The prefix length is then 32 − 8 = 24. The addresses are</a:t>
            </a:r>
            <a:endParaRPr/>
          </a:p>
        </p:txBody>
      </p:sp>
      <p:pic>
        <p:nvPicPr>
          <p:cNvPr id="440" name="" descr=""/>
          <p:cNvPicPr/>
          <p:nvPr/>
        </p:nvPicPr>
        <p:blipFill>
          <a:blip r:embed="rId1"/>
          <a:stretch>
            <a:fillRect/>
          </a:stretch>
        </p:blipFill>
        <p:spPr>
          <a:xfrm>
            <a:off x="1120680" y="4343400"/>
            <a:ext cx="6902640" cy="1871640"/>
          </a:xfrm>
          <a:prstGeom prst="rect">
            <a:avLst/>
          </a:prstGeom>
          <a:ln w="57240">
            <a:solidFill>
              <a:srgbClr val="3333cc"/>
            </a:solidFill>
            <a:miter/>
          </a:ln>
        </p:spPr>
      </p:pic>
    </p:spTree>
  </p:cSld>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2" name="CustomShape 1"/>
          <p:cNvSpPr/>
          <p:nvPr/>
        </p:nvSpPr>
        <p:spPr>
          <a:xfrm>
            <a:off x="366840" y="108000"/>
            <a:ext cx="438120" cy="474480"/>
          </a:xfrm>
          <a:prstGeom prst="rect">
            <a:avLst/>
          </a:prstGeom>
          <a:solidFill>
            <a:srgbClr val="ffcf01"/>
          </a:solidFill>
          <a:ln>
            <a:noFill/>
          </a:ln>
        </p:spPr>
      </p:sp>
      <p:sp>
        <p:nvSpPr>
          <p:cNvPr id="113" name="CustomShape 2"/>
          <p:cNvSpPr/>
          <p:nvPr/>
        </p:nvSpPr>
        <p:spPr>
          <a:xfrm>
            <a:off x="749160" y="108000"/>
            <a:ext cx="328680" cy="474480"/>
          </a:xfrm>
          <a:prstGeom prst="rect">
            <a:avLst/>
          </a:prstGeom>
          <a:gradFill>
            <a:gsLst>
              <a:gs pos="0">
                <a:srgbClr val="ffffff"/>
              </a:gs>
              <a:gs pos="100000">
                <a:srgbClr val="ffcf01"/>
              </a:gs>
            </a:gsLst>
            <a:lin ang="10800000"/>
          </a:gradFill>
          <a:ln>
            <a:noFill/>
          </a:ln>
        </p:spPr>
      </p:sp>
      <p:sp>
        <p:nvSpPr>
          <p:cNvPr id="114" name="CustomShape 3"/>
          <p:cNvSpPr/>
          <p:nvPr/>
        </p:nvSpPr>
        <p:spPr>
          <a:xfrm>
            <a:off x="490680" y="530280"/>
            <a:ext cx="422280" cy="474480"/>
          </a:xfrm>
          <a:prstGeom prst="rect">
            <a:avLst/>
          </a:prstGeom>
          <a:solidFill>
            <a:srgbClr val="3333cc"/>
          </a:solidFill>
          <a:ln>
            <a:noFill/>
          </a:ln>
        </p:spPr>
      </p:sp>
      <p:sp>
        <p:nvSpPr>
          <p:cNvPr id="115" name="CustomShape 4"/>
          <p:cNvSpPr/>
          <p:nvPr/>
        </p:nvSpPr>
        <p:spPr>
          <a:xfrm>
            <a:off x="860400" y="530280"/>
            <a:ext cx="368280" cy="474480"/>
          </a:xfrm>
          <a:prstGeom prst="rect">
            <a:avLst/>
          </a:prstGeom>
          <a:gradFill>
            <a:gsLst>
              <a:gs pos="0">
                <a:srgbClr val="ffffff"/>
              </a:gs>
              <a:gs pos="100000">
                <a:srgbClr val="3333cc"/>
              </a:gs>
            </a:gsLst>
            <a:lin ang="10800000"/>
          </a:gradFill>
          <a:ln>
            <a:noFill/>
          </a:ln>
        </p:spPr>
      </p:sp>
      <p:sp>
        <p:nvSpPr>
          <p:cNvPr id="116" name="CustomShape 5"/>
          <p:cNvSpPr/>
          <p:nvPr/>
        </p:nvSpPr>
        <p:spPr>
          <a:xfrm>
            <a:off x="76320" y="457200"/>
            <a:ext cx="560160" cy="422280"/>
          </a:xfrm>
          <a:prstGeom prst="rect">
            <a:avLst/>
          </a:prstGeom>
          <a:gradFill>
            <a:gsLst>
              <a:gs pos="0">
                <a:srgbClr val="ff0000"/>
              </a:gs>
              <a:gs pos="100000">
                <a:srgbClr val="ffffff"/>
              </a:gs>
            </a:gsLst>
            <a:lin ang="8100000"/>
          </a:gradFill>
          <a:ln>
            <a:noFill/>
          </a:ln>
        </p:spPr>
      </p:sp>
      <p:sp>
        <p:nvSpPr>
          <p:cNvPr id="117" name="CustomShape 6"/>
          <p:cNvSpPr/>
          <p:nvPr/>
        </p:nvSpPr>
        <p:spPr>
          <a:xfrm>
            <a:off x="711360" y="0"/>
            <a:ext cx="31680" cy="1052640"/>
          </a:xfrm>
          <a:prstGeom prst="rect">
            <a:avLst/>
          </a:prstGeom>
          <a:solidFill>
            <a:srgbClr val="1c1c1c"/>
          </a:solidFill>
          <a:ln>
            <a:noFill/>
          </a:ln>
        </p:spPr>
      </p:sp>
      <p:sp>
        <p:nvSpPr>
          <p:cNvPr id="118" name="CustomShape 7"/>
          <p:cNvSpPr/>
          <p:nvPr/>
        </p:nvSpPr>
        <p:spPr>
          <a:xfrm>
            <a:off x="442800" y="533520"/>
            <a:ext cx="8226360" cy="31680"/>
          </a:xfrm>
          <a:prstGeom prst="rect">
            <a:avLst/>
          </a:prstGeom>
          <a:gradFill>
            <a:gsLst>
              <a:gs pos="0">
                <a:srgbClr val="ffffff"/>
              </a:gs>
              <a:gs pos="100000">
                <a:srgbClr val="1c1c1c"/>
              </a:gs>
            </a:gsLst>
            <a:lin ang="10800000"/>
          </a:gradFill>
          <a:ln>
            <a:noFill/>
          </a:ln>
        </p:spPr>
      </p:sp>
      <p:sp>
        <p:nvSpPr>
          <p:cNvPr id="119" name="Line 8"/>
          <p:cNvSpPr/>
          <p:nvPr/>
        </p:nvSpPr>
        <p:spPr>
          <a:xfrm>
            <a:off x="457200" y="2666880"/>
            <a:ext cx="8153280" cy="0"/>
          </a:xfrm>
          <a:prstGeom prst="line">
            <a:avLst/>
          </a:prstGeom>
          <a:ln w="76320">
            <a:solidFill>
              <a:srgbClr val="009900"/>
            </a:solidFill>
            <a:miter/>
          </a:ln>
        </p:spPr>
      </p:sp>
      <p:sp>
        <p:nvSpPr>
          <p:cNvPr id="120" name="Line 9"/>
          <p:cNvSpPr/>
          <p:nvPr/>
        </p:nvSpPr>
        <p:spPr>
          <a:xfrm>
            <a:off x="458640" y="3886200"/>
            <a:ext cx="8153640" cy="0"/>
          </a:xfrm>
          <a:prstGeom prst="line">
            <a:avLst/>
          </a:prstGeom>
          <a:ln w="76320">
            <a:solidFill>
              <a:srgbClr val="009900"/>
            </a:solidFill>
            <a:miter/>
          </a:ln>
        </p:spPr>
      </p:sp>
      <p:sp>
        <p:nvSpPr>
          <p:cNvPr id="121" name="CustomShape 10"/>
          <p:cNvSpPr/>
          <p:nvPr/>
        </p:nvSpPr>
        <p:spPr>
          <a:xfrm>
            <a:off x="495360" y="2759040"/>
            <a:ext cx="8077320" cy="1068840"/>
          </a:xfrm>
          <a:prstGeom prst="rect">
            <a:avLst/>
          </a:prstGeom>
          <a:solidFill>
            <a:srgbClr val="99ff33"/>
          </a:solidFill>
          <a:ln>
            <a:noFill/>
          </a:ln>
        </p:spPr>
        <p:txBody>
          <a:bodyPr lIns="90000" rIns="90000" tIns="46800" bIns="46800"/>
          <a:p>
            <a:pPr algn="ctr">
              <a:lnSpc>
                <a:spcPct val="100000"/>
              </a:lnSpc>
            </a:pPr>
            <a:r>
              <a:rPr b="1" lang="en-US" sz="3200">
                <a:latin typeface="Arial"/>
              </a:rPr>
              <a:t>The IPv4 addresses are unique </a:t>
            </a:r>
            <a:r>
              <a:rPr b="1" lang="en-US" sz="3200">
                <a:latin typeface="Arial"/>
              </a:rPr>
              <a:t>
</a:t>
            </a:r>
            <a:r>
              <a:rPr b="1" lang="en-US" sz="3200">
                <a:latin typeface="Arial"/>
              </a:rPr>
              <a:t>and universal.</a:t>
            </a:r>
            <a:endParaRPr/>
          </a:p>
        </p:txBody>
      </p:sp>
      <p:pic>
        <p:nvPicPr>
          <p:cNvPr id="122" name="" descr=""/>
          <p:cNvPicPr/>
          <p:nvPr/>
        </p:nvPicPr>
        <p:blipFill>
          <a:blip r:embed="rId1"/>
          <a:stretch>
            <a:fillRect/>
          </a:stretch>
        </p:blipFill>
        <p:spPr>
          <a:xfrm>
            <a:off x="457200" y="1981080"/>
            <a:ext cx="1143000" cy="567000"/>
          </a:xfrm>
          <a:prstGeom prst="rect">
            <a:avLst/>
          </a:prstGeom>
          <a:ln>
            <a:noFill/>
          </a:ln>
        </p:spPr>
      </p:pic>
      <p:sp>
        <p:nvSpPr>
          <p:cNvPr id="123" name="CustomShape 11"/>
          <p:cNvSpPr/>
          <p:nvPr/>
        </p:nvSpPr>
        <p:spPr>
          <a:xfrm>
            <a:off x="590400" y="1981080"/>
            <a:ext cx="871200" cy="520560"/>
          </a:xfrm>
          <a:prstGeom prst="rect">
            <a:avLst/>
          </a:prstGeom>
          <a:noFill/>
          <a:ln>
            <a:noFill/>
          </a:ln>
        </p:spPr>
        <p:txBody>
          <a:bodyPr wrap="none" lIns="90000" rIns="90000" tIns="46800" bIns="46800"/>
          <a:p>
            <a:pPr/>
            <a:r>
              <a:rPr b="1" i="1" lang="en-US" sz="2800">
                <a:solidFill>
                  <a:srgbClr val="ff0000"/>
                </a:solidFill>
                <a:latin typeface="Times New Roman"/>
              </a:rPr>
              <a:t>Note</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41" name="CustomShape 1"/>
          <p:cNvSpPr/>
          <p:nvPr/>
        </p:nvSpPr>
        <p:spPr>
          <a:xfrm>
            <a:off x="366840" y="108000"/>
            <a:ext cx="438120" cy="474480"/>
          </a:xfrm>
          <a:prstGeom prst="rect">
            <a:avLst/>
          </a:prstGeom>
          <a:solidFill>
            <a:srgbClr val="ffcf01"/>
          </a:solidFill>
          <a:ln>
            <a:noFill/>
          </a:ln>
        </p:spPr>
      </p:sp>
      <p:sp>
        <p:nvSpPr>
          <p:cNvPr id="442" name="CustomShape 2"/>
          <p:cNvSpPr/>
          <p:nvPr/>
        </p:nvSpPr>
        <p:spPr>
          <a:xfrm>
            <a:off x="749160" y="108000"/>
            <a:ext cx="328680" cy="474480"/>
          </a:xfrm>
          <a:prstGeom prst="rect">
            <a:avLst/>
          </a:prstGeom>
          <a:gradFill>
            <a:gsLst>
              <a:gs pos="0">
                <a:srgbClr val="ffffff"/>
              </a:gs>
              <a:gs pos="100000">
                <a:srgbClr val="ffcf01"/>
              </a:gs>
            </a:gsLst>
            <a:lin ang="10800000"/>
          </a:gradFill>
          <a:ln>
            <a:noFill/>
          </a:ln>
        </p:spPr>
      </p:sp>
      <p:sp>
        <p:nvSpPr>
          <p:cNvPr id="443" name="CustomShape 3"/>
          <p:cNvSpPr/>
          <p:nvPr/>
        </p:nvSpPr>
        <p:spPr>
          <a:xfrm>
            <a:off x="490680" y="530280"/>
            <a:ext cx="422280" cy="474480"/>
          </a:xfrm>
          <a:prstGeom prst="rect">
            <a:avLst/>
          </a:prstGeom>
          <a:solidFill>
            <a:srgbClr val="3333cc"/>
          </a:solidFill>
          <a:ln>
            <a:noFill/>
          </a:ln>
        </p:spPr>
      </p:sp>
      <p:sp>
        <p:nvSpPr>
          <p:cNvPr id="444" name="CustomShape 4"/>
          <p:cNvSpPr/>
          <p:nvPr/>
        </p:nvSpPr>
        <p:spPr>
          <a:xfrm>
            <a:off x="860400" y="530280"/>
            <a:ext cx="368280" cy="474480"/>
          </a:xfrm>
          <a:prstGeom prst="rect">
            <a:avLst/>
          </a:prstGeom>
          <a:gradFill>
            <a:gsLst>
              <a:gs pos="0">
                <a:srgbClr val="ffffff"/>
              </a:gs>
              <a:gs pos="100000">
                <a:srgbClr val="3333cc"/>
              </a:gs>
            </a:gsLst>
            <a:lin ang="10800000"/>
          </a:gradFill>
          <a:ln>
            <a:noFill/>
          </a:ln>
        </p:spPr>
      </p:sp>
      <p:sp>
        <p:nvSpPr>
          <p:cNvPr id="445" name="CustomShape 5"/>
          <p:cNvSpPr/>
          <p:nvPr/>
        </p:nvSpPr>
        <p:spPr>
          <a:xfrm>
            <a:off x="76320" y="457200"/>
            <a:ext cx="560160" cy="422280"/>
          </a:xfrm>
          <a:prstGeom prst="rect">
            <a:avLst/>
          </a:prstGeom>
          <a:gradFill>
            <a:gsLst>
              <a:gs pos="0">
                <a:srgbClr val="ff0000"/>
              </a:gs>
              <a:gs pos="100000">
                <a:srgbClr val="ffffff"/>
              </a:gs>
            </a:gsLst>
            <a:lin ang="8100000"/>
          </a:gradFill>
          <a:ln>
            <a:noFill/>
          </a:ln>
        </p:spPr>
      </p:sp>
      <p:sp>
        <p:nvSpPr>
          <p:cNvPr id="446" name="CustomShape 6"/>
          <p:cNvSpPr/>
          <p:nvPr/>
        </p:nvSpPr>
        <p:spPr>
          <a:xfrm>
            <a:off x="711360" y="0"/>
            <a:ext cx="31680" cy="1052640"/>
          </a:xfrm>
          <a:prstGeom prst="rect">
            <a:avLst/>
          </a:prstGeom>
          <a:solidFill>
            <a:srgbClr val="1c1c1c"/>
          </a:solidFill>
          <a:ln>
            <a:noFill/>
          </a:ln>
        </p:spPr>
      </p:sp>
      <p:sp>
        <p:nvSpPr>
          <p:cNvPr id="447" name="CustomShape 7"/>
          <p:cNvSpPr/>
          <p:nvPr/>
        </p:nvSpPr>
        <p:spPr>
          <a:xfrm>
            <a:off x="442800" y="533520"/>
            <a:ext cx="8226360" cy="31680"/>
          </a:xfrm>
          <a:prstGeom prst="rect">
            <a:avLst/>
          </a:prstGeom>
          <a:gradFill>
            <a:gsLst>
              <a:gs pos="0">
                <a:srgbClr val="ffffff"/>
              </a:gs>
              <a:gs pos="100000">
                <a:srgbClr val="1c1c1c"/>
              </a:gs>
            </a:gsLst>
            <a:lin ang="10800000"/>
          </a:gradFill>
          <a:ln>
            <a:noFill/>
          </a:ln>
        </p:spPr>
      </p:sp>
      <p:sp>
        <p:nvSpPr>
          <p:cNvPr id="448" name="CustomShape 8"/>
          <p:cNvSpPr/>
          <p:nvPr/>
        </p:nvSpPr>
        <p:spPr>
          <a:xfrm>
            <a:off x="1143000" y="0"/>
            <a:ext cx="4748040" cy="581400"/>
          </a:xfrm>
          <a:prstGeom prst="rect">
            <a:avLst/>
          </a:prstGeom>
          <a:noFill/>
          <a:ln>
            <a:noFill/>
          </a:ln>
        </p:spPr>
        <p:txBody>
          <a:bodyPr wrap="none" lIns="90000" rIns="90000" tIns="46800" bIns="46800"/>
          <a:p>
            <a:pPr/>
            <a:r>
              <a:rPr b="1" i="1" lang="en-US" sz="3200">
                <a:solidFill>
                  <a:srgbClr val="ff0000"/>
                </a:solidFill>
                <a:latin typeface="Times New Roman"/>
              </a:rPr>
              <a:t>Example 19.10 (continued)</a:t>
            </a:r>
            <a:endParaRPr/>
          </a:p>
        </p:txBody>
      </p:sp>
      <p:sp>
        <p:nvSpPr>
          <p:cNvPr id="449" name="CustomShape 9"/>
          <p:cNvSpPr/>
          <p:nvPr/>
        </p:nvSpPr>
        <p:spPr>
          <a:xfrm>
            <a:off x="152280" y="1295280"/>
            <a:ext cx="8686800" cy="2226960"/>
          </a:xfrm>
          <a:prstGeom prst="rect">
            <a:avLst/>
          </a:prstGeom>
          <a:solidFill>
            <a:srgbClr val="ffffff"/>
          </a:solidFill>
          <a:ln>
            <a:noFill/>
          </a:ln>
        </p:spPr>
        <p:txBody>
          <a:bodyPr lIns="90000" rIns="90000" tIns="46800" bIns="46800"/>
          <a:p>
            <a:pPr algn="just"/>
            <a:r>
              <a:rPr b="1" i="1" lang="en-US" sz="2800">
                <a:solidFill>
                  <a:srgbClr val="ff0000"/>
                </a:solidFill>
                <a:latin typeface="Times New Roman"/>
              </a:rPr>
              <a:t>Group 2</a:t>
            </a:r>
            <a:endParaRPr/>
          </a:p>
          <a:p>
            <a:pPr algn="just"/>
            <a:r>
              <a:rPr b="1" i="1" lang="en-US" sz="2800">
                <a:latin typeface="Times New Roman"/>
              </a:rPr>
              <a:t>For this group, each customer needs 128 addresses. This means that 7 (log2 128) bits are needed to define each host. The prefix length is then 32 − 7 = 25. The addresses are</a:t>
            </a:r>
            <a:endParaRPr/>
          </a:p>
        </p:txBody>
      </p:sp>
      <p:pic>
        <p:nvPicPr>
          <p:cNvPr id="450" name="" descr=""/>
          <p:cNvPicPr/>
          <p:nvPr/>
        </p:nvPicPr>
        <p:blipFill>
          <a:blip r:embed="rId1"/>
          <a:stretch>
            <a:fillRect/>
          </a:stretch>
        </p:blipFill>
        <p:spPr>
          <a:xfrm>
            <a:off x="1209600" y="3730680"/>
            <a:ext cx="6723000" cy="1908000"/>
          </a:xfrm>
          <a:prstGeom prst="rect">
            <a:avLst/>
          </a:prstGeom>
          <a:ln w="57240">
            <a:solidFill>
              <a:srgbClr val="3333cc"/>
            </a:solidFill>
            <a:miter/>
          </a:ln>
        </p:spPr>
      </p:pic>
    </p:spTree>
  </p:cSld>
</p:sld>
</file>

<file path=ppt/slides/slide4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51" name="CustomShape 1"/>
          <p:cNvSpPr/>
          <p:nvPr/>
        </p:nvSpPr>
        <p:spPr>
          <a:xfrm>
            <a:off x="366840" y="108000"/>
            <a:ext cx="438120" cy="474480"/>
          </a:xfrm>
          <a:prstGeom prst="rect">
            <a:avLst/>
          </a:prstGeom>
          <a:solidFill>
            <a:srgbClr val="ffcf01"/>
          </a:solidFill>
          <a:ln>
            <a:noFill/>
          </a:ln>
        </p:spPr>
      </p:sp>
      <p:sp>
        <p:nvSpPr>
          <p:cNvPr id="452" name="CustomShape 2"/>
          <p:cNvSpPr/>
          <p:nvPr/>
        </p:nvSpPr>
        <p:spPr>
          <a:xfrm>
            <a:off x="749160" y="108000"/>
            <a:ext cx="328680" cy="474480"/>
          </a:xfrm>
          <a:prstGeom prst="rect">
            <a:avLst/>
          </a:prstGeom>
          <a:gradFill>
            <a:gsLst>
              <a:gs pos="0">
                <a:srgbClr val="ffffff"/>
              </a:gs>
              <a:gs pos="100000">
                <a:srgbClr val="ffcf01"/>
              </a:gs>
            </a:gsLst>
            <a:lin ang="10800000"/>
          </a:gradFill>
          <a:ln>
            <a:noFill/>
          </a:ln>
        </p:spPr>
      </p:sp>
      <p:sp>
        <p:nvSpPr>
          <p:cNvPr id="453" name="CustomShape 3"/>
          <p:cNvSpPr/>
          <p:nvPr/>
        </p:nvSpPr>
        <p:spPr>
          <a:xfrm>
            <a:off x="490680" y="530280"/>
            <a:ext cx="422280" cy="474480"/>
          </a:xfrm>
          <a:prstGeom prst="rect">
            <a:avLst/>
          </a:prstGeom>
          <a:solidFill>
            <a:srgbClr val="3333cc"/>
          </a:solidFill>
          <a:ln>
            <a:noFill/>
          </a:ln>
        </p:spPr>
      </p:sp>
      <p:sp>
        <p:nvSpPr>
          <p:cNvPr id="454" name="CustomShape 4"/>
          <p:cNvSpPr/>
          <p:nvPr/>
        </p:nvSpPr>
        <p:spPr>
          <a:xfrm>
            <a:off x="860400" y="530280"/>
            <a:ext cx="368280" cy="474480"/>
          </a:xfrm>
          <a:prstGeom prst="rect">
            <a:avLst/>
          </a:prstGeom>
          <a:gradFill>
            <a:gsLst>
              <a:gs pos="0">
                <a:srgbClr val="ffffff"/>
              </a:gs>
              <a:gs pos="100000">
                <a:srgbClr val="3333cc"/>
              </a:gs>
            </a:gsLst>
            <a:lin ang="10800000"/>
          </a:gradFill>
          <a:ln>
            <a:noFill/>
          </a:ln>
        </p:spPr>
      </p:sp>
      <p:sp>
        <p:nvSpPr>
          <p:cNvPr id="455" name="CustomShape 5"/>
          <p:cNvSpPr/>
          <p:nvPr/>
        </p:nvSpPr>
        <p:spPr>
          <a:xfrm>
            <a:off x="76320" y="457200"/>
            <a:ext cx="560160" cy="422280"/>
          </a:xfrm>
          <a:prstGeom prst="rect">
            <a:avLst/>
          </a:prstGeom>
          <a:gradFill>
            <a:gsLst>
              <a:gs pos="0">
                <a:srgbClr val="ff0000"/>
              </a:gs>
              <a:gs pos="100000">
                <a:srgbClr val="ffffff"/>
              </a:gs>
            </a:gsLst>
            <a:lin ang="8100000"/>
          </a:gradFill>
          <a:ln>
            <a:noFill/>
          </a:ln>
        </p:spPr>
      </p:sp>
      <p:sp>
        <p:nvSpPr>
          <p:cNvPr id="456" name="CustomShape 6"/>
          <p:cNvSpPr/>
          <p:nvPr/>
        </p:nvSpPr>
        <p:spPr>
          <a:xfrm>
            <a:off x="711360" y="0"/>
            <a:ext cx="31680" cy="1052640"/>
          </a:xfrm>
          <a:prstGeom prst="rect">
            <a:avLst/>
          </a:prstGeom>
          <a:solidFill>
            <a:srgbClr val="1c1c1c"/>
          </a:solidFill>
          <a:ln>
            <a:noFill/>
          </a:ln>
        </p:spPr>
      </p:sp>
      <p:sp>
        <p:nvSpPr>
          <p:cNvPr id="457" name="CustomShape 7"/>
          <p:cNvSpPr/>
          <p:nvPr/>
        </p:nvSpPr>
        <p:spPr>
          <a:xfrm>
            <a:off x="442800" y="533520"/>
            <a:ext cx="8226360" cy="31680"/>
          </a:xfrm>
          <a:prstGeom prst="rect">
            <a:avLst/>
          </a:prstGeom>
          <a:gradFill>
            <a:gsLst>
              <a:gs pos="0">
                <a:srgbClr val="ffffff"/>
              </a:gs>
              <a:gs pos="100000">
                <a:srgbClr val="1c1c1c"/>
              </a:gs>
            </a:gsLst>
            <a:lin ang="10800000"/>
          </a:gradFill>
          <a:ln>
            <a:noFill/>
          </a:ln>
        </p:spPr>
      </p:sp>
      <p:sp>
        <p:nvSpPr>
          <p:cNvPr id="458" name="CustomShape 8"/>
          <p:cNvSpPr/>
          <p:nvPr/>
        </p:nvSpPr>
        <p:spPr>
          <a:xfrm>
            <a:off x="1143000" y="0"/>
            <a:ext cx="4748040" cy="581400"/>
          </a:xfrm>
          <a:prstGeom prst="rect">
            <a:avLst/>
          </a:prstGeom>
          <a:noFill/>
          <a:ln>
            <a:noFill/>
          </a:ln>
        </p:spPr>
        <p:txBody>
          <a:bodyPr wrap="none" lIns="90000" rIns="90000" tIns="46800" bIns="46800"/>
          <a:p>
            <a:pPr/>
            <a:r>
              <a:rPr b="1" i="1" lang="en-US" sz="3200">
                <a:solidFill>
                  <a:srgbClr val="ff0000"/>
                </a:solidFill>
                <a:latin typeface="Times New Roman"/>
              </a:rPr>
              <a:t>Example 19.10 (continued)</a:t>
            </a:r>
            <a:endParaRPr/>
          </a:p>
        </p:txBody>
      </p:sp>
      <p:sp>
        <p:nvSpPr>
          <p:cNvPr id="459" name="CustomShape 9"/>
          <p:cNvSpPr/>
          <p:nvPr/>
        </p:nvSpPr>
        <p:spPr>
          <a:xfrm>
            <a:off x="152280" y="838080"/>
            <a:ext cx="8686800" cy="1827360"/>
          </a:xfrm>
          <a:prstGeom prst="rect">
            <a:avLst/>
          </a:prstGeom>
          <a:solidFill>
            <a:srgbClr val="ffffff"/>
          </a:solidFill>
          <a:ln>
            <a:noFill/>
          </a:ln>
        </p:spPr>
        <p:txBody>
          <a:bodyPr lIns="90000" rIns="90000" tIns="46800" bIns="46800"/>
          <a:p>
            <a:pPr algn="just"/>
            <a:r>
              <a:rPr b="1" i="1" lang="en-US" sz="2800">
                <a:solidFill>
                  <a:srgbClr val="ff0000"/>
                </a:solidFill>
                <a:latin typeface="Times New Roman"/>
              </a:rPr>
              <a:t>Group 3</a:t>
            </a:r>
            <a:endParaRPr/>
          </a:p>
          <a:p>
            <a:pPr algn="just"/>
            <a:r>
              <a:rPr b="1" i="1" lang="en-US" sz="2800">
                <a:latin typeface="Times New Roman"/>
              </a:rPr>
              <a:t>For this group, each customer needs 64 addresses. This means that 6 (log</a:t>
            </a:r>
            <a:r>
              <a:rPr b="1" i="1" lang="en-US" sz="2800" baseline="-16000">
                <a:latin typeface="Times New Roman"/>
              </a:rPr>
              <a:t>2</a:t>
            </a:r>
            <a:r>
              <a:rPr b="1" i="1" lang="en-US" sz="2800">
                <a:latin typeface="Times New Roman"/>
              </a:rPr>
              <a:t>64) bits are needed to each host. The prefix length is then 32 − 6 = 26. The addresses are</a:t>
            </a:r>
            <a:endParaRPr/>
          </a:p>
        </p:txBody>
      </p:sp>
      <p:pic>
        <p:nvPicPr>
          <p:cNvPr id="460" name="" descr=""/>
          <p:cNvPicPr/>
          <p:nvPr/>
        </p:nvPicPr>
        <p:blipFill>
          <a:blip r:embed="rId1"/>
          <a:stretch>
            <a:fillRect/>
          </a:stretch>
        </p:blipFill>
        <p:spPr>
          <a:xfrm>
            <a:off x="1155600" y="2843280"/>
            <a:ext cx="6831000" cy="1881000"/>
          </a:xfrm>
          <a:prstGeom prst="rect">
            <a:avLst/>
          </a:prstGeom>
          <a:ln w="57240">
            <a:solidFill>
              <a:srgbClr val="3333cc"/>
            </a:solidFill>
            <a:miter/>
          </a:ln>
        </p:spPr>
      </p:pic>
      <p:sp>
        <p:nvSpPr>
          <p:cNvPr id="461" name="CustomShape 10"/>
          <p:cNvSpPr/>
          <p:nvPr/>
        </p:nvSpPr>
        <p:spPr>
          <a:xfrm>
            <a:off x="152280" y="4875120"/>
            <a:ext cx="8686800" cy="1373760"/>
          </a:xfrm>
          <a:prstGeom prst="rect">
            <a:avLst/>
          </a:prstGeom>
          <a:solidFill>
            <a:srgbClr val="ffffff"/>
          </a:solidFill>
          <a:ln>
            <a:noFill/>
          </a:ln>
        </p:spPr>
        <p:txBody>
          <a:bodyPr lIns="90000" rIns="90000" tIns="46800" bIns="46800"/>
          <a:p>
            <a:pPr algn="just"/>
            <a:r>
              <a:rPr b="1" i="1" lang="en-US" sz="2800">
                <a:latin typeface="Times New Roman"/>
              </a:rPr>
              <a:t>Number of granted addresses to the ISP: 65,536</a:t>
            </a:r>
            <a:endParaRPr/>
          </a:p>
          <a:p>
            <a:pPr algn="just"/>
            <a:r>
              <a:rPr b="1" i="1" lang="en-US" sz="2800">
                <a:latin typeface="Times New Roman"/>
              </a:rPr>
              <a:t>Number of allocated addresses by the ISP: 40,960</a:t>
            </a:r>
            <a:endParaRPr/>
          </a:p>
          <a:p>
            <a:pPr algn="just"/>
            <a:r>
              <a:rPr b="1" i="1" lang="en-US" sz="2800">
                <a:latin typeface="Times New Roman"/>
              </a:rPr>
              <a:t>Number of available addresses: 24,576</a:t>
            </a:r>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62" name="Line 1"/>
          <p:cNvSpPr/>
          <p:nvPr/>
        </p:nvSpPr>
        <p:spPr>
          <a:xfrm>
            <a:off x="152280" y="152280"/>
            <a:ext cx="8763120" cy="0"/>
          </a:xfrm>
          <a:prstGeom prst="line">
            <a:avLst/>
          </a:prstGeom>
          <a:ln w="76320">
            <a:solidFill>
              <a:srgbClr val="ff0000"/>
            </a:solidFill>
            <a:miter/>
          </a:ln>
        </p:spPr>
      </p:sp>
      <p:sp>
        <p:nvSpPr>
          <p:cNvPr id="463" name="Line 2"/>
          <p:cNvSpPr/>
          <p:nvPr/>
        </p:nvSpPr>
        <p:spPr>
          <a:xfrm>
            <a:off x="152280" y="990720"/>
            <a:ext cx="8763120" cy="0"/>
          </a:xfrm>
          <a:prstGeom prst="line">
            <a:avLst/>
          </a:prstGeom>
          <a:ln w="19080">
            <a:solidFill>
              <a:srgbClr val="ff0000"/>
            </a:solidFill>
            <a:miter/>
          </a:ln>
        </p:spPr>
      </p:sp>
      <p:sp>
        <p:nvSpPr>
          <p:cNvPr id="464" name="CustomShape 3"/>
          <p:cNvSpPr/>
          <p:nvPr/>
        </p:nvSpPr>
        <p:spPr>
          <a:xfrm>
            <a:off x="304920" y="380880"/>
            <a:ext cx="8140680" cy="459720"/>
          </a:xfrm>
          <a:prstGeom prst="rect">
            <a:avLst/>
          </a:prstGeom>
          <a:noFill/>
          <a:ln>
            <a:noFill/>
          </a:ln>
        </p:spPr>
        <p:txBody>
          <a:bodyPr wrap="none" lIns="90000" rIns="90000" tIns="46800" bIns="46800"/>
          <a:p>
            <a:pPr/>
            <a:r>
              <a:rPr b="1" lang="en-US" sz="2400">
                <a:solidFill>
                  <a:srgbClr val="3333cc"/>
                </a:solidFill>
                <a:latin typeface="Times New Roman"/>
              </a:rPr>
              <a:t>Figure 19.9  </a:t>
            </a:r>
            <a:r>
              <a:rPr b="1" i="1" lang="en-US" sz="2000">
                <a:latin typeface="Times New Roman"/>
              </a:rPr>
              <a:t>An example of address allocation and distribution by an ISP</a:t>
            </a:r>
            <a:endParaRPr/>
          </a:p>
        </p:txBody>
      </p:sp>
      <p:sp>
        <p:nvSpPr>
          <p:cNvPr id="465" name="Line 4"/>
          <p:cNvSpPr/>
          <p:nvPr/>
        </p:nvSpPr>
        <p:spPr>
          <a:xfrm>
            <a:off x="152280" y="6248520"/>
            <a:ext cx="8763120" cy="0"/>
          </a:xfrm>
          <a:prstGeom prst="line">
            <a:avLst/>
          </a:prstGeom>
          <a:ln w="76320">
            <a:solidFill>
              <a:srgbClr val="ff0000"/>
            </a:solidFill>
            <a:miter/>
          </a:ln>
        </p:spPr>
      </p:sp>
      <p:pic>
        <p:nvPicPr>
          <p:cNvPr id="466" name="" descr=""/>
          <p:cNvPicPr/>
          <p:nvPr/>
        </p:nvPicPr>
        <p:blipFill>
          <a:blip r:embed="rId1"/>
          <a:stretch>
            <a:fillRect/>
          </a:stretch>
        </p:blipFill>
        <p:spPr>
          <a:xfrm>
            <a:off x="182520" y="1523880"/>
            <a:ext cx="8427960" cy="4111920"/>
          </a:xfrm>
          <a:prstGeom prst="rect">
            <a:avLst/>
          </a:prstGeom>
          <a:ln>
            <a:noFill/>
          </a:ln>
        </p:spPr>
      </p:pic>
    </p:spTree>
  </p:cSld>
</p:sld>
</file>

<file path=ppt/slides/slide4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67" name="CustomShape 1"/>
          <p:cNvSpPr/>
          <p:nvPr/>
        </p:nvSpPr>
        <p:spPr>
          <a:xfrm>
            <a:off x="1504800" y="2057400"/>
            <a:ext cx="4879080" cy="459720"/>
          </a:xfrm>
          <a:prstGeom prst="rect">
            <a:avLst/>
          </a:prstGeom>
          <a:noFill/>
          <a:ln>
            <a:noFill/>
          </a:ln>
        </p:spPr>
        <p:txBody>
          <a:bodyPr wrap="none" lIns="90000" rIns="90000" tIns="46800" bIns="46800"/>
          <a:p>
            <a:pPr/>
            <a:r>
              <a:rPr b="1" lang="en-US" sz="2400">
                <a:solidFill>
                  <a:srgbClr val="3333cc"/>
                </a:solidFill>
                <a:latin typeface="Times New Roman"/>
              </a:rPr>
              <a:t>Table 19.3  </a:t>
            </a:r>
            <a:r>
              <a:rPr b="1" i="1" lang="en-US" sz="2000">
                <a:latin typeface="Times New Roman"/>
              </a:rPr>
              <a:t>Addresses for private networks</a:t>
            </a:r>
            <a:endParaRPr/>
          </a:p>
        </p:txBody>
      </p:sp>
      <p:pic>
        <p:nvPicPr>
          <p:cNvPr id="468" name="" descr=""/>
          <p:cNvPicPr/>
          <p:nvPr/>
        </p:nvPicPr>
        <p:blipFill>
          <a:blip r:embed="rId1"/>
          <a:stretch>
            <a:fillRect/>
          </a:stretch>
        </p:blipFill>
        <p:spPr>
          <a:xfrm>
            <a:off x="1353960" y="2590920"/>
            <a:ext cx="6434280" cy="2133360"/>
          </a:xfrm>
          <a:prstGeom prst="rect">
            <a:avLst/>
          </a:prstGeom>
          <a:ln>
            <a:noFill/>
          </a:ln>
        </p:spPr>
      </p:pic>
    </p:spTree>
  </p:cSld>
</p:sld>
</file>

<file path=ppt/slides/slide4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69" name="Line 1"/>
          <p:cNvSpPr/>
          <p:nvPr/>
        </p:nvSpPr>
        <p:spPr>
          <a:xfrm>
            <a:off x="152280" y="152280"/>
            <a:ext cx="8763120" cy="0"/>
          </a:xfrm>
          <a:prstGeom prst="line">
            <a:avLst/>
          </a:prstGeom>
          <a:ln w="76320">
            <a:solidFill>
              <a:srgbClr val="ff0000"/>
            </a:solidFill>
            <a:miter/>
          </a:ln>
        </p:spPr>
      </p:sp>
      <p:sp>
        <p:nvSpPr>
          <p:cNvPr id="470" name="Line 2"/>
          <p:cNvSpPr/>
          <p:nvPr/>
        </p:nvSpPr>
        <p:spPr>
          <a:xfrm>
            <a:off x="152280" y="990720"/>
            <a:ext cx="8763120" cy="0"/>
          </a:xfrm>
          <a:prstGeom prst="line">
            <a:avLst/>
          </a:prstGeom>
          <a:ln w="19080">
            <a:solidFill>
              <a:srgbClr val="ff0000"/>
            </a:solidFill>
            <a:miter/>
          </a:ln>
        </p:spPr>
      </p:sp>
      <p:sp>
        <p:nvSpPr>
          <p:cNvPr id="471" name="CustomShape 3"/>
          <p:cNvSpPr/>
          <p:nvPr/>
        </p:nvSpPr>
        <p:spPr>
          <a:xfrm>
            <a:off x="304920" y="380880"/>
            <a:ext cx="4368600" cy="459720"/>
          </a:xfrm>
          <a:prstGeom prst="rect">
            <a:avLst/>
          </a:prstGeom>
          <a:noFill/>
          <a:ln>
            <a:noFill/>
          </a:ln>
        </p:spPr>
        <p:txBody>
          <a:bodyPr wrap="none" lIns="90000" rIns="90000" tIns="46800" bIns="46800"/>
          <a:p>
            <a:pPr/>
            <a:r>
              <a:rPr b="1" lang="en-US" sz="2400">
                <a:solidFill>
                  <a:srgbClr val="3333cc"/>
                </a:solidFill>
                <a:latin typeface="Times New Roman"/>
              </a:rPr>
              <a:t>Figure 19.10  </a:t>
            </a:r>
            <a:r>
              <a:rPr b="1" i="1" lang="en-US" sz="2000">
                <a:latin typeface="Times New Roman"/>
              </a:rPr>
              <a:t>A NAT implementation</a:t>
            </a:r>
            <a:endParaRPr/>
          </a:p>
        </p:txBody>
      </p:sp>
      <p:sp>
        <p:nvSpPr>
          <p:cNvPr id="472" name="Line 4"/>
          <p:cNvSpPr/>
          <p:nvPr/>
        </p:nvSpPr>
        <p:spPr>
          <a:xfrm>
            <a:off x="152280" y="6248520"/>
            <a:ext cx="8763120" cy="0"/>
          </a:xfrm>
          <a:prstGeom prst="line">
            <a:avLst/>
          </a:prstGeom>
          <a:ln w="76320">
            <a:solidFill>
              <a:srgbClr val="ff0000"/>
            </a:solidFill>
            <a:miter/>
          </a:ln>
        </p:spPr>
      </p:sp>
      <p:pic>
        <p:nvPicPr>
          <p:cNvPr id="473" name="" descr=""/>
          <p:cNvPicPr/>
          <p:nvPr/>
        </p:nvPicPr>
        <p:blipFill>
          <a:blip r:embed="rId1"/>
          <a:stretch>
            <a:fillRect/>
          </a:stretch>
        </p:blipFill>
        <p:spPr>
          <a:xfrm>
            <a:off x="152280" y="2117880"/>
            <a:ext cx="8729640" cy="2225520"/>
          </a:xfrm>
          <a:prstGeom prst="rect">
            <a:avLst/>
          </a:prstGeom>
          <a:ln>
            <a:noFill/>
          </a:ln>
        </p:spPr>
      </p:pic>
    </p:spTree>
  </p:cSld>
</p:sld>
</file>

<file path=ppt/slides/slide4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74" name="Line 1"/>
          <p:cNvSpPr/>
          <p:nvPr/>
        </p:nvSpPr>
        <p:spPr>
          <a:xfrm>
            <a:off x="152280" y="152280"/>
            <a:ext cx="8763120" cy="0"/>
          </a:xfrm>
          <a:prstGeom prst="line">
            <a:avLst/>
          </a:prstGeom>
          <a:ln w="76320">
            <a:solidFill>
              <a:srgbClr val="ff0000"/>
            </a:solidFill>
            <a:miter/>
          </a:ln>
        </p:spPr>
      </p:sp>
      <p:sp>
        <p:nvSpPr>
          <p:cNvPr id="475" name="Line 2"/>
          <p:cNvSpPr/>
          <p:nvPr/>
        </p:nvSpPr>
        <p:spPr>
          <a:xfrm>
            <a:off x="152280" y="990720"/>
            <a:ext cx="8763120" cy="0"/>
          </a:xfrm>
          <a:prstGeom prst="line">
            <a:avLst/>
          </a:prstGeom>
          <a:ln w="19080">
            <a:solidFill>
              <a:srgbClr val="ff0000"/>
            </a:solidFill>
            <a:miter/>
          </a:ln>
        </p:spPr>
      </p:sp>
      <p:sp>
        <p:nvSpPr>
          <p:cNvPr id="476" name="CustomShape 3"/>
          <p:cNvSpPr/>
          <p:nvPr/>
        </p:nvSpPr>
        <p:spPr>
          <a:xfrm>
            <a:off x="304920" y="380880"/>
            <a:ext cx="4007520" cy="459720"/>
          </a:xfrm>
          <a:prstGeom prst="rect">
            <a:avLst/>
          </a:prstGeom>
          <a:noFill/>
          <a:ln>
            <a:noFill/>
          </a:ln>
        </p:spPr>
        <p:txBody>
          <a:bodyPr wrap="none" lIns="90000" rIns="90000" tIns="46800" bIns="46800"/>
          <a:p>
            <a:pPr/>
            <a:r>
              <a:rPr b="1" lang="en-US" sz="2400">
                <a:solidFill>
                  <a:srgbClr val="3333cc"/>
                </a:solidFill>
                <a:latin typeface="Times New Roman"/>
              </a:rPr>
              <a:t>Figure 19.11  </a:t>
            </a:r>
            <a:r>
              <a:rPr b="1" i="1" lang="en-US" sz="2000">
                <a:latin typeface="Times New Roman"/>
              </a:rPr>
              <a:t>Addresses in a NAT</a:t>
            </a:r>
            <a:endParaRPr/>
          </a:p>
        </p:txBody>
      </p:sp>
      <p:sp>
        <p:nvSpPr>
          <p:cNvPr id="477" name="Line 4"/>
          <p:cNvSpPr/>
          <p:nvPr/>
        </p:nvSpPr>
        <p:spPr>
          <a:xfrm>
            <a:off x="152280" y="6248520"/>
            <a:ext cx="8763120" cy="0"/>
          </a:xfrm>
          <a:prstGeom prst="line">
            <a:avLst/>
          </a:prstGeom>
          <a:ln w="76320">
            <a:solidFill>
              <a:srgbClr val="ff0000"/>
            </a:solidFill>
            <a:miter/>
          </a:ln>
        </p:spPr>
      </p:sp>
      <p:pic>
        <p:nvPicPr>
          <p:cNvPr id="478" name="" descr=""/>
          <p:cNvPicPr/>
          <p:nvPr/>
        </p:nvPicPr>
        <p:blipFill>
          <a:blip r:embed="rId1"/>
          <a:stretch>
            <a:fillRect/>
          </a:stretch>
        </p:blipFill>
        <p:spPr>
          <a:xfrm>
            <a:off x="76320" y="2162160"/>
            <a:ext cx="9013680" cy="2333520"/>
          </a:xfrm>
          <a:prstGeom prst="rect">
            <a:avLst/>
          </a:prstGeom>
          <a:ln>
            <a:noFill/>
          </a:ln>
        </p:spPr>
      </p:pic>
    </p:spTree>
  </p:cSld>
</p:sld>
</file>

<file path=ppt/slides/slide4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79" name="Line 1"/>
          <p:cNvSpPr/>
          <p:nvPr/>
        </p:nvSpPr>
        <p:spPr>
          <a:xfrm>
            <a:off x="152280" y="152280"/>
            <a:ext cx="8763120" cy="0"/>
          </a:xfrm>
          <a:prstGeom prst="line">
            <a:avLst/>
          </a:prstGeom>
          <a:ln w="76320">
            <a:solidFill>
              <a:srgbClr val="ff0000"/>
            </a:solidFill>
            <a:miter/>
          </a:ln>
        </p:spPr>
      </p:sp>
      <p:sp>
        <p:nvSpPr>
          <p:cNvPr id="480" name="Line 2"/>
          <p:cNvSpPr/>
          <p:nvPr/>
        </p:nvSpPr>
        <p:spPr>
          <a:xfrm>
            <a:off x="152280" y="990720"/>
            <a:ext cx="8763120" cy="0"/>
          </a:xfrm>
          <a:prstGeom prst="line">
            <a:avLst/>
          </a:prstGeom>
          <a:ln w="19080">
            <a:solidFill>
              <a:srgbClr val="ff0000"/>
            </a:solidFill>
            <a:miter/>
          </a:ln>
        </p:spPr>
      </p:sp>
      <p:sp>
        <p:nvSpPr>
          <p:cNvPr id="481" name="CustomShape 3"/>
          <p:cNvSpPr/>
          <p:nvPr/>
        </p:nvSpPr>
        <p:spPr>
          <a:xfrm>
            <a:off x="304920" y="380880"/>
            <a:ext cx="4514760" cy="459720"/>
          </a:xfrm>
          <a:prstGeom prst="rect">
            <a:avLst/>
          </a:prstGeom>
          <a:noFill/>
          <a:ln>
            <a:noFill/>
          </a:ln>
        </p:spPr>
        <p:txBody>
          <a:bodyPr wrap="none" lIns="90000" rIns="90000" tIns="46800" bIns="46800"/>
          <a:p>
            <a:pPr/>
            <a:r>
              <a:rPr b="1" lang="en-US" sz="2400">
                <a:solidFill>
                  <a:srgbClr val="3333cc"/>
                </a:solidFill>
                <a:latin typeface="Times New Roman"/>
              </a:rPr>
              <a:t>Figure 19.12  </a:t>
            </a:r>
            <a:r>
              <a:rPr b="1" i="1" lang="en-US" sz="2000">
                <a:latin typeface="Times New Roman"/>
              </a:rPr>
              <a:t>NAT address translation</a:t>
            </a:r>
            <a:endParaRPr/>
          </a:p>
        </p:txBody>
      </p:sp>
      <p:sp>
        <p:nvSpPr>
          <p:cNvPr id="482" name="Line 4"/>
          <p:cNvSpPr/>
          <p:nvPr/>
        </p:nvSpPr>
        <p:spPr>
          <a:xfrm>
            <a:off x="152280" y="6248520"/>
            <a:ext cx="8763120" cy="0"/>
          </a:xfrm>
          <a:prstGeom prst="line">
            <a:avLst/>
          </a:prstGeom>
          <a:ln w="76320">
            <a:solidFill>
              <a:srgbClr val="ff0000"/>
            </a:solidFill>
            <a:miter/>
          </a:ln>
        </p:spPr>
      </p:sp>
      <p:pic>
        <p:nvPicPr>
          <p:cNvPr id="483" name="" descr=""/>
          <p:cNvPicPr/>
          <p:nvPr/>
        </p:nvPicPr>
        <p:blipFill>
          <a:blip r:embed="rId1"/>
          <a:stretch>
            <a:fillRect/>
          </a:stretch>
        </p:blipFill>
        <p:spPr>
          <a:xfrm>
            <a:off x="1415880" y="1363680"/>
            <a:ext cx="6051600" cy="4656240"/>
          </a:xfrm>
          <a:prstGeom prst="rect">
            <a:avLst/>
          </a:prstGeom>
          <a:ln>
            <a:noFill/>
          </a:ln>
        </p:spPr>
      </p:pic>
    </p:spTree>
  </p:cSld>
</p:sld>
</file>

<file path=ppt/slides/slide4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84" name="CustomShape 1"/>
          <p:cNvSpPr/>
          <p:nvPr/>
        </p:nvSpPr>
        <p:spPr>
          <a:xfrm>
            <a:off x="988920" y="1828800"/>
            <a:ext cx="4784760" cy="459720"/>
          </a:xfrm>
          <a:prstGeom prst="rect">
            <a:avLst/>
          </a:prstGeom>
          <a:noFill/>
          <a:ln>
            <a:noFill/>
          </a:ln>
        </p:spPr>
        <p:txBody>
          <a:bodyPr wrap="none" lIns="90000" rIns="90000" tIns="46800" bIns="46800"/>
          <a:p>
            <a:pPr/>
            <a:r>
              <a:rPr b="1" lang="en-US" sz="2400">
                <a:solidFill>
                  <a:srgbClr val="3333cc"/>
                </a:solidFill>
                <a:latin typeface="Times New Roman"/>
              </a:rPr>
              <a:t>Table 19.4  </a:t>
            </a:r>
            <a:r>
              <a:rPr b="1" i="1" lang="en-US" sz="2000">
                <a:latin typeface="Times New Roman"/>
              </a:rPr>
              <a:t>Five-column translation table</a:t>
            </a:r>
            <a:endParaRPr/>
          </a:p>
        </p:txBody>
      </p:sp>
      <p:pic>
        <p:nvPicPr>
          <p:cNvPr id="485" name="" descr=""/>
          <p:cNvPicPr/>
          <p:nvPr/>
        </p:nvPicPr>
        <p:blipFill>
          <a:blip r:embed="rId1"/>
          <a:stretch>
            <a:fillRect/>
          </a:stretch>
        </p:blipFill>
        <p:spPr>
          <a:xfrm>
            <a:off x="741240" y="2244600"/>
            <a:ext cx="7659720" cy="2367000"/>
          </a:xfrm>
          <a:prstGeom prst="rect">
            <a:avLst/>
          </a:prstGeom>
          <a:ln>
            <a:noFill/>
          </a:ln>
        </p:spPr>
      </p:pic>
    </p:spTree>
  </p:cSld>
</p:sld>
</file>

<file path=ppt/slides/slide4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86" name="Line 1"/>
          <p:cNvSpPr/>
          <p:nvPr/>
        </p:nvSpPr>
        <p:spPr>
          <a:xfrm>
            <a:off x="152280" y="152280"/>
            <a:ext cx="8763120" cy="0"/>
          </a:xfrm>
          <a:prstGeom prst="line">
            <a:avLst/>
          </a:prstGeom>
          <a:ln w="76320">
            <a:solidFill>
              <a:srgbClr val="ff0000"/>
            </a:solidFill>
            <a:miter/>
          </a:ln>
        </p:spPr>
      </p:sp>
      <p:sp>
        <p:nvSpPr>
          <p:cNvPr id="487" name="Line 2"/>
          <p:cNvSpPr/>
          <p:nvPr/>
        </p:nvSpPr>
        <p:spPr>
          <a:xfrm>
            <a:off x="152280" y="990720"/>
            <a:ext cx="8763120" cy="0"/>
          </a:xfrm>
          <a:prstGeom prst="line">
            <a:avLst/>
          </a:prstGeom>
          <a:ln w="19080">
            <a:solidFill>
              <a:srgbClr val="ff0000"/>
            </a:solidFill>
            <a:miter/>
          </a:ln>
        </p:spPr>
      </p:sp>
      <p:sp>
        <p:nvSpPr>
          <p:cNvPr id="488" name="CustomShape 3"/>
          <p:cNvSpPr/>
          <p:nvPr/>
        </p:nvSpPr>
        <p:spPr>
          <a:xfrm>
            <a:off x="304920" y="380880"/>
            <a:ext cx="3733200" cy="459720"/>
          </a:xfrm>
          <a:prstGeom prst="rect">
            <a:avLst/>
          </a:prstGeom>
          <a:noFill/>
          <a:ln>
            <a:noFill/>
          </a:ln>
        </p:spPr>
        <p:txBody>
          <a:bodyPr wrap="none" lIns="90000" rIns="90000" tIns="46800" bIns="46800"/>
          <a:p>
            <a:pPr/>
            <a:r>
              <a:rPr b="1" lang="en-US" sz="2400">
                <a:solidFill>
                  <a:srgbClr val="3333cc"/>
                </a:solidFill>
                <a:latin typeface="Times New Roman"/>
              </a:rPr>
              <a:t>Figure 19.13  </a:t>
            </a:r>
            <a:r>
              <a:rPr b="1" i="1" lang="en-US" sz="2000">
                <a:latin typeface="Times New Roman"/>
              </a:rPr>
              <a:t>An ISP and NAT</a:t>
            </a:r>
            <a:endParaRPr/>
          </a:p>
        </p:txBody>
      </p:sp>
      <p:sp>
        <p:nvSpPr>
          <p:cNvPr id="489" name="Line 4"/>
          <p:cNvSpPr/>
          <p:nvPr/>
        </p:nvSpPr>
        <p:spPr>
          <a:xfrm>
            <a:off x="152280" y="6248520"/>
            <a:ext cx="8763120" cy="0"/>
          </a:xfrm>
          <a:prstGeom prst="line">
            <a:avLst/>
          </a:prstGeom>
          <a:ln w="76320">
            <a:solidFill>
              <a:srgbClr val="ff0000"/>
            </a:solidFill>
            <a:miter/>
          </a:ln>
        </p:spPr>
      </p:sp>
      <p:pic>
        <p:nvPicPr>
          <p:cNvPr id="490" name="" descr=""/>
          <p:cNvPicPr/>
          <p:nvPr/>
        </p:nvPicPr>
        <p:blipFill>
          <a:blip r:embed="rId1"/>
          <a:stretch>
            <a:fillRect/>
          </a:stretch>
        </p:blipFill>
        <p:spPr>
          <a:xfrm>
            <a:off x="1432080" y="1317600"/>
            <a:ext cx="7102440" cy="4092480"/>
          </a:xfrm>
          <a:prstGeom prst="rect">
            <a:avLst/>
          </a:prstGeom>
          <a:ln>
            <a:noFill/>
          </a:ln>
        </p:spPr>
      </p:pic>
    </p:spTree>
  </p:cSld>
</p:sld>
</file>

<file path=ppt/slides/slide4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91" name="CustomShape 1"/>
          <p:cNvSpPr/>
          <p:nvPr/>
        </p:nvSpPr>
        <p:spPr>
          <a:xfrm>
            <a:off x="0" y="0"/>
            <a:ext cx="9144000" cy="1371600"/>
          </a:xfrm>
          <a:prstGeom prst="rect">
            <a:avLst/>
          </a:prstGeom>
          <a:solidFill>
            <a:srgbClr val="33ccff"/>
          </a:solidFill>
          <a:ln w="9360">
            <a:solidFill>
              <a:srgbClr val="000000"/>
            </a:solidFill>
            <a:miter/>
          </a:ln>
        </p:spPr>
      </p:sp>
      <p:sp>
        <p:nvSpPr>
          <p:cNvPr id="492" name="CustomShape 2"/>
          <p:cNvSpPr/>
          <p:nvPr/>
        </p:nvSpPr>
        <p:spPr>
          <a:xfrm>
            <a:off x="228600" y="406440"/>
            <a:ext cx="4548600" cy="581400"/>
          </a:xfrm>
          <a:prstGeom prst="rect">
            <a:avLst/>
          </a:prstGeom>
          <a:noFill/>
          <a:ln>
            <a:noFill/>
          </a:ln>
        </p:spPr>
        <p:txBody>
          <a:bodyPr wrap="none" lIns="90000" rIns="90000" tIns="46800" bIns="46800"/>
          <a:p>
            <a:pPr>
              <a:lnSpc>
                <a:spcPct val="100000"/>
              </a:lnSpc>
            </a:pPr>
            <a:r>
              <a:rPr b="1" lang="en-US" sz="3200">
                <a:latin typeface="Times New Roman"/>
              </a:rPr>
              <a:t>19-2   IPv6 ADDRESSES</a:t>
            </a:r>
            <a:endParaRPr/>
          </a:p>
        </p:txBody>
      </p:sp>
      <p:sp>
        <p:nvSpPr>
          <p:cNvPr id="493" name="CustomShape 3"/>
          <p:cNvSpPr/>
          <p:nvPr/>
        </p:nvSpPr>
        <p:spPr>
          <a:xfrm>
            <a:off x="8229600" y="6400800"/>
            <a:ext cx="184320" cy="366840"/>
          </a:xfrm>
          <a:prstGeom prst="rect">
            <a:avLst/>
          </a:prstGeom>
          <a:noFill/>
          <a:ln>
            <a:noFill/>
          </a:ln>
        </p:spPr>
      </p:sp>
      <p:sp>
        <p:nvSpPr>
          <p:cNvPr id="494" name="CustomShape 4"/>
          <p:cNvSpPr/>
          <p:nvPr/>
        </p:nvSpPr>
        <p:spPr>
          <a:xfrm>
            <a:off x="304920" y="1523880"/>
            <a:ext cx="8229600" cy="1800360"/>
          </a:xfrm>
          <a:prstGeom prst="rect">
            <a:avLst/>
          </a:prstGeom>
          <a:noFill/>
          <a:ln>
            <a:noFill/>
          </a:ln>
        </p:spPr>
        <p:txBody>
          <a:bodyPr lIns="90000" rIns="90000" tIns="46800" bIns="46800" anchor="ctr"/>
          <a:p>
            <a:pPr algn="just"/>
            <a:r>
              <a:rPr b="1" i="1" lang="en-US" sz="2800">
                <a:latin typeface="Times New Roman"/>
              </a:rPr>
              <a:t>Despite all short-term solutions, address depletion is still a long-term problem for the Internet. This and other problems in the IP protocol itself have been the motivation for IPv6. </a:t>
            </a:r>
            <a:endParaRPr/>
          </a:p>
        </p:txBody>
      </p:sp>
      <p:sp>
        <p:nvSpPr>
          <p:cNvPr id="495" name="CustomShape 5"/>
          <p:cNvSpPr/>
          <p:nvPr/>
        </p:nvSpPr>
        <p:spPr>
          <a:xfrm>
            <a:off x="304920" y="4394160"/>
            <a:ext cx="6705360" cy="825480"/>
          </a:xfrm>
          <a:prstGeom prst="rect">
            <a:avLst/>
          </a:prstGeom>
          <a:noFill/>
          <a:ln>
            <a:noFill/>
          </a:ln>
        </p:spPr>
        <p:txBody>
          <a:bodyPr lIns="90000" rIns="90000" tIns="46800" bIns="46800"/>
          <a:p>
            <a:pPr/>
            <a:r>
              <a:rPr b="1" lang="en-US" sz="2400">
                <a:solidFill>
                  <a:srgbClr val="0033cc"/>
                </a:solidFill>
                <a:latin typeface="Times New Roman"/>
              </a:rPr>
              <a:t>Structure</a:t>
            </a:r>
            <a:r>
              <a:rPr b="1" lang="fr-FR" sz="2400">
                <a:solidFill>
                  <a:srgbClr val="0033cc"/>
                </a:solidFill>
                <a:latin typeface="Times New Roman"/>
              </a:rPr>
              <a:t>
</a:t>
            </a:r>
            <a:r>
              <a:rPr b="1" lang="fr-FR" sz="2400">
                <a:solidFill>
                  <a:srgbClr val="0033cc"/>
                </a:solidFill>
                <a:latin typeface="Times New Roman"/>
              </a:rPr>
              <a:t>Address Space</a:t>
            </a:r>
            <a:endParaRPr/>
          </a:p>
        </p:txBody>
      </p:sp>
      <p:sp>
        <p:nvSpPr>
          <p:cNvPr id="496" name="CustomShape 6"/>
          <p:cNvSpPr/>
          <p:nvPr/>
        </p:nvSpPr>
        <p:spPr>
          <a:xfrm>
            <a:off x="333360" y="3900600"/>
            <a:ext cx="4830480" cy="520560"/>
          </a:xfrm>
          <a:prstGeom prst="rect">
            <a:avLst/>
          </a:prstGeom>
          <a:noFill/>
          <a:ln>
            <a:noFill/>
          </a:ln>
        </p:spPr>
        <p:txBody>
          <a:bodyPr wrap="none" lIns="90000" rIns="90000" tIns="46800" bIns="46800"/>
          <a:p>
            <a:pPr algn="ctr"/>
            <a:r>
              <a:rPr b="1" i="1" lang="en-US" sz="2800" u="sng">
                <a:solidFill>
                  <a:srgbClr val="ff0000"/>
                </a:solidFill>
                <a:latin typeface="Times New Roman"/>
              </a:rPr>
              <a:t>Topics discussed in this section:</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24" name="CustomShape 1"/>
          <p:cNvSpPr/>
          <p:nvPr/>
        </p:nvSpPr>
        <p:spPr>
          <a:xfrm>
            <a:off x="366840" y="108000"/>
            <a:ext cx="438120" cy="474480"/>
          </a:xfrm>
          <a:prstGeom prst="rect">
            <a:avLst/>
          </a:prstGeom>
          <a:solidFill>
            <a:srgbClr val="ffcf01"/>
          </a:solidFill>
          <a:ln>
            <a:noFill/>
          </a:ln>
        </p:spPr>
      </p:sp>
      <p:sp>
        <p:nvSpPr>
          <p:cNvPr id="125" name="CustomShape 2"/>
          <p:cNvSpPr/>
          <p:nvPr/>
        </p:nvSpPr>
        <p:spPr>
          <a:xfrm>
            <a:off x="749160" y="108000"/>
            <a:ext cx="328680" cy="474480"/>
          </a:xfrm>
          <a:prstGeom prst="rect">
            <a:avLst/>
          </a:prstGeom>
          <a:gradFill>
            <a:gsLst>
              <a:gs pos="0">
                <a:srgbClr val="ffffff"/>
              </a:gs>
              <a:gs pos="100000">
                <a:srgbClr val="ffcf01"/>
              </a:gs>
            </a:gsLst>
            <a:lin ang="10800000"/>
          </a:gradFill>
          <a:ln>
            <a:noFill/>
          </a:ln>
        </p:spPr>
      </p:sp>
      <p:sp>
        <p:nvSpPr>
          <p:cNvPr id="126" name="CustomShape 3"/>
          <p:cNvSpPr/>
          <p:nvPr/>
        </p:nvSpPr>
        <p:spPr>
          <a:xfrm>
            <a:off x="490680" y="530280"/>
            <a:ext cx="422280" cy="474480"/>
          </a:xfrm>
          <a:prstGeom prst="rect">
            <a:avLst/>
          </a:prstGeom>
          <a:solidFill>
            <a:srgbClr val="3333cc"/>
          </a:solidFill>
          <a:ln>
            <a:noFill/>
          </a:ln>
        </p:spPr>
      </p:sp>
      <p:sp>
        <p:nvSpPr>
          <p:cNvPr id="127" name="CustomShape 4"/>
          <p:cNvSpPr/>
          <p:nvPr/>
        </p:nvSpPr>
        <p:spPr>
          <a:xfrm>
            <a:off x="860400" y="530280"/>
            <a:ext cx="368280" cy="474480"/>
          </a:xfrm>
          <a:prstGeom prst="rect">
            <a:avLst/>
          </a:prstGeom>
          <a:gradFill>
            <a:gsLst>
              <a:gs pos="0">
                <a:srgbClr val="ffffff"/>
              </a:gs>
              <a:gs pos="100000">
                <a:srgbClr val="3333cc"/>
              </a:gs>
            </a:gsLst>
            <a:lin ang="10800000"/>
          </a:gradFill>
          <a:ln>
            <a:noFill/>
          </a:ln>
        </p:spPr>
      </p:sp>
      <p:sp>
        <p:nvSpPr>
          <p:cNvPr id="128" name="CustomShape 5"/>
          <p:cNvSpPr/>
          <p:nvPr/>
        </p:nvSpPr>
        <p:spPr>
          <a:xfrm>
            <a:off x="76320" y="457200"/>
            <a:ext cx="560160" cy="422280"/>
          </a:xfrm>
          <a:prstGeom prst="rect">
            <a:avLst/>
          </a:prstGeom>
          <a:gradFill>
            <a:gsLst>
              <a:gs pos="0">
                <a:srgbClr val="ff0000"/>
              </a:gs>
              <a:gs pos="100000">
                <a:srgbClr val="ffffff"/>
              </a:gs>
            </a:gsLst>
            <a:lin ang="8100000"/>
          </a:gradFill>
          <a:ln>
            <a:noFill/>
          </a:ln>
        </p:spPr>
      </p:sp>
      <p:sp>
        <p:nvSpPr>
          <p:cNvPr id="129" name="CustomShape 6"/>
          <p:cNvSpPr/>
          <p:nvPr/>
        </p:nvSpPr>
        <p:spPr>
          <a:xfrm>
            <a:off x="711360" y="0"/>
            <a:ext cx="31680" cy="1052640"/>
          </a:xfrm>
          <a:prstGeom prst="rect">
            <a:avLst/>
          </a:prstGeom>
          <a:solidFill>
            <a:srgbClr val="1c1c1c"/>
          </a:solidFill>
          <a:ln>
            <a:noFill/>
          </a:ln>
        </p:spPr>
      </p:sp>
      <p:sp>
        <p:nvSpPr>
          <p:cNvPr id="130" name="CustomShape 7"/>
          <p:cNvSpPr/>
          <p:nvPr/>
        </p:nvSpPr>
        <p:spPr>
          <a:xfrm>
            <a:off x="442800" y="533520"/>
            <a:ext cx="8226360" cy="31680"/>
          </a:xfrm>
          <a:prstGeom prst="rect">
            <a:avLst/>
          </a:prstGeom>
          <a:gradFill>
            <a:gsLst>
              <a:gs pos="0">
                <a:srgbClr val="ffffff"/>
              </a:gs>
              <a:gs pos="100000">
                <a:srgbClr val="1c1c1c"/>
              </a:gs>
            </a:gsLst>
            <a:lin ang="10800000"/>
          </a:gradFill>
          <a:ln>
            <a:noFill/>
          </a:ln>
        </p:spPr>
      </p:sp>
      <p:sp>
        <p:nvSpPr>
          <p:cNvPr id="131" name="Line 8"/>
          <p:cNvSpPr/>
          <p:nvPr/>
        </p:nvSpPr>
        <p:spPr>
          <a:xfrm>
            <a:off x="457200" y="2666880"/>
            <a:ext cx="8153280" cy="0"/>
          </a:xfrm>
          <a:prstGeom prst="line">
            <a:avLst/>
          </a:prstGeom>
          <a:ln w="76320">
            <a:solidFill>
              <a:srgbClr val="009900"/>
            </a:solidFill>
            <a:miter/>
          </a:ln>
        </p:spPr>
      </p:sp>
      <p:sp>
        <p:nvSpPr>
          <p:cNvPr id="132" name="Line 9"/>
          <p:cNvSpPr/>
          <p:nvPr/>
        </p:nvSpPr>
        <p:spPr>
          <a:xfrm>
            <a:off x="458640" y="3886200"/>
            <a:ext cx="8153640" cy="0"/>
          </a:xfrm>
          <a:prstGeom prst="line">
            <a:avLst/>
          </a:prstGeom>
          <a:ln w="76320">
            <a:solidFill>
              <a:srgbClr val="009900"/>
            </a:solidFill>
            <a:miter/>
          </a:ln>
        </p:spPr>
      </p:sp>
      <p:sp>
        <p:nvSpPr>
          <p:cNvPr id="133" name="CustomShape 10"/>
          <p:cNvSpPr/>
          <p:nvPr/>
        </p:nvSpPr>
        <p:spPr>
          <a:xfrm>
            <a:off x="495360" y="2759040"/>
            <a:ext cx="8077320" cy="1068840"/>
          </a:xfrm>
          <a:prstGeom prst="rect">
            <a:avLst/>
          </a:prstGeom>
          <a:solidFill>
            <a:srgbClr val="99ff33"/>
          </a:solidFill>
          <a:ln>
            <a:noFill/>
          </a:ln>
        </p:spPr>
        <p:txBody>
          <a:bodyPr lIns="90000" rIns="90000" tIns="46800" bIns="46800"/>
          <a:p>
            <a:pPr algn="ctr">
              <a:lnSpc>
                <a:spcPct val="100000"/>
              </a:lnSpc>
            </a:pPr>
            <a:r>
              <a:rPr b="1" lang="en-US" sz="3200">
                <a:latin typeface="Arial"/>
              </a:rPr>
              <a:t>The address space of IPv4 is </a:t>
            </a:r>
            <a:r>
              <a:rPr b="1" lang="en-US" sz="3200">
                <a:latin typeface="Arial"/>
              </a:rPr>
              <a:t>
</a:t>
            </a:r>
            <a:r>
              <a:rPr b="1" lang="en-US" sz="3200">
                <a:latin typeface="Arial"/>
              </a:rPr>
              <a:t>2</a:t>
            </a:r>
            <a:r>
              <a:rPr b="1" lang="en-US" sz="3200" baseline="30000">
                <a:latin typeface="Arial"/>
              </a:rPr>
              <a:t>32</a:t>
            </a:r>
            <a:r>
              <a:rPr b="1" lang="en-US" sz="3200">
                <a:latin typeface="Arial"/>
              </a:rPr>
              <a:t>  or  4,294,967,296.</a:t>
            </a:r>
            <a:endParaRPr/>
          </a:p>
        </p:txBody>
      </p:sp>
      <p:pic>
        <p:nvPicPr>
          <p:cNvPr id="134" name="" descr=""/>
          <p:cNvPicPr/>
          <p:nvPr/>
        </p:nvPicPr>
        <p:blipFill>
          <a:blip r:embed="rId1"/>
          <a:stretch>
            <a:fillRect/>
          </a:stretch>
        </p:blipFill>
        <p:spPr>
          <a:xfrm>
            <a:off x="457200" y="1981080"/>
            <a:ext cx="1143000" cy="567000"/>
          </a:xfrm>
          <a:prstGeom prst="rect">
            <a:avLst/>
          </a:prstGeom>
          <a:ln>
            <a:noFill/>
          </a:ln>
        </p:spPr>
      </p:pic>
      <p:sp>
        <p:nvSpPr>
          <p:cNvPr id="135" name="CustomShape 11"/>
          <p:cNvSpPr/>
          <p:nvPr/>
        </p:nvSpPr>
        <p:spPr>
          <a:xfrm>
            <a:off x="590400" y="1981080"/>
            <a:ext cx="871200" cy="520560"/>
          </a:xfrm>
          <a:prstGeom prst="rect">
            <a:avLst/>
          </a:prstGeom>
          <a:noFill/>
          <a:ln>
            <a:noFill/>
          </a:ln>
        </p:spPr>
        <p:txBody>
          <a:bodyPr wrap="none" lIns="90000" rIns="90000" tIns="46800" bIns="46800"/>
          <a:p>
            <a:pPr/>
            <a:r>
              <a:rPr b="1" i="1" lang="en-US" sz="2800">
                <a:solidFill>
                  <a:srgbClr val="ff0000"/>
                </a:solidFill>
                <a:latin typeface="Times New Roman"/>
              </a:rPr>
              <a:t>Note</a:t>
            </a:r>
            <a:endParaRPr/>
          </a:p>
        </p:txBody>
      </p:sp>
    </p:spTree>
  </p:cSld>
</p:sld>
</file>

<file path=ppt/slides/slide5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97" name="CustomShape 1"/>
          <p:cNvSpPr/>
          <p:nvPr/>
        </p:nvSpPr>
        <p:spPr>
          <a:xfrm>
            <a:off x="366840" y="108000"/>
            <a:ext cx="438120" cy="474480"/>
          </a:xfrm>
          <a:prstGeom prst="rect">
            <a:avLst/>
          </a:prstGeom>
          <a:solidFill>
            <a:srgbClr val="ffcf01"/>
          </a:solidFill>
          <a:ln>
            <a:noFill/>
          </a:ln>
        </p:spPr>
      </p:sp>
      <p:sp>
        <p:nvSpPr>
          <p:cNvPr id="498" name="CustomShape 2"/>
          <p:cNvSpPr/>
          <p:nvPr/>
        </p:nvSpPr>
        <p:spPr>
          <a:xfrm>
            <a:off x="749160" y="108000"/>
            <a:ext cx="328680" cy="474480"/>
          </a:xfrm>
          <a:prstGeom prst="rect">
            <a:avLst/>
          </a:prstGeom>
          <a:gradFill>
            <a:gsLst>
              <a:gs pos="0">
                <a:srgbClr val="ffffff"/>
              </a:gs>
              <a:gs pos="100000">
                <a:srgbClr val="ffcf01"/>
              </a:gs>
            </a:gsLst>
            <a:lin ang="10800000"/>
          </a:gradFill>
          <a:ln>
            <a:noFill/>
          </a:ln>
        </p:spPr>
      </p:sp>
      <p:sp>
        <p:nvSpPr>
          <p:cNvPr id="499" name="CustomShape 3"/>
          <p:cNvSpPr/>
          <p:nvPr/>
        </p:nvSpPr>
        <p:spPr>
          <a:xfrm>
            <a:off x="490680" y="530280"/>
            <a:ext cx="422280" cy="474480"/>
          </a:xfrm>
          <a:prstGeom prst="rect">
            <a:avLst/>
          </a:prstGeom>
          <a:solidFill>
            <a:srgbClr val="3333cc"/>
          </a:solidFill>
          <a:ln>
            <a:noFill/>
          </a:ln>
        </p:spPr>
      </p:sp>
      <p:sp>
        <p:nvSpPr>
          <p:cNvPr id="500" name="CustomShape 4"/>
          <p:cNvSpPr/>
          <p:nvPr/>
        </p:nvSpPr>
        <p:spPr>
          <a:xfrm>
            <a:off x="860400" y="530280"/>
            <a:ext cx="368280" cy="474480"/>
          </a:xfrm>
          <a:prstGeom prst="rect">
            <a:avLst/>
          </a:prstGeom>
          <a:gradFill>
            <a:gsLst>
              <a:gs pos="0">
                <a:srgbClr val="ffffff"/>
              </a:gs>
              <a:gs pos="100000">
                <a:srgbClr val="3333cc"/>
              </a:gs>
            </a:gsLst>
            <a:lin ang="10800000"/>
          </a:gradFill>
          <a:ln>
            <a:noFill/>
          </a:ln>
        </p:spPr>
      </p:sp>
      <p:sp>
        <p:nvSpPr>
          <p:cNvPr id="501" name="CustomShape 5"/>
          <p:cNvSpPr/>
          <p:nvPr/>
        </p:nvSpPr>
        <p:spPr>
          <a:xfrm>
            <a:off x="76320" y="457200"/>
            <a:ext cx="560160" cy="422280"/>
          </a:xfrm>
          <a:prstGeom prst="rect">
            <a:avLst/>
          </a:prstGeom>
          <a:gradFill>
            <a:gsLst>
              <a:gs pos="0">
                <a:srgbClr val="ff0000"/>
              </a:gs>
              <a:gs pos="100000">
                <a:srgbClr val="ffffff"/>
              </a:gs>
            </a:gsLst>
            <a:lin ang="8100000"/>
          </a:gradFill>
          <a:ln>
            <a:noFill/>
          </a:ln>
        </p:spPr>
      </p:sp>
      <p:sp>
        <p:nvSpPr>
          <p:cNvPr id="502" name="CustomShape 6"/>
          <p:cNvSpPr/>
          <p:nvPr/>
        </p:nvSpPr>
        <p:spPr>
          <a:xfrm>
            <a:off x="711360" y="0"/>
            <a:ext cx="31680" cy="1052640"/>
          </a:xfrm>
          <a:prstGeom prst="rect">
            <a:avLst/>
          </a:prstGeom>
          <a:solidFill>
            <a:srgbClr val="1c1c1c"/>
          </a:solidFill>
          <a:ln>
            <a:noFill/>
          </a:ln>
        </p:spPr>
      </p:sp>
      <p:sp>
        <p:nvSpPr>
          <p:cNvPr id="503" name="CustomShape 7"/>
          <p:cNvSpPr/>
          <p:nvPr/>
        </p:nvSpPr>
        <p:spPr>
          <a:xfrm>
            <a:off x="442800" y="533520"/>
            <a:ext cx="8226360" cy="31680"/>
          </a:xfrm>
          <a:prstGeom prst="rect">
            <a:avLst/>
          </a:prstGeom>
          <a:gradFill>
            <a:gsLst>
              <a:gs pos="0">
                <a:srgbClr val="ffffff"/>
              </a:gs>
              <a:gs pos="100000">
                <a:srgbClr val="1c1c1c"/>
              </a:gs>
            </a:gsLst>
            <a:lin ang="10800000"/>
          </a:gradFill>
          <a:ln>
            <a:noFill/>
          </a:ln>
        </p:spPr>
      </p:sp>
      <p:sp>
        <p:nvSpPr>
          <p:cNvPr id="504" name="Line 8"/>
          <p:cNvSpPr/>
          <p:nvPr/>
        </p:nvSpPr>
        <p:spPr>
          <a:xfrm>
            <a:off x="457200" y="2666880"/>
            <a:ext cx="8153280" cy="0"/>
          </a:xfrm>
          <a:prstGeom prst="line">
            <a:avLst/>
          </a:prstGeom>
          <a:ln w="76320">
            <a:solidFill>
              <a:srgbClr val="009900"/>
            </a:solidFill>
            <a:miter/>
          </a:ln>
        </p:spPr>
      </p:sp>
      <p:sp>
        <p:nvSpPr>
          <p:cNvPr id="505" name="Line 9"/>
          <p:cNvSpPr/>
          <p:nvPr/>
        </p:nvSpPr>
        <p:spPr>
          <a:xfrm>
            <a:off x="458640" y="3429000"/>
            <a:ext cx="8153640" cy="0"/>
          </a:xfrm>
          <a:prstGeom prst="line">
            <a:avLst/>
          </a:prstGeom>
          <a:ln w="76320">
            <a:solidFill>
              <a:srgbClr val="009900"/>
            </a:solidFill>
            <a:miter/>
          </a:ln>
        </p:spPr>
      </p:sp>
      <p:sp>
        <p:nvSpPr>
          <p:cNvPr id="506" name="CustomShape 10"/>
          <p:cNvSpPr/>
          <p:nvPr/>
        </p:nvSpPr>
        <p:spPr>
          <a:xfrm>
            <a:off x="495360" y="2759040"/>
            <a:ext cx="8077320" cy="581400"/>
          </a:xfrm>
          <a:prstGeom prst="rect">
            <a:avLst/>
          </a:prstGeom>
          <a:solidFill>
            <a:srgbClr val="99ff33"/>
          </a:solidFill>
          <a:ln>
            <a:noFill/>
          </a:ln>
        </p:spPr>
        <p:txBody>
          <a:bodyPr lIns="90000" rIns="90000" tIns="46800" bIns="46800"/>
          <a:p>
            <a:pPr algn="ctr">
              <a:lnSpc>
                <a:spcPct val="100000"/>
              </a:lnSpc>
            </a:pPr>
            <a:r>
              <a:rPr b="1" lang="en-US" sz="3200">
                <a:latin typeface="Arial"/>
              </a:rPr>
              <a:t>An IPv6 address is 128 bits long.</a:t>
            </a:r>
            <a:endParaRPr/>
          </a:p>
        </p:txBody>
      </p:sp>
      <p:pic>
        <p:nvPicPr>
          <p:cNvPr id="507" name="" descr=""/>
          <p:cNvPicPr/>
          <p:nvPr/>
        </p:nvPicPr>
        <p:blipFill>
          <a:blip r:embed="rId1"/>
          <a:stretch>
            <a:fillRect/>
          </a:stretch>
        </p:blipFill>
        <p:spPr>
          <a:xfrm>
            <a:off x="457200" y="1981080"/>
            <a:ext cx="1143000" cy="567000"/>
          </a:xfrm>
          <a:prstGeom prst="rect">
            <a:avLst/>
          </a:prstGeom>
          <a:ln>
            <a:noFill/>
          </a:ln>
        </p:spPr>
      </p:pic>
      <p:sp>
        <p:nvSpPr>
          <p:cNvPr id="508" name="CustomShape 11"/>
          <p:cNvSpPr/>
          <p:nvPr/>
        </p:nvSpPr>
        <p:spPr>
          <a:xfrm>
            <a:off x="590400" y="1981080"/>
            <a:ext cx="871200" cy="520560"/>
          </a:xfrm>
          <a:prstGeom prst="rect">
            <a:avLst/>
          </a:prstGeom>
          <a:noFill/>
          <a:ln>
            <a:noFill/>
          </a:ln>
        </p:spPr>
        <p:txBody>
          <a:bodyPr wrap="none" lIns="90000" rIns="90000" tIns="46800" bIns="46800"/>
          <a:p>
            <a:pPr/>
            <a:r>
              <a:rPr b="1" i="1" lang="en-US" sz="2800">
                <a:solidFill>
                  <a:srgbClr val="ff0000"/>
                </a:solidFill>
                <a:latin typeface="Times New Roman"/>
              </a:rPr>
              <a:t>Note</a:t>
            </a:r>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09" name="Line 1"/>
          <p:cNvSpPr/>
          <p:nvPr/>
        </p:nvSpPr>
        <p:spPr>
          <a:xfrm>
            <a:off x="152280" y="152280"/>
            <a:ext cx="8763120" cy="0"/>
          </a:xfrm>
          <a:prstGeom prst="line">
            <a:avLst/>
          </a:prstGeom>
          <a:ln w="76320">
            <a:solidFill>
              <a:srgbClr val="ff0000"/>
            </a:solidFill>
            <a:miter/>
          </a:ln>
        </p:spPr>
      </p:sp>
      <p:sp>
        <p:nvSpPr>
          <p:cNvPr id="510" name="Line 2"/>
          <p:cNvSpPr/>
          <p:nvPr/>
        </p:nvSpPr>
        <p:spPr>
          <a:xfrm>
            <a:off x="152280" y="990720"/>
            <a:ext cx="8763120" cy="0"/>
          </a:xfrm>
          <a:prstGeom prst="line">
            <a:avLst/>
          </a:prstGeom>
          <a:ln w="19080">
            <a:solidFill>
              <a:srgbClr val="ff0000"/>
            </a:solidFill>
            <a:miter/>
          </a:ln>
        </p:spPr>
      </p:sp>
      <p:sp>
        <p:nvSpPr>
          <p:cNvPr id="511" name="CustomShape 3"/>
          <p:cNvSpPr/>
          <p:nvPr/>
        </p:nvSpPr>
        <p:spPr>
          <a:xfrm>
            <a:off x="304920" y="380880"/>
            <a:ext cx="7768440" cy="459720"/>
          </a:xfrm>
          <a:prstGeom prst="rect">
            <a:avLst/>
          </a:prstGeom>
          <a:noFill/>
          <a:ln>
            <a:noFill/>
          </a:ln>
        </p:spPr>
        <p:txBody>
          <a:bodyPr wrap="none" lIns="90000" rIns="90000" tIns="46800" bIns="46800"/>
          <a:p>
            <a:pPr/>
            <a:r>
              <a:rPr b="1" lang="en-US" sz="2400">
                <a:solidFill>
                  <a:srgbClr val="3333cc"/>
                </a:solidFill>
                <a:latin typeface="Times New Roman"/>
              </a:rPr>
              <a:t>Figure 19.14  </a:t>
            </a:r>
            <a:r>
              <a:rPr b="1" i="1" lang="en-US" sz="2000">
                <a:latin typeface="Times New Roman"/>
              </a:rPr>
              <a:t>IPv6 address in binary and hexadecimal colon notation</a:t>
            </a:r>
            <a:endParaRPr/>
          </a:p>
        </p:txBody>
      </p:sp>
      <p:sp>
        <p:nvSpPr>
          <p:cNvPr id="512" name="Line 4"/>
          <p:cNvSpPr/>
          <p:nvPr/>
        </p:nvSpPr>
        <p:spPr>
          <a:xfrm>
            <a:off x="152280" y="6248520"/>
            <a:ext cx="8763120" cy="0"/>
          </a:xfrm>
          <a:prstGeom prst="line">
            <a:avLst/>
          </a:prstGeom>
          <a:ln w="76320">
            <a:solidFill>
              <a:srgbClr val="ff0000"/>
            </a:solidFill>
            <a:miter/>
          </a:ln>
        </p:spPr>
      </p:sp>
      <p:pic>
        <p:nvPicPr>
          <p:cNvPr id="513" name="" descr=""/>
          <p:cNvPicPr/>
          <p:nvPr/>
        </p:nvPicPr>
        <p:blipFill>
          <a:blip r:embed="rId1"/>
          <a:stretch>
            <a:fillRect/>
          </a:stretch>
        </p:blipFill>
        <p:spPr>
          <a:xfrm>
            <a:off x="457200" y="2436840"/>
            <a:ext cx="7989840" cy="1754280"/>
          </a:xfrm>
          <a:prstGeom prst="rect">
            <a:avLst/>
          </a:prstGeom>
          <a:ln>
            <a:noFill/>
          </a:ln>
        </p:spPr>
      </p:pic>
    </p:spTree>
  </p:cSld>
</p:sld>
</file>

<file path=ppt/slides/slide5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14" name="Line 1"/>
          <p:cNvSpPr/>
          <p:nvPr/>
        </p:nvSpPr>
        <p:spPr>
          <a:xfrm>
            <a:off x="152280" y="152280"/>
            <a:ext cx="8763120" cy="0"/>
          </a:xfrm>
          <a:prstGeom prst="line">
            <a:avLst/>
          </a:prstGeom>
          <a:ln w="76320">
            <a:solidFill>
              <a:srgbClr val="ff0000"/>
            </a:solidFill>
            <a:miter/>
          </a:ln>
        </p:spPr>
      </p:sp>
      <p:sp>
        <p:nvSpPr>
          <p:cNvPr id="515" name="Line 2"/>
          <p:cNvSpPr/>
          <p:nvPr/>
        </p:nvSpPr>
        <p:spPr>
          <a:xfrm>
            <a:off x="152280" y="990720"/>
            <a:ext cx="8763120" cy="0"/>
          </a:xfrm>
          <a:prstGeom prst="line">
            <a:avLst/>
          </a:prstGeom>
          <a:ln w="19080">
            <a:solidFill>
              <a:srgbClr val="ff0000"/>
            </a:solidFill>
            <a:miter/>
          </a:ln>
        </p:spPr>
      </p:sp>
      <p:sp>
        <p:nvSpPr>
          <p:cNvPr id="516" name="CustomShape 3"/>
          <p:cNvSpPr/>
          <p:nvPr/>
        </p:nvSpPr>
        <p:spPr>
          <a:xfrm>
            <a:off x="304920" y="380880"/>
            <a:ext cx="4840920" cy="459720"/>
          </a:xfrm>
          <a:prstGeom prst="rect">
            <a:avLst/>
          </a:prstGeom>
          <a:noFill/>
          <a:ln>
            <a:noFill/>
          </a:ln>
        </p:spPr>
        <p:txBody>
          <a:bodyPr wrap="none" lIns="90000" rIns="90000" tIns="46800" bIns="46800"/>
          <a:p>
            <a:pPr/>
            <a:r>
              <a:rPr b="1" lang="en-US" sz="2400">
                <a:solidFill>
                  <a:srgbClr val="3333cc"/>
                </a:solidFill>
                <a:latin typeface="Times New Roman"/>
              </a:rPr>
              <a:t>Figure 19.15  </a:t>
            </a:r>
            <a:r>
              <a:rPr b="1" i="1" lang="en-US" sz="2000">
                <a:latin typeface="Times New Roman"/>
              </a:rPr>
              <a:t>Abbreviated IPv6 addresses</a:t>
            </a:r>
            <a:endParaRPr/>
          </a:p>
        </p:txBody>
      </p:sp>
      <p:sp>
        <p:nvSpPr>
          <p:cNvPr id="517" name="Line 4"/>
          <p:cNvSpPr/>
          <p:nvPr/>
        </p:nvSpPr>
        <p:spPr>
          <a:xfrm>
            <a:off x="152280" y="6248520"/>
            <a:ext cx="8763120" cy="0"/>
          </a:xfrm>
          <a:prstGeom prst="line">
            <a:avLst/>
          </a:prstGeom>
          <a:ln w="76320">
            <a:solidFill>
              <a:srgbClr val="ff0000"/>
            </a:solidFill>
            <a:miter/>
          </a:ln>
        </p:spPr>
      </p:sp>
      <p:pic>
        <p:nvPicPr>
          <p:cNvPr id="518" name="" descr=""/>
          <p:cNvPicPr/>
          <p:nvPr/>
        </p:nvPicPr>
        <p:blipFill>
          <a:blip r:embed="rId1"/>
          <a:stretch>
            <a:fillRect/>
          </a:stretch>
        </p:blipFill>
        <p:spPr>
          <a:xfrm>
            <a:off x="685800" y="1959120"/>
            <a:ext cx="7304040" cy="3287520"/>
          </a:xfrm>
          <a:prstGeom prst="rect">
            <a:avLst/>
          </a:prstGeom>
          <a:ln>
            <a:noFill/>
          </a:ln>
        </p:spPr>
      </p:pic>
    </p:spTree>
  </p:cSld>
</p:sld>
</file>

<file path=ppt/slides/slide5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19" name="CustomShape 1"/>
          <p:cNvSpPr/>
          <p:nvPr/>
        </p:nvSpPr>
        <p:spPr>
          <a:xfrm>
            <a:off x="366840" y="108000"/>
            <a:ext cx="438120" cy="474480"/>
          </a:xfrm>
          <a:prstGeom prst="rect">
            <a:avLst/>
          </a:prstGeom>
          <a:solidFill>
            <a:srgbClr val="ffcf01"/>
          </a:solidFill>
          <a:ln>
            <a:noFill/>
          </a:ln>
        </p:spPr>
      </p:sp>
      <p:sp>
        <p:nvSpPr>
          <p:cNvPr id="520" name="CustomShape 2"/>
          <p:cNvSpPr/>
          <p:nvPr/>
        </p:nvSpPr>
        <p:spPr>
          <a:xfrm>
            <a:off x="749160" y="108000"/>
            <a:ext cx="328680" cy="474480"/>
          </a:xfrm>
          <a:prstGeom prst="rect">
            <a:avLst/>
          </a:prstGeom>
          <a:gradFill>
            <a:gsLst>
              <a:gs pos="0">
                <a:srgbClr val="ffffff"/>
              </a:gs>
              <a:gs pos="100000">
                <a:srgbClr val="ffcf01"/>
              </a:gs>
            </a:gsLst>
            <a:lin ang="10800000"/>
          </a:gradFill>
          <a:ln>
            <a:noFill/>
          </a:ln>
        </p:spPr>
      </p:sp>
      <p:sp>
        <p:nvSpPr>
          <p:cNvPr id="521" name="CustomShape 3"/>
          <p:cNvSpPr/>
          <p:nvPr/>
        </p:nvSpPr>
        <p:spPr>
          <a:xfrm>
            <a:off x="490680" y="530280"/>
            <a:ext cx="422280" cy="474480"/>
          </a:xfrm>
          <a:prstGeom prst="rect">
            <a:avLst/>
          </a:prstGeom>
          <a:solidFill>
            <a:srgbClr val="3333cc"/>
          </a:solidFill>
          <a:ln>
            <a:noFill/>
          </a:ln>
        </p:spPr>
      </p:sp>
      <p:sp>
        <p:nvSpPr>
          <p:cNvPr id="522" name="CustomShape 4"/>
          <p:cNvSpPr/>
          <p:nvPr/>
        </p:nvSpPr>
        <p:spPr>
          <a:xfrm>
            <a:off x="860400" y="530280"/>
            <a:ext cx="368280" cy="474480"/>
          </a:xfrm>
          <a:prstGeom prst="rect">
            <a:avLst/>
          </a:prstGeom>
          <a:gradFill>
            <a:gsLst>
              <a:gs pos="0">
                <a:srgbClr val="ffffff"/>
              </a:gs>
              <a:gs pos="100000">
                <a:srgbClr val="3333cc"/>
              </a:gs>
            </a:gsLst>
            <a:lin ang="10800000"/>
          </a:gradFill>
          <a:ln>
            <a:noFill/>
          </a:ln>
        </p:spPr>
      </p:sp>
      <p:sp>
        <p:nvSpPr>
          <p:cNvPr id="523" name="CustomShape 5"/>
          <p:cNvSpPr/>
          <p:nvPr/>
        </p:nvSpPr>
        <p:spPr>
          <a:xfrm>
            <a:off x="76320" y="457200"/>
            <a:ext cx="560160" cy="422280"/>
          </a:xfrm>
          <a:prstGeom prst="rect">
            <a:avLst/>
          </a:prstGeom>
          <a:gradFill>
            <a:gsLst>
              <a:gs pos="0">
                <a:srgbClr val="ff0000"/>
              </a:gs>
              <a:gs pos="100000">
                <a:srgbClr val="ffffff"/>
              </a:gs>
            </a:gsLst>
            <a:lin ang="8100000"/>
          </a:gradFill>
          <a:ln>
            <a:noFill/>
          </a:ln>
        </p:spPr>
      </p:sp>
      <p:sp>
        <p:nvSpPr>
          <p:cNvPr id="524" name="CustomShape 6"/>
          <p:cNvSpPr/>
          <p:nvPr/>
        </p:nvSpPr>
        <p:spPr>
          <a:xfrm>
            <a:off x="711360" y="0"/>
            <a:ext cx="31680" cy="1052640"/>
          </a:xfrm>
          <a:prstGeom prst="rect">
            <a:avLst/>
          </a:prstGeom>
          <a:solidFill>
            <a:srgbClr val="1c1c1c"/>
          </a:solidFill>
          <a:ln>
            <a:noFill/>
          </a:ln>
        </p:spPr>
      </p:sp>
      <p:sp>
        <p:nvSpPr>
          <p:cNvPr id="525" name="CustomShape 7"/>
          <p:cNvSpPr/>
          <p:nvPr/>
        </p:nvSpPr>
        <p:spPr>
          <a:xfrm>
            <a:off x="442800" y="533520"/>
            <a:ext cx="8226360" cy="31680"/>
          </a:xfrm>
          <a:prstGeom prst="rect">
            <a:avLst/>
          </a:prstGeom>
          <a:gradFill>
            <a:gsLst>
              <a:gs pos="0">
                <a:srgbClr val="ffffff"/>
              </a:gs>
              <a:gs pos="100000">
                <a:srgbClr val="1c1c1c"/>
              </a:gs>
            </a:gsLst>
            <a:lin ang="10800000"/>
          </a:gradFill>
          <a:ln>
            <a:noFill/>
          </a:ln>
        </p:spPr>
      </p:sp>
      <p:sp>
        <p:nvSpPr>
          <p:cNvPr id="526" name="CustomShape 8"/>
          <p:cNvSpPr/>
          <p:nvPr/>
        </p:nvSpPr>
        <p:spPr>
          <a:xfrm>
            <a:off x="228600" y="914400"/>
            <a:ext cx="8686800" cy="520560"/>
          </a:xfrm>
          <a:prstGeom prst="rect">
            <a:avLst/>
          </a:prstGeom>
          <a:solidFill>
            <a:srgbClr val="ffffff"/>
          </a:solidFill>
          <a:ln>
            <a:noFill/>
          </a:ln>
        </p:spPr>
        <p:txBody>
          <a:bodyPr lIns="90000" rIns="90000" tIns="46800" bIns="46800"/>
          <a:p>
            <a:pPr algn="just"/>
            <a:r>
              <a:rPr b="1" i="1" lang="en-US" sz="2800">
                <a:latin typeface="Times New Roman"/>
              </a:rPr>
              <a:t>Expand the address 0:15::1:12:1213 to its original.</a:t>
            </a:r>
            <a:endParaRPr/>
          </a:p>
        </p:txBody>
      </p:sp>
      <p:sp>
        <p:nvSpPr>
          <p:cNvPr id="527" name="CustomShape 9"/>
          <p:cNvSpPr/>
          <p:nvPr/>
        </p:nvSpPr>
        <p:spPr>
          <a:xfrm>
            <a:off x="1143000" y="0"/>
            <a:ext cx="2674080" cy="581400"/>
          </a:xfrm>
          <a:prstGeom prst="rect">
            <a:avLst/>
          </a:prstGeom>
          <a:noFill/>
          <a:ln>
            <a:noFill/>
          </a:ln>
        </p:spPr>
        <p:txBody>
          <a:bodyPr wrap="none" lIns="90000" rIns="90000" tIns="46800" bIns="46800"/>
          <a:p>
            <a:pPr/>
            <a:r>
              <a:rPr b="1" i="1" lang="en-US" sz="3200">
                <a:solidFill>
                  <a:srgbClr val="ff0000"/>
                </a:solidFill>
                <a:latin typeface="Times New Roman"/>
              </a:rPr>
              <a:t>Example 19.11</a:t>
            </a:r>
            <a:endParaRPr/>
          </a:p>
        </p:txBody>
      </p:sp>
      <p:sp>
        <p:nvSpPr>
          <p:cNvPr id="528" name="CustomShape 10"/>
          <p:cNvSpPr/>
          <p:nvPr/>
        </p:nvSpPr>
        <p:spPr>
          <a:xfrm>
            <a:off x="152280" y="1752480"/>
            <a:ext cx="8686800" cy="2226960"/>
          </a:xfrm>
          <a:prstGeom prst="rect">
            <a:avLst/>
          </a:prstGeom>
          <a:solidFill>
            <a:srgbClr val="ffffff"/>
          </a:solidFill>
          <a:ln>
            <a:noFill/>
          </a:ln>
        </p:spPr>
        <p:txBody>
          <a:bodyPr lIns="90000" rIns="90000" tIns="46800" bIns="46800"/>
          <a:p>
            <a:pPr algn="just"/>
            <a:r>
              <a:rPr b="1" i="1" lang="en-US" sz="2800">
                <a:solidFill>
                  <a:srgbClr val="ff0000"/>
                </a:solidFill>
                <a:latin typeface="Times New Roman"/>
              </a:rPr>
              <a:t>Solution</a:t>
            </a:r>
            <a:endParaRPr/>
          </a:p>
          <a:p>
            <a:pPr algn="just"/>
            <a:r>
              <a:rPr b="1" i="1" lang="en-US" sz="2800">
                <a:latin typeface="Times New Roman"/>
              </a:rPr>
              <a:t>We first need to align the left side of the double colon to the left of the original pattern and the right side of the double colon to the right of the original pattern to find how many 0s we need to replace the double colon.</a:t>
            </a:r>
            <a:endParaRPr/>
          </a:p>
        </p:txBody>
      </p:sp>
      <p:pic>
        <p:nvPicPr>
          <p:cNvPr id="529" name="" descr=""/>
          <p:cNvPicPr/>
          <p:nvPr/>
        </p:nvPicPr>
        <p:blipFill>
          <a:blip r:embed="rId1"/>
          <a:stretch>
            <a:fillRect/>
          </a:stretch>
        </p:blipFill>
        <p:spPr>
          <a:xfrm>
            <a:off x="2001960" y="4152960"/>
            <a:ext cx="5138640" cy="647640"/>
          </a:xfrm>
          <a:prstGeom prst="rect">
            <a:avLst/>
          </a:prstGeom>
          <a:ln w="57240">
            <a:solidFill>
              <a:srgbClr val="3333cc"/>
            </a:solidFill>
            <a:miter/>
          </a:ln>
        </p:spPr>
      </p:pic>
      <p:sp>
        <p:nvSpPr>
          <p:cNvPr id="530" name="CustomShape 11"/>
          <p:cNvSpPr/>
          <p:nvPr/>
        </p:nvSpPr>
        <p:spPr>
          <a:xfrm>
            <a:off x="152280" y="5029200"/>
            <a:ext cx="8686800" cy="520560"/>
          </a:xfrm>
          <a:prstGeom prst="rect">
            <a:avLst/>
          </a:prstGeom>
          <a:solidFill>
            <a:srgbClr val="ffffff"/>
          </a:solidFill>
          <a:ln>
            <a:noFill/>
          </a:ln>
        </p:spPr>
        <p:txBody>
          <a:bodyPr lIns="90000" rIns="90000" tIns="46800" bIns="46800"/>
          <a:p>
            <a:pPr algn="just"/>
            <a:r>
              <a:rPr b="1" i="1" lang="en-US" sz="2800">
                <a:latin typeface="Times New Roman"/>
              </a:rPr>
              <a:t>This means that the original address is.</a:t>
            </a:r>
            <a:endParaRPr/>
          </a:p>
        </p:txBody>
      </p:sp>
      <p:pic>
        <p:nvPicPr>
          <p:cNvPr id="531" name="" descr=""/>
          <p:cNvPicPr/>
          <p:nvPr/>
        </p:nvPicPr>
        <p:blipFill>
          <a:blip r:embed="rId2"/>
          <a:stretch>
            <a:fillRect/>
          </a:stretch>
        </p:blipFill>
        <p:spPr>
          <a:xfrm>
            <a:off x="2021040" y="5799240"/>
            <a:ext cx="5101920" cy="296640"/>
          </a:xfrm>
          <a:prstGeom prst="rect">
            <a:avLst/>
          </a:prstGeom>
          <a:ln w="57240">
            <a:solidFill>
              <a:srgbClr val="3333cc"/>
            </a:solidFill>
            <a:miter/>
          </a:ln>
        </p:spPr>
      </p:pic>
    </p:spTree>
  </p:cSld>
</p:sld>
</file>

<file path=ppt/slides/slide5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32" name="CustomShape 1"/>
          <p:cNvSpPr/>
          <p:nvPr/>
        </p:nvSpPr>
        <p:spPr>
          <a:xfrm>
            <a:off x="609480" y="990720"/>
            <a:ext cx="5061960" cy="459720"/>
          </a:xfrm>
          <a:prstGeom prst="rect">
            <a:avLst/>
          </a:prstGeom>
          <a:noFill/>
          <a:ln>
            <a:noFill/>
          </a:ln>
        </p:spPr>
        <p:txBody>
          <a:bodyPr wrap="none" lIns="90000" rIns="90000" tIns="46800" bIns="46800"/>
          <a:p>
            <a:pPr/>
            <a:r>
              <a:rPr b="1" lang="en-US" sz="2400">
                <a:solidFill>
                  <a:srgbClr val="3333cc"/>
                </a:solidFill>
                <a:latin typeface="Times New Roman"/>
              </a:rPr>
              <a:t>Table 19.5  </a:t>
            </a:r>
            <a:r>
              <a:rPr b="1" i="1" lang="en-US" sz="2000">
                <a:latin typeface="Times New Roman"/>
              </a:rPr>
              <a:t>Type prefixes for IPv6 addresses</a:t>
            </a:r>
            <a:endParaRPr/>
          </a:p>
        </p:txBody>
      </p:sp>
      <p:pic>
        <p:nvPicPr>
          <p:cNvPr id="533" name="" descr=""/>
          <p:cNvPicPr/>
          <p:nvPr/>
        </p:nvPicPr>
        <p:blipFill>
          <a:blip r:embed="rId1"/>
          <a:stretch>
            <a:fillRect/>
          </a:stretch>
        </p:blipFill>
        <p:spPr>
          <a:xfrm>
            <a:off x="480960" y="1447920"/>
            <a:ext cx="8053560" cy="3828960"/>
          </a:xfrm>
          <a:prstGeom prst="rect">
            <a:avLst/>
          </a:prstGeom>
          <a:ln>
            <a:noFill/>
          </a:ln>
        </p:spPr>
      </p:pic>
    </p:spTree>
  </p:cSld>
</p:sld>
</file>

<file path=ppt/slides/slide5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34" name="CustomShape 1"/>
          <p:cNvSpPr/>
          <p:nvPr/>
        </p:nvSpPr>
        <p:spPr>
          <a:xfrm>
            <a:off x="609480" y="457200"/>
            <a:ext cx="6343560" cy="459720"/>
          </a:xfrm>
          <a:prstGeom prst="rect">
            <a:avLst/>
          </a:prstGeom>
          <a:noFill/>
          <a:ln>
            <a:noFill/>
          </a:ln>
        </p:spPr>
        <p:txBody>
          <a:bodyPr wrap="none" lIns="90000" rIns="90000" tIns="46800" bIns="46800"/>
          <a:p>
            <a:pPr/>
            <a:r>
              <a:rPr b="1" lang="en-US" sz="2400">
                <a:solidFill>
                  <a:srgbClr val="3333cc"/>
                </a:solidFill>
                <a:latin typeface="Times New Roman"/>
              </a:rPr>
              <a:t>Table 19.5  </a:t>
            </a:r>
            <a:r>
              <a:rPr b="1" i="1" lang="en-US" sz="2000">
                <a:latin typeface="Times New Roman"/>
              </a:rPr>
              <a:t>Type prefixes for IPv6 addresses (continued)</a:t>
            </a:r>
            <a:endParaRPr/>
          </a:p>
        </p:txBody>
      </p:sp>
      <p:pic>
        <p:nvPicPr>
          <p:cNvPr id="535" name="" descr=""/>
          <p:cNvPicPr/>
          <p:nvPr/>
        </p:nvPicPr>
        <p:blipFill>
          <a:blip r:embed="rId1"/>
          <a:stretch>
            <a:fillRect/>
          </a:stretch>
        </p:blipFill>
        <p:spPr>
          <a:xfrm>
            <a:off x="507960" y="838080"/>
            <a:ext cx="8026560" cy="4843440"/>
          </a:xfrm>
          <a:prstGeom prst="rect">
            <a:avLst/>
          </a:prstGeom>
          <a:ln>
            <a:noFill/>
          </a:ln>
        </p:spPr>
      </p:pic>
    </p:spTree>
  </p:cSld>
</p:sld>
</file>

<file path=ppt/slides/slide5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36" name="Line 1"/>
          <p:cNvSpPr/>
          <p:nvPr/>
        </p:nvSpPr>
        <p:spPr>
          <a:xfrm>
            <a:off x="152280" y="152280"/>
            <a:ext cx="8763120" cy="0"/>
          </a:xfrm>
          <a:prstGeom prst="line">
            <a:avLst/>
          </a:prstGeom>
          <a:ln w="76320">
            <a:solidFill>
              <a:srgbClr val="ff0000"/>
            </a:solidFill>
            <a:miter/>
          </a:ln>
        </p:spPr>
      </p:sp>
      <p:sp>
        <p:nvSpPr>
          <p:cNvPr id="537" name="Line 2"/>
          <p:cNvSpPr/>
          <p:nvPr/>
        </p:nvSpPr>
        <p:spPr>
          <a:xfrm>
            <a:off x="152280" y="990720"/>
            <a:ext cx="8763120" cy="0"/>
          </a:xfrm>
          <a:prstGeom prst="line">
            <a:avLst/>
          </a:prstGeom>
          <a:ln w="19080">
            <a:solidFill>
              <a:srgbClr val="ff0000"/>
            </a:solidFill>
            <a:miter/>
          </a:ln>
        </p:spPr>
      </p:sp>
      <p:sp>
        <p:nvSpPr>
          <p:cNvPr id="538" name="CustomShape 3"/>
          <p:cNvSpPr/>
          <p:nvPr/>
        </p:nvSpPr>
        <p:spPr>
          <a:xfrm>
            <a:off x="304920" y="380880"/>
            <a:ext cx="6500520" cy="459720"/>
          </a:xfrm>
          <a:prstGeom prst="rect">
            <a:avLst/>
          </a:prstGeom>
          <a:noFill/>
          <a:ln>
            <a:noFill/>
          </a:ln>
        </p:spPr>
        <p:txBody>
          <a:bodyPr wrap="none" lIns="90000" rIns="90000" tIns="46800" bIns="46800"/>
          <a:p>
            <a:pPr/>
            <a:r>
              <a:rPr b="1" lang="en-US" sz="2400">
                <a:solidFill>
                  <a:srgbClr val="3333cc"/>
                </a:solidFill>
                <a:latin typeface="Times New Roman"/>
              </a:rPr>
              <a:t>Figure 19.16  </a:t>
            </a:r>
            <a:r>
              <a:rPr b="1" i="1" lang="en-US" sz="2000">
                <a:latin typeface="Times New Roman"/>
              </a:rPr>
              <a:t>Prefixes for provider-based unicast address</a:t>
            </a:r>
            <a:endParaRPr/>
          </a:p>
        </p:txBody>
      </p:sp>
      <p:sp>
        <p:nvSpPr>
          <p:cNvPr id="539" name="Line 4"/>
          <p:cNvSpPr/>
          <p:nvPr/>
        </p:nvSpPr>
        <p:spPr>
          <a:xfrm>
            <a:off x="152280" y="6248520"/>
            <a:ext cx="8763120" cy="0"/>
          </a:xfrm>
          <a:prstGeom prst="line">
            <a:avLst/>
          </a:prstGeom>
          <a:ln w="76320">
            <a:solidFill>
              <a:srgbClr val="ff0000"/>
            </a:solidFill>
            <a:miter/>
          </a:ln>
        </p:spPr>
      </p:sp>
      <p:pic>
        <p:nvPicPr>
          <p:cNvPr id="540" name="" descr=""/>
          <p:cNvPicPr/>
          <p:nvPr/>
        </p:nvPicPr>
        <p:blipFill>
          <a:blip r:embed="rId1"/>
          <a:stretch>
            <a:fillRect/>
          </a:stretch>
        </p:blipFill>
        <p:spPr>
          <a:xfrm>
            <a:off x="169920" y="2168640"/>
            <a:ext cx="8821800" cy="3012840"/>
          </a:xfrm>
          <a:prstGeom prst="rect">
            <a:avLst/>
          </a:prstGeom>
          <a:ln>
            <a:noFill/>
          </a:ln>
        </p:spPr>
      </p:pic>
    </p:spTree>
  </p:cSld>
</p:sld>
</file>

<file path=ppt/slides/slide5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41" name="Line 1"/>
          <p:cNvSpPr/>
          <p:nvPr/>
        </p:nvSpPr>
        <p:spPr>
          <a:xfrm>
            <a:off x="152280" y="152280"/>
            <a:ext cx="8763120" cy="0"/>
          </a:xfrm>
          <a:prstGeom prst="line">
            <a:avLst/>
          </a:prstGeom>
          <a:ln w="76320">
            <a:solidFill>
              <a:srgbClr val="ff0000"/>
            </a:solidFill>
            <a:miter/>
          </a:ln>
        </p:spPr>
      </p:sp>
      <p:sp>
        <p:nvSpPr>
          <p:cNvPr id="542" name="Line 2"/>
          <p:cNvSpPr/>
          <p:nvPr/>
        </p:nvSpPr>
        <p:spPr>
          <a:xfrm>
            <a:off x="152280" y="990720"/>
            <a:ext cx="8763120" cy="0"/>
          </a:xfrm>
          <a:prstGeom prst="line">
            <a:avLst/>
          </a:prstGeom>
          <a:ln w="19080">
            <a:solidFill>
              <a:srgbClr val="ff0000"/>
            </a:solidFill>
            <a:miter/>
          </a:ln>
        </p:spPr>
      </p:sp>
      <p:sp>
        <p:nvSpPr>
          <p:cNvPr id="543" name="CustomShape 3"/>
          <p:cNvSpPr/>
          <p:nvPr/>
        </p:nvSpPr>
        <p:spPr>
          <a:xfrm>
            <a:off x="304920" y="380880"/>
            <a:ext cx="4633560" cy="459720"/>
          </a:xfrm>
          <a:prstGeom prst="rect">
            <a:avLst/>
          </a:prstGeom>
          <a:noFill/>
          <a:ln>
            <a:noFill/>
          </a:ln>
        </p:spPr>
        <p:txBody>
          <a:bodyPr wrap="none" lIns="90000" rIns="90000" tIns="46800" bIns="46800"/>
          <a:p>
            <a:pPr/>
            <a:r>
              <a:rPr b="1" lang="en-US" sz="2400">
                <a:solidFill>
                  <a:srgbClr val="3333cc"/>
                </a:solidFill>
                <a:latin typeface="Times New Roman"/>
              </a:rPr>
              <a:t>Figure 19.17  </a:t>
            </a:r>
            <a:r>
              <a:rPr b="1" i="1" lang="en-US" sz="2000">
                <a:latin typeface="Times New Roman"/>
              </a:rPr>
              <a:t>Multicast address in IPv6</a:t>
            </a:r>
            <a:endParaRPr/>
          </a:p>
        </p:txBody>
      </p:sp>
      <p:sp>
        <p:nvSpPr>
          <p:cNvPr id="544" name="Line 4"/>
          <p:cNvSpPr/>
          <p:nvPr/>
        </p:nvSpPr>
        <p:spPr>
          <a:xfrm>
            <a:off x="152280" y="6248520"/>
            <a:ext cx="8763120" cy="0"/>
          </a:xfrm>
          <a:prstGeom prst="line">
            <a:avLst/>
          </a:prstGeom>
          <a:ln w="76320">
            <a:solidFill>
              <a:srgbClr val="ff0000"/>
            </a:solidFill>
            <a:miter/>
          </a:ln>
        </p:spPr>
      </p:sp>
      <p:pic>
        <p:nvPicPr>
          <p:cNvPr id="545" name="" descr=""/>
          <p:cNvPicPr/>
          <p:nvPr/>
        </p:nvPicPr>
        <p:blipFill>
          <a:blip r:embed="rId1"/>
          <a:stretch>
            <a:fillRect/>
          </a:stretch>
        </p:blipFill>
        <p:spPr>
          <a:xfrm>
            <a:off x="380880" y="2187720"/>
            <a:ext cx="8428320" cy="3070080"/>
          </a:xfrm>
          <a:prstGeom prst="rect">
            <a:avLst/>
          </a:prstGeom>
          <a:ln>
            <a:noFill/>
          </a:ln>
        </p:spPr>
      </p:pic>
    </p:spTree>
  </p:cSld>
</p:sld>
</file>

<file path=ppt/slides/slide5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46" name="Line 1"/>
          <p:cNvSpPr/>
          <p:nvPr/>
        </p:nvSpPr>
        <p:spPr>
          <a:xfrm>
            <a:off x="152280" y="152280"/>
            <a:ext cx="8763120" cy="0"/>
          </a:xfrm>
          <a:prstGeom prst="line">
            <a:avLst/>
          </a:prstGeom>
          <a:ln w="76320">
            <a:solidFill>
              <a:srgbClr val="ff0000"/>
            </a:solidFill>
            <a:miter/>
          </a:ln>
        </p:spPr>
      </p:sp>
      <p:sp>
        <p:nvSpPr>
          <p:cNvPr id="547" name="Line 2"/>
          <p:cNvSpPr/>
          <p:nvPr/>
        </p:nvSpPr>
        <p:spPr>
          <a:xfrm>
            <a:off x="152280" y="990720"/>
            <a:ext cx="8763120" cy="0"/>
          </a:xfrm>
          <a:prstGeom prst="line">
            <a:avLst/>
          </a:prstGeom>
          <a:ln w="19080">
            <a:solidFill>
              <a:srgbClr val="ff0000"/>
            </a:solidFill>
            <a:miter/>
          </a:ln>
        </p:spPr>
      </p:sp>
      <p:sp>
        <p:nvSpPr>
          <p:cNvPr id="548" name="CustomShape 3"/>
          <p:cNvSpPr/>
          <p:nvPr/>
        </p:nvSpPr>
        <p:spPr>
          <a:xfrm>
            <a:off x="304920" y="380880"/>
            <a:ext cx="4957200" cy="764640"/>
          </a:xfrm>
          <a:prstGeom prst="rect">
            <a:avLst/>
          </a:prstGeom>
          <a:noFill/>
          <a:ln>
            <a:noFill/>
          </a:ln>
        </p:spPr>
        <p:txBody>
          <a:bodyPr wrap="none" lIns="90000" rIns="90000" tIns="46800" bIns="46800"/>
          <a:p>
            <a:pPr/>
            <a:r>
              <a:rPr b="1" lang="en-US" sz="2400">
                <a:solidFill>
                  <a:srgbClr val="3333cc"/>
                </a:solidFill>
                <a:latin typeface="Times New Roman"/>
              </a:rPr>
              <a:t>Figure 19.18    </a:t>
            </a:r>
            <a:r>
              <a:rPr b="1" i="1" lang="en-US" sz="2000">
                <a:latin typeface="Times New Roman"/>
              </a:rPr>
              <a:t>Reserved addresses in IPv6</a:t>
            </a:r>
            <a:endParaRPr/>
          </a:p>
          <a:p>
            <a:pPr/>
            <a:endParaRPr/>
          </a:p>
        </p:txBody>
      </p:sp>
      <p:sp>
        <p:nvSpPr>
          <p:cNvPr id="549" name="Line 4"/>
          <p:cNvSpPr/>
          <p:nvPr/>
        </p:nvSpPr>
        <p:spPr>
          <a:xfrm>
            <a:off x="152280" y="6248520"/>
            <a:ext cx="8763120" cy="0"/>
          </a:xfrm>
          <a:prstGeom prst="line">
            <a:avLst/>
          </a:prstGeom>
          <a:ln w="76320">
            <a:solidFill>
              <a:srgbClr val="ff0000"/>
            </a:solidFill>
            <a:miter/>
          </a:ln>
        </p:spPr>
      </p:sp>
      <p:pic>
        <p:nvPicPr>
          <p:cNvPr id="550" name="" descr=""/>
          <p:cNvPicPr/>
          <p:nvPr/>
        </p:nvPicPr>
        <p:blipFill>
          <a:blip r:embed="rId1"/>
          <a:stretch>
            <a:fillRect/>
          </a:stretch>
        </p:blipFill>
        <p:spPr>
          <a:xfrm>
            <a:off x="279360" y="1600200"/>
            <a:ext cx="8712360" cy="3622680"/>
          </a:xfrm>
          <a:prstGeom prst="rect">
            <a:avLst/>
          </a:prstGeom>
          <a:ln>
            <a:noFill/>
          </a:ln>
        </p:spPr>
      </p:pic>
    </p:spTree>
  </p:cSld>
</p:sld>
</file>

<file path=ppt/slides/slide5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51" name="Line 1"/>
          <p:cNvSpPr/>
          <p:nvPr/>
        </p:nvSpPr>
        <p:spPr>
          <a:xfrm>
            <a:off x="152280" y="152280"/>
            <a:ext cx="8763120" cy="0"/>
          </a:xfrm>
          <a:prstGeom prst="line">
            <a:avLst/>
          </a:prstGeom>
          <a:ln w="76320">
            <a:solidFill>
              <a:srgbClr val="ff0000"/>
            </a:solidFill>
            <a:miter/>
          </a:ln>
        </p:spPr>
      </p:sp>
      <p:sp>
        <p:nvSpPr>
          <p:cNvPr id="552" name="Line 2"/>
          <p:cNvSpPr/>
          <p:nvPr/>
        </p:nvSpPr>
        <p:spPr>
          <a:xfrm>
            <a:off x="152280" y="990720"/>
            <a:ext cx="8763120" cy="0"/>
          </a:xfrm>
          <a:prstGeom prst="line">
            <a:avLst/>
          </a:prstGeom>
          <a:ln w="19080">
            <a:solidFill>
              <a:srgbClr val="ff0000"/>
            </a:solidFill>
            <a:miter/>
          </a:ln>
        </p:spPr>
      </p:sp>
      <p:sp>
        <p:nvSpPr>
          <p:cNvPr id="553" name="CustomShape 3"/>
          <p:cNvSpPr/>
          <p:nvPr/>
        </p:nvSpPr>
        <p:spPr>
          <a:xfrm>
            <a:off x="304920" y="380880"/>
            <a:ext cx="4452480" cy="459720"/>
          </a:xfrm>
          <a:prstGeom prst="rect">
            <a:avLst/>
          </a:prstGeom>
          <a:noFill/>
          <a:ln>
            <a:noFill/>
          </a:ln>
        </p:spPr>
        <p:txBody>
          <a:bodyPr wrap="none" lIns="90000" rIns="90000" tIns="46800" bIns="46800"/>
          <a:p>
            <a:pPr/>
            <a:r>
              <a:rPr b="1" lang="en-US" sz="2400">
                <a:solidFill>
                  <a:srgbClr val="3333cc"/>
                </a:solidFill>
                <a:latin typeface="Times New Roman"/>
              </a:rPr>
              <a:t>Figure 19.19  </a:t>
            </a:r>
            <a:r>
              <a:rPr b="1" i="1" lang="en-US" sz="2000">
                <a:latin typeface="Times New Roman"/>
              </a:rPr>
              <a:t>Local addresses in IPv6</a:t>
            </a:r>
            <a:endParaRPr/>
          </a:p>
        </p:txBody>
      </p:sp>
      <p:sp>
        <p:nvSpPr>
          <p:cNvPr id="554" name="Line 4"/>
          <p:cNvSpPr/>
          <p:nvPr/>
        </p:nvSpPr>
        <p:spPr>
          <a:xfrm>
            <a:off x="152280" y="6248520"/>
            <a:ext cx="8763120" cy="0"/>
          </a:xfrm>
          <a:prstGeom prst="line">
            <a:avLst/>
          </a:prstGeom>
          <a:ln w="76320">
            <a:solidFill>
              <a:srgbClr val="ff0000"/>
            </a:solidFill>
            <a:miter/>
          </a:ln>
        </p:spPr>
      </p:sp>
      <p:pic>
        <p:nvPicPr>
          <p:cNvPr id="555" name="" descr=""/>
          <p:cNvPicPr/>
          <p:nvPr/>
        </p:nvPicPr>
        <p:blipFill>
          <a:blip r:embed="rId1"/>
          <a:stretch>
            <a:fillRect/>
          </a:stretch>
        </p:blipFill>
        <p:spPr>
          <a:xfrm>
            <a:off x="100080" y="2424240"/>
            <a:ext cx="8967600" cy="1919160"/>
          </a:xfrm>
          <a:prstGeom prst="rect">
            <a:avLst/>
          </a:prstGeom>
          <a:ln>
            <a:noFill/>
          </a:ln>
        </p:spPr>
      </p:pic>
    </p:spTree>
  </p:cSld>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36" name="Line 1"/>
          <p:cNvSpPr/>
          <p:nvPr/>
        </p:nvSpPr>
        <p:spPr>
          <a:xfrm>
            <a:off x="152280" y="152280"/>
            <a:ext cx="8763120" cy="0"/>
          </a:xfrm>
          <a:prstGeom prst="line">
            <a:avLst/>
          </a:prstGeom>
          <a:ln w="76320">
            <a:solidFill>
              <a:srgbClr val="ff0000"/>
            </a:solidFill>
            <a:miter/>
          </a:ln>
        </p:spPr>
      </p:sp>
      <p:sp>
        <p:nvSpPr>
          <p:cNvPr id="137" name="Line 2"/>
          <p:cNvSpPr/>
          <p:nvPr/>
        </p:nvSpPr>
        <p:spPr>
          <a:xfrm>
            <a:off x="152280" y="990720"/>
            <a:ext cx="8763120" cy="0"/>
          </a:xfrm>
          <a:prstGeom prst="line">
            <a:avLst/>
          </a:prstGeom>
          <a:ln w="19080">
            <a:solidFill>
              <a:srgbClr val="ff0000"/>
            </a:solidFill>
            <a:miter/>
          </a:ln>
        </p:spPr>
      </p:sp>
      <p:sp>
        <p:nvSpPr>
          <p:cNvPr id="138" name="CustomShape 3"/>
          <p:cNvSpPr/>
          <p:nvPr/>
        </p:nvSpPr>
        <p:spPr>
          <a:xfrm>
            <a:off x="0" y="380880"/>
            <a:ext cx="8615880" cy="459720"/>
          </a:xfrm>
          <a:prstGeom prst="rect">
            <a:avLst/>
          </a:prstGeom>
          <a:noFill/>
          <a:ln>
            <a:noFill/>
          </a:ln>
        </p:spPr>
        <p:txBody>
          <a:bodyPr wrap="none" lIns="90000" rIns="90000" tIns="46800" bIns="46800"/>
          <a:p>
            <a:pPr/>
            <a:r>
              <a:rPr b="1" lang="en-US" sz="2400">
                <a:solidFill>
                  <a:srgbClr val="3333cc"/>
                </a:solidFill>
                <a:latin typeface="Times New Roman"/>
              </a:rPr>
              <a:t>Figure 19.1  </a:t>
            </a:r>
            <a:r>
              <a:rPr b="1" i="1" lang="en-US" sz="2000">
                <a:latin typeface="Times New Roman"/>
              </a:rPr>
              <a:t>Dotted-decimal notation and binary notation for an IPv4 address</a:t>
            </a:r>
            <a:endParaRPr/>
          </a:p>
        </p:txBody>
      </p:sp>
      <p:sp>
        <p:nvSpPr>
          <p:cNvPr id="139" name="Line 4"/>
          <p:cNvSpPr/>
          <p:nvPr/>
        </p:nvSpPr>
        <p:spPr>
          <a:xfrm>
            <a:off x="152280" y="6248520"/>
            <a:ext cx="8763120" cy="0"/>
          </a:xfrm>
          <a:prstGeom prst="line">
            <a:avLst/>
          </a:prstGeom>
          <a:ln w="76320">
            <a:solidFill>
              <a:srgbClr val="ff0000"/>
            </a:solidFill>
            <a:miter/>
          </a:ln>
        </p:spPr>
      </p:sp>
      <p:pic>
        <p:nvPicPr>
          <p:cNvPr id="140" name="" descr=""/>
          <p:cNvPicPr/>
          <p:nvPr/>
        </p:nvPicPr>
        <p:blipFill>
          <a:blip r:embed="rId1"/>
          <a:stretch>
            <a:fillRect/>
          </a:stretch>
        </p:blipFill>
        <p:spPr>
          <a:xfrm>
            <a:off x="746280" y="2533680"/>
            <a:ext cx="7650000" cy="1790640"/>
          </a:xfrm>
          <a:prstGeom prst="rect">
            <a:avLst/>
          </a:prstGeom>
          <a:ln>
            <a:noFill/>
          </a:ln>
        </p:spPr>
      </p:pic>
    </p:spTree>
  </p:cSld>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41" name="CustomShape 1"/>
          <p:cNvSpPr/>
          <p:nvPr/>
        </p:nvSpPr>
        <p:spPr>
          <a:xfrm>
            <a:off x="366840" y="108000"/>
            <a:ext cx="438120" cy="474480"/>
          </a:xfrm>
          <a:prstGeom prst="rect">
            <a:avLst/>
          </a:prstGeom>
          <a:solidFill>
            <a:srgbClr val="ffcf01"/>
          </a:solidFill>
          <a:ln>
            <a:noFill/>
          </a:ln>
        </p:spPr>
      </p:sp>
      <p:sp>
        <p:nvSpPr>
          <p:cNvPr id="142" name="CustomShape 2"/>
          <p:cNvSpPr/>
          <p:nvPr/>
        </p:nvSpPr>
        <p:spPr>
          <a:xfrm>
            <a:off x="749160" y="108000"/>
            <a:ext cx="328680" cy="474480"/>
          </a:xfrm>
          <a:prstGeom prst="rect">
            <a:avLst/>
          </a:prstGeom>
          <a:gradFill>
            <a:gsLst>
              <a:gs pos="0">
                <a:srgbClr val="ffffff"/>
              </a:gs>
              <a:gs pos="100000">
                <a:srgbClr val="ffcf01"/>
              </a:gs>
            </a:gsLst>
            <a:lin ang="10800000"/>
          </a:gradFill>
          <a:ln>
            <a:noFill/>
          </a:ln>
        </p:spPr>
      </p:sp>
      <p:sp>
        <p:nvSpPr>
          <p:cNvPr id="143" name="CustomShape 3"/>
          <p:cNvSpPr/>
          <p:nvPr/>
        </p:nvSpPr>
        <p:spPr>
          <a:xfrm>
            <a:off x="490680" y="530280"/>
            <a:ext cx="422280" cy="474480"/>
          </a:xfrm>
          <a:prstGeom prst="rect">
            <a:avLst/>
          </a:prstGeom>
          <a:solidFill>
            <a:srgbClr val="3333cc"/>
          </a:solidFill>
          <a:ln>
            <a:noFill/>
          </a:ln>
        </p:spPr>
      </p:sp>
      <p:sp>
        <p:nvSpPr>
          <p:cNvPr id="144" name="CustomShape 4"/>
          <p:cNvSpPr/>
          <p:nvPr/>
        </p:nvSpPr>
        <p:spPr>
          <a:xfrm>
            <a:off x="860400" y="530280"/>
            <a:ext cx="368280" cy="474480"/>
          </a:xfrm>
          <a:prstGeom prst="rect">
            <a:avLst/>
          </a:prstGeom>
          <a:gradFill>
            <a:gsLst>
              <a:gs pos="0">
                <a:srgbClr val="ffffff"/>
              </a:gs>
              <a:gs pos="100000">
                <a:srgbClr val="3333cc"/>
              </a:gs>
            </a:gsLst>
            <a:lin ang="10800000"/>
          </a:gradFill>
          <a:ln>
            <a:noFill/>
          </a:ln>
        </p:spPr>
      </p:sp>
      <p:sp>
        <p:nvSpPr>
          <p:cNvPr id="145" name="CustomShape 5"/>
          <p:cNvSpPr/>
          <p:nvPr/>
        </p:nvSpPr>
        <p:spPr>
          <a:xfrm>
            <a:off x="76320" y="457200"/>
            <a:ext cx="560160" cy="422280"/>
          </a:xfrm>
          <a:prstGeom prst="rect">
            <a:avLst/>
          </a:prstGeom>
          <a:gradFill>
            <a:gsLst>
              <a:gs pos="0">
                <a:srgbClr val="ff0000"/>
              </a:gs>
              <a:gs pos="100000">
                <a:srgbClr val="ffffff"/>
              </a:gs>
            </a:gsLst>
            <a:lin ang="8100000"/>
          </a:gradFill>
          <a:ln>
            <a:noFill/>
          </a:ln>
        </p:spPr>
      </p:sp>
      <p:sp>
        <p:nvSpPr>
          <p:cNvPr id="146" name="CustomShape 6"/>
          <p:cNvSpPr/>
          <p:nvPr/>
        </p:nvSpPr>
        <p:spPr>
          <a:xfrm>
            <a:off x="711360" y="0"/>
            <a:ext cx="31680" cy="1052640"/>
          </a:xfrm>
          <a:prstGeom prst="rect">
            <a:avLst/>
          </a:prstGeom>
          <a:solidFill>
            <a:srgbClr val="1c1c1c"/>
          </a:solidFill>
          <a:ln>
            <a:noFill/>
          </a:ln>
        </p:spPr>
      </p:sp>
      <p:sp>
        <p:nvSpPr>
          <p:cNvPr id="147" name="CustomShape 7"/>
          <p:cNvSpPr/>
          <p:nvPr/>
        </p:nvSpPr>
        <p:spPr>
          <a:xfrm>
            <a:off x="442800" y="533520"/>
            <a:ext cx="8226360" cy="31680"/>
          </a:xfrm>
          <a:prstGeom prst="rect">
            <a:avLst/>
          </a:prstGeom>
          <a:gradFill>
            <a:gsLst>
              <a:gs pos="0">
                <a:srgbClr val="ffffff"/>
              </a:gs>
              <a:gs pos="100000">
                <a:srgbClr val="1c1c1c"/>
              </a:gs>
            </a:gsLst>
            <a:lin ang="10800000"/>
          </a:gradFill>
          <a:ln>
            <a:noFill/>
          </a:ln>
        </p:spPr>
      </p:sp>
      <p:sp>
        <p:nvSpPr>
          <p:cNvPr id="148" name="Line 8"/>
          <p:cNvSpPr/>
          <p:nvPr/>
        </p:nvSpPr>
        <p:spPr>
          <a:xfrm>
            <a:off x="457200" y="2666880"/>
            <a:ext cx="8153280" cy="0"/>
          </a:xfrm>
          <a:prstGeom prst="line">
            <a:avLst/>
          </a:prstGeom>
          <a:ln w="76320">
            <a:solidFill>
              <a:srgbClr val="009900"/>
            </a:solidFill>
            <a:miter/>
          </a:ln>
        </p:spPr>
      </p:sp>
      <p:sp>
        <p:nvSpPr>
          <p:cNvPr id="149" name="Line 9"/>
          <p:cNvSpPr/>
          <p:nvPr/>
        </p:nvSpPr>
        <p:spPr>
          <a:xfrm>
            <a:off x="458640" y="3962520"/>
            <a:ext cx="8153640" cy="0"/>
          </a:xfrm>
          <a:prstGeom prst="line">
            <a:avLst/>
          </a:prstGeom>
          <a:ln w="76320">
            <a:solidFill>
              <a:srgbClr val="009900"/>
            </a:solidFill>
            <a:miter/>
          </a:ln>
        </p:spPr>
      </p:sp>
      <p:sp>
        <p:nvSpPr>
          <p:cNvPr id="150" name="CustomShape 10"/>
          <p:cNvSpPr/>
          <p:nvPr/>
        </p:nvSpPr>
        <p:spPr>
          <a:xfrm>
            <a:off x="495360" y="2759040"/>
            <a:ext cx="8077320" cy="1068840"/>
          </a:xfrm>
          <a:prstGeom prst="rect">
            <a:avLst/>
          </a:prstGeom>
          <a:solidFill>
            <a:srgbClr val="99ff33"/>
          </a:solidFill>
          <a:ln>
            <a:noFill/>
          </a:ln>
        </p:spPr>
        <p:txBody>
          <a:bodyPr lIns="90000" rIns="90000" tIns="46800" bIns="46800"/>
          <a:p>
            <a:pPr algn="ctr">
              <a:lnSpc>
                <a:spcPct val="100000"/>
              </a:lnSpc>
            </a:pPr>
            <a:r>
              <a:rPr b="1" lang="en-US" sz="3200">
                <a:latin typeface="Arial"/>
              </a:rPr>
              <a:t>Numbering systems are reviewed in Appendix B.</a:t>
            </a:r>
            <a:endParaRPr/>
          </a:p>
        </p:txBody>
      </p:sp>
      <p:pic>
        <p:nvPicPr>
          <p:cNvPr id="151" name="" descr=""/>
          <p:cNvPicPr/>
          <p:nvPr/>
        </p:nvPicPr>
        <p:blipFill>
          <a:blip r:embed="rId1"/>
          <a:stretch>
            <a:fillRect/>
          </a:stretch>
        </p:blipFill>
        <p:spPr>
          <a:xfrm>
            <a:off x="457200" y="1981080"/>
            <a:ext cx="1143000" cy="567000"/>
          </a:xfrm>
          <a:prstGeom prst="rect">
            <a:avLst/>
          </a:prstGeom>
          <a:ln>
            <a:noFill/>
          </a:ln>
        </p:spPr>
      </p:pic>
      <p:sp>
        <p:nvSpPr>
          <p:cNvPr id="152" name="CustomShape 11"/>
          <p:cNvSpPr/>
          <p:nvPr/>
        </p:nvSpPr>
        <p:spPr>
          <a:xfrm>
            <a:off x="590400" y="1981080"/>
            <a:ext cx="871200" cy="520560"/>
          </a:xfrm>
          <a:prstGeom prst="rect">
            <a:avLst/>
          </a:prstGeom>
          <a:noFill/>
          <a:ln>
            <a:noFill/>
          </a:ln>
        </p:spPr>
        <p:txBody>
          <a:bodyPr wrap="none" lIns="90000" rIns="90000" tIns="46800" bIns="46800"/>
          <a:p>
            <a:pPr/>
            <a:r>
              <a:rPr b="1" i="1" lang="en-US" sz="2800">
                <a:solidFill>
                  <a:srgbClr val="ff0000"/>
                </a:solidFill>
                <a:latin typeface="Times New Roman"/>
              </a:rPr>
              <a:t>Note</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53" name="CustomShape 1"/>
          <p:cNvSpPr/>
          <p:nvPr/>
        </p:nvSpPr>
        <p:spPr>
          <a:xfrm>
            <a:off x="366840" y="108000"/>
            <a:ext cx="438120" cy="474480"/>
          </a:xfrm>
          <a:prstGeom prst="rect">
            <a:avLst/>
          </a:prstGeom>
          <a:solidFill>
            <a:srgbClr val="ffcf01"/>
          </a:solidFill>
          <a:ln>
            <a:noFill/>
          </a:ln>
        </p:spPr>
      </p:sp>
      <p:sp>
        <p:nvSpPr>
          <p:cNvPr id="154" name="CustomShape 2"/>
          <p:cNvSpPr/>
          <p:nvPr/>
        </p:nvSpPr>
        <p:spPr>
          <a:xfrm>
            <a:off x="749160" y="108000"/>
            <a:ext cx="328680" cy="474480"/>
          </a:xfrm>
          <a:prstGeom prst="rect">
            <a:avLst/>
          </a:prstGeom>
          <a:gradFill>
            <a:gsLst>
              <a:gs pos="0">
                <a:srgbClr val="ffffff"/>
              </a:gs>
              <a:gs pos="100000">
                <a:srgbClr val="ffcf01"/>
              </a:gs>
            </a:gsLst>
            <a:lin ang="10800000"/>
          </a:gradFill>
          <a:ln>
            <a:noFill/>
          </a:ln>
        </p:spPr>
      </p:sp>
      <p:sp>
        <p:nvSpPr>
          <p:cNvPr id="155" name="CustomShape 3"/>
          <p:cNvSpPr/>
          <p:nvPr/>
        </p:nvSpPr>
        <p:spPr>
          <a:xfrm>
            <a:off x="490680" y="530280"/>
            <a:ext cx="422280" cy="474480"/>
          </a:xfrm>
          <a:prstGeom prst="rect">
            <a:avLst/>
          </a:prstGeom>
          <a:solidFill>
            <a:srgbClr val="3333cc"/>
          </a:solidFill>
          <a:ln>
            <a:noFill/>
          </a:ln>
        </p:spPr>
      </p:sp>
      <p:sp>
        <p:nvSpPr>
          <p:cNvPr id="156" name="CustomShape 4"/>
          <p:cNvSpPr/>
          <p:nvPr/>
        </p:nvSpPr>
        <p:spPr>
          <a:xfrm>
            <a:off x="860400" y="530280"/>
            <a:ext cx="368280" cy="474480"/>
          </a:xfrm>
          <a:prstGeom prst="rect">
            <a:avLst/>
          </a:prstGeom>
          <a:gradFill>
            <a:gsLst>
              <a:gs pos="0">
                <a:srgbClr val="ffffff"/>
              </a:gs>
              <a:gs pos="100000">
                <a:srgbClr val="3333cc"/>
              </a:gs>
            </a:gsLst>
            <a:lin ang="10800000"/>
          </a:gradFill>
          <a:ln>
            <a:noFill/>
          </a:ln>
        </p:spPr>
      </p:sp>
      <p:sp>
        <p:nvSpPr>
          <p:cNvPr id="157" name="CustomShape 5"/>
          <p:cNvSpPr/>
          <p:nvPr/>
        </p:nvSpPr>
        <p:spPr>
          <a:xfrm>
            <a:off x="76320" y="457200"/>
            <a:ext cx="560160" cy="422280"/>
          </a:xfrm>
          <a:prstGeom prst="rect">
            <a:avLst/>
          </a:prstGeom>
          <a:gradFill>
            <a:gsLst>
              <a:gs pos="0">
                <a:srgbClr val="ff0000"/>
              </a:gs>
              <a:gs pos="100000">
                <a:srgbClr val="ffffff"/>
              </a:gs>
            </a:gsLst>
            <a:lin ang="8100000"/>
          </a:gradFill>
          <a:ln>
            <a:noFill/>
          </a:ln>
        </p:spPr>
      </p:sp>
      <p:sp>
        <p:nvSpPr>
          <p:cNvPr id="158" name="CustomShape 6"/>
          <p:cNvSpPr/>
          <p:nvPr/>
        </p:nvSpPr>
        <p:spPr>
          <a:xfrm>
            <a:off x="711360" y="0"/>
            <a:ext cx="31680" cy="1052640"/>
          </a:xfrm>
          <a:prstGeom prst="rect">
            <a:avLst/>
          </a:prstGeom>
          <a:solidFill>
            <a:srgbClr val="1c1c1c"/>
          </a:solidFill>
          <a:ln>
            <a:noFill/>
          </a:ln>
        </p:spPr>
      </p:sp>
      <p:sp>
        <p:nvSpPr>
          <p:cNvPr id="159" name="CustomShape 7"/>
          <p:cNvSpPr/>
          <p:nvPr/>
        </p:nvSpPr>
        <p:spPr>
          <a:xfrm>
            <a:off x="442800" y="533520"/>
            <a:ext cx="8226360" cy="31680"/>
          </a:xfrm>
          <a:prstGeom prst="rect">
            <a:avLst/>
          </a:prstGeom>
          <a:gradFill>
            <a:gsLst>
              <a:gs pos="0">
                <a:srgbClr val="ffffff"/>
              </a:gs>
              <a:gs pos="100000">
                <a:srgbClr val="1c1c1c"/>
              </a:gs>
            </a:gsLst>
            <a:lin ang="10800000"/>
          </a:gradFill>
          <a:ln>
            <a:noFill/>
          </a:ln>
        </p:spPr>
      </p:sp>
      <p:sp>
        <p:nvSpPr>
          <p:cNvPr id="160" name="CustomShape 8"/>
          <p:cNvSpPr/>
          <p:nvPr/>
        </p:nvSpPr>
        <p:spPr>
          <a:xfrm>
            <a:off x="228600" y="1143000"/>
            <a:ext cx="8686800" cy="947160"/>
          </a:xfrm>
          <a:prstGeom prst="rect">
            <a:avLst/>
          </a:prstGeom>
          <a:solidFill>
            <a:srgbClr val="ffffff"/>
          </a:solidFill>
          <a:ln>
            <a:noFill/>
          </a:ln>
        </p:spPr>
        <p:txBody>
          <a:bodyPr lIns="90000" rIns="90000" tIns="46800" bIns="46800"/>
          <a:p>
            <a:pPr algn="just"/>
            <a:r>
              <a:rPr b="1" i="1" lang="en-US" sz="2800">
                <a:latin typeface="Times New Roman"/>
              </a:rPr>
              <a:t>Change the following IPv4 addresses from binary notation to dotted-decimal notation.</a:t>
            </a:r>
            <a:endParaRPr/>
          </a:p>
        </p:txBody>
      </p:sp>
      <p:sp>
        <p:nvSpPr>
          <p:cNvPr id="161" name="CustomShape 9"/>
          <p:cNvSpPr/>
          <p:nvPr/>
        </p:nvSpPr>
        <p:spPr>
          <a:xfrm>
            <a:off x="1143000" y="0"/>
            <a:ext cx="2492640" cy="581400"/>
          </a:xfrm>
          <a:prstGeom prst="rect">
            <a:avLst/>
          </a:prstGeom>
          <a:noFill/>
          <a:ln>
            <a:noFill/>
          </a:ln>
        </p:spPr>
        <p:txBody>
          <a:bodyPr wrap="none" lIns="90000" rIns="90000" tIns="46800" bIns="46800"/>
          <a:p>
            <a:pPr/>
            <a:r>
              <a:rPr b="1" i="1" lang="en-US" sz="3200">
                <a:solidFill>
                  <a:srgbClr val="ff0000"/>
                </a:solidFill>
                <a:latin typeface="Times New Roman"/>
              </a:rPr>
              <a:t>Example 19.1</a:t>
            </a:r>
            <a:endParaRPr/>
          </a:p>
        </p:txBody>
      </p:sp>
      <p:pic>
        <p:nvPicPr>
          <p:cNvPr id="162" name="" descr=""/>
          <p:cNvPicPr/>
          <p:nvPr/>
        </p:nvPicPr>
        <p:blipFill>
          <a:blip r:embed="rId1"/>
          <a:stretch>
            <a:fillRect/>
          </a:stretch>
        </p:blipFill>
        <p:spPr>
          <a:xfrm>
            <a:off x="152280" y="2362320"/>
            <a:ext cx="7715520" cy="977760"/>
          </a:xfrm>
          <a:prstGeom prst="rect">
            <a:avLst/>
          </a:prstGeom>
          <a:ln>
            <a:noFill/>
          </a:ln>
        </p:spPr>
      </p:pic>
      <p:sp>
        <p:nvSpPr>
          <p:cNvPr id="163" name="CustomShape 10"/>
          <p:cNvSpPr/>
          <p:nvPr/>
        </p:nvSpPr>
        <p:spPr>
          <a:xfrm>
            <a:off x="228600" y="3581280"/>
            <a:ext cx="8686800" cy="1800360"/>
          </a:xfrm>
          <a:prstGeom prst="rect">
            <a:avLst/>
          </a:prstGeom>
          <a:solidFill>
            <a:srgbClr val="ffffff"/>
          </a:solidFill>
          <a:ln>
            <a:noFill/>
          </a:ln>
        </p:spPr>
        <p:txBody>
          <a:bodyPr lIns="90000" rIns="90000" tIns="46800" bIns="46800"/>
          <a:p>
            <a:pPr algn="just"/>
            <a:r>
              <a:rPr b="1" i="1" lang="en-US" sz="2800">
                <a:solidFill>
                  <a:srgbClr val="ff0000"/>
                </a:solidFill>
                <a:latin typeface="Times New Roman"/>
              </a:rPr>
              <a:t>Solution</a:t>
            </a:r>
            <a:endParaRPr/>
          </a:p>
          <a:p>
            <a:pPr algn="just"/>
            <a:r>
              <a:rPr b="1" i="1" lang="en-US" sz="2800">
                <a:latin typeface="Times New Roman"/>
              </a:rPr>
              <a:t>We replace each group of 8 bits with its equivalent decimal number (see Appendix B) and add dots for separation.</a:t>
            </a:r>
            <a:endParaRPr/>
          </a:p>
        </p:txBody>
      </p:sp>
      <p:pic>
        <p:nvPicPr>
          <p:cNvPr id="164" name="" descr=""/>
          <p:cNvPicPr/>
          <p:nvPr/>
        </p:nvPicPr>
        <p:blipFill>
          <a:blip r:embed="rId2"/>
          <a:stretch>
            <a:fillRect/>
          </a:stretch>
        </p:blipFill>
        <p:spPr>
          <a:xfrm>
            <a:off x="304920" y="5486400"/>
            <a:ext cx="3071520" cy="91440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65" name="CustomShape 1"/>
          <p:cNvSpPr/>
          <p:nvPr/>
        </p:nvSpPr>
        <p:spPr>
          <a:xfrm>
            <a:off x="366840" y="108000"/>
            <a:ext cx="438120" cy="474480"/>
          </a:xfrm>
          <a:prstGeom prst="rect">
            <a:avLst/>
          </a:prstGeom>
          <a:solidFill>
            <a:srgbClr val="ffcf01"/>
          </a:solidFill>
          <a:ln>
            <a:noFill/>
          </a:ln>
        </p:spPr>
      </p:sp>
      <p:sp>
        <p:nvSpPr>
          <p:cNvPr id="166" name="CustomShape 2"/>
          <p:cNvSpPr/>
          <p:nvPr/>
        </p:nvSpPr>
        <p:spPr>
          <a:xfrm>
            <a:off x="749160" y="108000"/>
            <a:ext cx="328680" cy="474480"/>
          </a:xfrm>
          <a:prstGeom prst="rect">
            <a:avLst/>
          </a:prstGeom>
          <a:gradFill>
            <a:gsLst>
              <a:gs pos="0">
                <a:srgbClr val="ffffff"/>
              </a:gs>
              <a:gs pos="100000">
                <a:srgbClr val="ffcf01"/>
              </a:gs>
            </a:gsLst>
            <a:lin ang="10800000"/>
          </a:gradFill>
          <a:ln>
            <a:noFill/>
          </a:ln>
        </p:spPr>
      </p:sp>
      <p:sp>
        <p:nvSpPr>
          <p:cNvPr id="167" name="CustomShape 3"/>
          <p:cNvSpPr/>
          <p:nvPr/>
        </p:nvSpPr>
        <p:spPr>
          <a:xfrm>
            <a:off x="490680" y="530280"/>
            <a:ext cx="422280" cy="474480"/>
          </a:xfrm>
          <a:prstGeom prst="rect">
            <a:avLst/>
          </a:prstGeom>
          <a:solidFill>
            <a:srgbClr val="3333cc"/>
          </a:solidFill>
          <a:ln>
            <a:noFill/>
          </a:ln>
        </p:spPr>
      </p:sp>
      <p:sp>
        <p:nvSpPr>
          <p:cNvPr id="168" name="CustomShape 4"/>
          <p:cNvSpPr/>
          <p:nvPr/>
        </p:nvSpPr>
        <p:spPr>
          <a:xfrm>
            <a:off x="860400" y="530280"/>
            <a:ext cx="368280" cy="474480"/>
          </a:xfrm>
          <a:prstGeom prst="rect">
            <a:avLst/>
          </a:prstGeom>
          <a:gradFill>
            <a:gsLst>
              <a:gs pos="0">
                <a:srgbClr val="ffffff"/>
              </a:gs>
              <a:gs pos="100000">
                <a:srgbClr val="3333cc"/>
              </a:gs>
            </a:gsLst>
            <a:lin ang="10800000"/>
          </a:gradFill>
          <a:ln>
            <a:noFill/>
          </a:ln>
        </p:spPr>
      </p:sp>
      <p:sp>
        <p:nvSpPr>
          <p:cNvPr id="169" name="CustomShape 5"/>
          <p:cNvSpPr/>
          <p:nvPr/>
        </p:nvSpPr>
        <p:spPr>
          <a:xfrm>
            <a:off x="76320" y="457200"/>
            <a:ext cx="560160" cy="422280"/>
          </a:xfrm>
          <a:prstGeom prst="rect">
            <a:avLst/>
          </a:prstGeom>
          <a:gradFill>
            <a:gsLst>
              <a:gs pos="0">
                <a:srgbClr val="ff0000"/>
              </a:gs>
              <a:gs pos="100000">
                <a:srgbClr val="ffffff"/>
              </a:gs>
            </a:gsLst>
            <a:lin ang="8100000"/>
          </a:gradFill>
          <a:ln>
            <a:noFill/>
          </a:ln>
        </p:spPr>
      </p:sp>
      <p:sp>
        <p:nvSpPr>
          <p:cNvPr id="170" name="CustomShape 6"/>
          <p:cNvSpPr/>
          <p:nvPr/>
        </p:nvSpPr>
        <p:spPr>
          <a:xfrm>
            <a:off x="711360" y="0"/>
            <a:ext cx="31680" cy="1052640"/>
          </a:xfrm>
          <a:prstGeom prst="rect">
            <a:avLst/>
          </a:prstGeom>
          <a:solidFill>
            <a:srgbClr val="1c1c1c"/>
          </a:solidFill>
          <a:ln>
            <a:noFill/>
          </a:ln>
        </p:spPr>
      </p:sp>
      <p:sp>
        <p:nvSpPr>
          <p:cNvPr id="171" name="CustomShape 7"/>
          <p:cNvSpPr/>
          <p:nvPr/>
        </p:nvSpPr>
        <p:spPr>
          <a:xfrm>
            <a:off x="442800" y="533520"/>
            <a:ext cx="8226360" cy="31680"/>
          </a:xfrm>
          <a:prstGeom prst="rect">
            <a:avLst/>
          </a:prstGeom>
          <a:gradFill>
            <a:gsLst>
              <a:gs pos="0">
                <a:srgbClr val="ffffff"/>
              </a:gs>
              <a:gs pos="100000">
                <a:srgbClr val="1c1c1c"/>
              </a:gs>
            </a:gsLst>
            <a:lin ang="10800000"/>
          </a:gradFill>
          <a:ln>
            <a:noFill/>
          </a:ln>
        </p:spPr>
      </p:sp>
      <p:sp>
        <p:nvSpPr>
          <p:cNvPr id="172" name="CustomShape 8"/>
          <p:cNvSpPr/>
          <p:nvPr/>
        </p:nvSpPr>
        <p:spPr>
          <a:xfrm>
            <a:off x="228600" y="1143000"/>
            <a:ext cx="8686800" cy="947160"/>
          </a:xfrm>
          <a:prstGeom prst="rect">
            <a:avLst/>
          </a:prstGeom>
          <a:solidFill>
            <a:srgbClr val="ffffff"/>
          </a:solidFill>
          <a:ln>
            <a:noFill/>
          </a:ln>
        </p:spPr>
        <p:txBody>
          <a:bodyPr lIns="90000" rIns="90000" tIns="46800" bIns="46800"/>
          <a:p>
            <a:pPr algn="just"/>
            <a:r>
              <a:rPr b="1" i="1" lang="en-US" sz="2800">
                <a:latin typeface="Times New Roman"/>
              </a:rPr>
              <a:t>Change the following IPv4 addresses from dotted-decimal notation to binary notation.</a:t>
            </a:r>
            <a:endParaRPr/>
          </a:p>
        </p:txBody>
      </p:sp>
      <p:sp>
        <p:nvSpPr>
          <p:cNvPr id="173" name="CustomShape 9"/>
          <p:cNvSpPr/>
          <p:nvPr/>
        </p:nvSpPr>
        <p:spPr>
          <a:xfrm>
            <a:off x="1143000" y="0"/>
            <a:ext cx="2492640" cy="581400"/>
          </a:xfrm>
          <a:prstGeom prst="rect">
            <a:avLst/>
          </a:prstGeom>
          <a:noFill/>
          <a:ln>
            <a:noFill/>
          </a:ln>
        </p:spPr>
        <p:txBody>
          <a:bodyPr wrap="none" lIns="90000" rIns="90000" tIns="46800" bIns="46800"/>
          <a:p>
            <a:pPr/>
            <a:r>
              <a:rPr b="1" i="1" lang="en-US" sz="3200">
                <a:solidFill>
                  <a:srgbClr val="ff0000"/>
                </a:solidFill>
                <a:latin typeface="Times New Roman"/>
              </a:rPr>
              <a:t>Example 19.2</a:t>
            </a:r>
            <a:endParaRPr/>
          </a:p>
        </p:txBody>
      </p:sp>
      <p:pic>
        <p:nvPicPr>
          <p:cNvPr id="174" name="" descr=""/>
          <p:cNvPicPr/>
          <p:nvPr/>
        </p:nvPicPr>
        <p:blipFill>
          <a:blip r:embed="rId1"/>
          <a:stretch>
            <a:fillRect/>
          </a:stretch>
        </p:blipFill>
        <p:spPr>
          <a:xfrm>
            <a:off x="228600" y="2209680"/>
            <a:ext cx="2870280" cy="876600"/>
          </a:xfrm>
          <a:prstGeom prst="rect">
            <a:avLst/>
          </a:prstGeom>
          <a:ln>
            <a:noFill/>
          </a:ln>
        </p:spPr>
      </p:pic>
      <p:sp>
        <p:nvSpPr>
          <p:cNvPr id="175" name="CustomShape 10"/>
          <p:cNvSpPr/>
          <p:nvPr/>
        </p:nvSpPr>
        <p:spPr>
          <a:xfrm>
            <a:off x="228600" y="3276720"/>
            <a:ext cx="8686800" cy="1373760"/>
          </a:xfrm>
          <a:prstGeom prst="rect">
            <a:avLst/>
          </a:prstGeom>
          <a:solidFill>
            <a:srgbClr val="ffffff"/>
          </a:solidFill>
          <a:ln>
            <a:noFill/>
          </a:ln>
        </p:spPr>
        <p:txBody>
          <a:bodyPr lIns="90000" rIns="90000" tIns="46800" bIns="46800"/>
          <a:p>
            <a:pPr algn="just"/>
            <a:r>
              <a:rPr b="1" i="1" lang="en-US" sz="2800">
                <a:solidFill>
                  <a:srgbClr val="ff0000"/>
                </a:solidFill>
                <a:latin typeface="Times New Roman"/>
              </a:rPr>
              <a:t>Solution</a:t>
            </a:r>
            <a:endParaRPr/>
          </a:p>
          <a:p>
            <a:pPr algn="just"/>
            <a:r>
              <a:rPr b="1" i="1" lang="en-US" sz="2800">
                <a:latin typeface="Times New Roman"/>
              </a:rPr>
              <a:t>We replace each decimal number with its binary equivalent (see Appendix B).</a:t>
            </a:r>
            <a:endParaRPr/>
          </a:p>
        </p:txBody>
      </p:sp>
      <p:pic>
        <p:nvPicPr>
          <p:cNvPr id="176" name="" descr=""/>
          <p:cNvPicPr/>
          <p:nvPr/>
        </p:nvPicPr>
        <p:blipFill>
          <a:blip r:embed="rId2"/>
          <a:stretch>
            <a:fillRect/>
          </a:stretch>
        </p:blipFill>
        <p:spPr>
          <a:xfrm>
            <a:off x="343080" y="4821120"/>
            <a:ext cx="7277040" cy="104616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