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057-90D8-459A-8C7E-71EDF3A0301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9E0-A777-42CE-8C88-6074E991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6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057-90D8-459A-8C7E-71EDF3A0301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9E0-A777-42CE-8C88-6074E991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057-90D8-459A-8C7E-71EDF3A0301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9E0-A777-42CE-8C88-6074E991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8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057-90D8-459A-8C7E-71EDF3A0301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9E0-A777-42CE-8C88-6074E991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057-90D8-459A-8C7E-71EDF3A0301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9E0-A777-42CE-8C88-6074E991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2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057-90D8-459A-8C7E-71EDF3A0301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9E0-A777-42CE-8C88-6074E991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5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057-90D8-459A-8C7E-71EDF3A0301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9E0-A777-42CE-8C88-6074E991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057-90D8-459A-8C7E-71EDF3A0301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9E0-A777-42CE-8C88-6074E991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2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057-90D8-459A-8C7E-71EDF3A0301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9E0-A777-42CE-8C88-6074E991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6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057-90D8-459A-8C7E-71EDF3A0301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9E0-A777-42CE-8C88-6074E991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6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057-90D8-459A-8C7E-71EDF3A0301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9E0-A777-42CE-8C88-6074E991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1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9057-90D8-459A-8C7E-71EDF3A03014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959E0-A777-42CE-8C88-6074E9919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1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39414" y="4713670"/>
            <a:ext cx="618186" cy="618186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9537" y="4561098"/>
            <a:ext cx="437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 Condensed" panose="020B0606020104020203" pitchFamily="34" charset="0"/>
              </a:rPr>
              <a:t>L</a:t>
            </a:r>
            <a:endParaRPr lang="en-US" sz="5400" b="1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w Cen MT Condensed" panose="020B06060201040202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956219" y="2433571"/>
            <a:ext cx="721218" cy="994356"/>
            <a:chOff x="6387921" y="1083800"/>
            <a:chExt cx="669702" cy="923330"/>
          </a:xfrm>
        </p:grpSpPr>
        <p:sp>
          <p:nvSpPr>
            <p:cNvPr id="6" name="Rounded Rectangle 5"/>
            <p:cNvSpPr/>
            <p:nvPr/>
          </p:nvSpPr>
          <p:spPr>
            <a:xfrm>
              <a:off x="6387921" y="1210614"/>
              <a:ext cx="669702" cy="66970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29560" y="1083800"/>
              <a:ext cx="43794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0">
                    <a:noFill/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w Cen MT Condensed" panose="020B0606020104020203" pitchFamily="34" charset="0"/>
                </a:rPr>
                <a:t>L</a:t>
              </a:r>
              <a:endParaRPr lang="en-US" sz="5400" b="1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 Condensed" panose="020B0606020104020203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428156" y="4739254"/>
            <a:ext cx="437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 Condensed" panose="020B0606020104020203" pitchFamily="34" charset="0"/>
              </a:rPr>
              <a:t>L</a:t>
            </a:r>
            <a:endParaRPr lang="en-US" sz="5400" b="1" cap="none" spc="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w Cen MT Condensed" panose="020B06060201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70580" y="1126901"/>
            <a:ext cx="7265861" cy="83712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97249" y="4891826"/>
            <a:ext cx="618186" cy="618186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275008" y="1622738"/>
            <a:ext cx="437882" cy="43788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2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34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1819" y="148108"/>
            <a:ext cx="437882" cy="4378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1819" y="-70833"/>
            <a:ext cx="4378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0">
                  <a:noFill/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w Cen MT Condensed" panose="020B0606020104020203" pitchFamily="34" charset="0"/>
              </a:rPr>
              <a:t>L</a:t>
            </a:r>
            <a:endParaRPr lang="en-US" sz="4000" b="1" cap="none" spc="0" dirty="0">
              <a:ln w="0">
                <a:noFill/>
              </a:ln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w Cen MT Condensed" panose="020B06060201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8336" y="148108"/>
            <a:ext cx="4520485" cy="4378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Tw Cen MT Condensed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2019-03-18T06:53:09Z</dcterms:created>
  <dcterms:modified xsi:type="dcterms:W3CDTF">2019-03-18T20:21:52Z</dcterms:modified>
</cp:coreProperties>
</file>