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7C1C"/>
    <a:srgbClr val="0C8A0C"/>
    <a:srgbClr val="6600FF"/>
    <a:srgbClr val="000066"/>
    <a:srgbClr val="0A700A"/>
    <a:srgbClr val="5B2CA0"/>
    <a:srgbClr val="CC0066"/>
    <a:srgbClr val="66FF66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368" autoAdjust="0"/>
    <p:restoredTop sz="94660"/>
  </p:normalViewPr>
  <p:slideViewPr>
    <p:cSldViewPr snapToGrid="0">
      <p:cViewPr>
        <p:scale>
          <a:sx n="68" d="100"/>
          <a:sy n="68" d="100"/>
        </p:scale>
        <p:origin x="1008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DAB0-E17F-4867-88F0-12B4D7C83F34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FD083-FB25-4FBA-9A76-C3EE1BFCC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889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DAB0-E17F-4867-88F0-12B4D7C83F34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FD083-FB25-4FBA-9A76-C3EE1BFCC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09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DAB0-E17F-4867-88F0-12B4D7C83F34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FD083-FB25-4FBA-9A76-C3EE1BFCC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734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DAB0-E17F-4867-88F0-12B4D7C83F34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FD083-FB25-4FBA-9A76-C3EE1BFCC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947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DAB0-E17F-4867-88F0-12B4D7C83F34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FD083-FB25-4FBA-9A76-C3EE1BFCC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760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DAB0-E17F-4867-88F0-12B4D7C83F34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FD083-FB25-4FBA-9A76-C3EE1BFCC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99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DAB0-E17F-4867-88F0-12B4D7C83F34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FD083-FB25-4FBA-9A76-C3EE1BFCC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93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DAB0-E17F-4867-88F0-12B4D7C83F34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FD083-FB25-4FBA-9A76-C3EE1BFCC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080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DAB0-E17F-4867-88F0-12B4D7C83F34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FD083-FB25-4FBA-9A76-C3EE1BFCC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146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DAB0-E17F-4867-88F0-12B4D7C83F34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FD083-FB25-4FBA-9A76-C3EE1BFCC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57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DAB0-E17F-4867-88F0-12B4D7C83F34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FD083-FB25-4FBA-9A76-C3EE1BFCC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602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FDAB0-E17F-4867-88F0-12B4D7C83F34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FD083-FB25-4FBA-9A76-C3EE1BFCC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587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about/privacy/update" TargetMode="External"/><Relationship Id="rId7" Type="http://schemas.openxmlformats.org/officeDocument/2006/relationships/image" Target="../media/image3.png"/><Relationship Id="rId2" Type="http://schemas.openxmlformats.org/officeDocument/2006/relationships/hyperlink" Target="https://www.facebook.com/legal/terms/update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hyperlink" Target="https://www.facebook.com/policies/cookies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25758" y="-6441"/>
            <a:ext cx="12192000" cy="1300766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364607" y="188718"/>
            <a:ext cx="22506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w Cen MT Condensed Extra Bold" panose="020B0803020202020204" pitchFamily="34" charset="0"/>
              </a:rPr>
              <a:t>Lifenote</a:t>
            </a:r>
            <a:endParaRPr lang="en-US" sz="5400" b="0" cap="none" spc="0" dirty="0">
              <a:ln w="0">
                <a:noFill/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w Cen MT Condensed Extra Bold" panose="020B0803020202020204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7197150" y="391071"/>
            <a:ext cx="4231053" cy="2723756"/>
            <a:chOff x="7431696" y="148230"/>
            <a:chExt cx="4141803" cy="2723756"/>
          </a:xfrm>
        </p:grpSpPr>
        <p:sp>
          <p:nvSpPr>
            <p:cNvPr id="7" name="Rectangle 6"/>
            <p:cNvSpPr/>
            <p:nvPr/>
          </p:nvSpPr>
          <p:spPr>
            <a:xfrm>
              <a:off x="9438067" y="489396"/>
              <a:ext cx="1738648" cy="2704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7431696" y="148230"/>
              <a:ext cx="1828214" cy="611624"/>
              <a:chOff x="7431696" y="148230"/>
              <a:chExt cx="1828214" cy="611624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7521262" y="489397"/>
                <a:ext cx="1738648" cy="27045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7431696" y="148230"/>
                <a:ext cx="1098378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600" dirty="0" smtClean="0">
                    <a:ln w="0">
                      <a:noFill/>
                    </a:ln>
                    <a:solidFill>
                      <a:schemeClr val="bg1"/>
                    </a:solidFill>
                    <a:latin typeface="Tw Cen MT Condensed" panose="020B0606020104020203" pitchFamily="34" charset="0"/>
                  </a:rPr>
                  <a:t>Email or Phone</a:t>
                </a:r>
                <a:endParaRPr lang="en-US" sz="1600" b="0" cap="none" spc="0" dirty="0">
                  <a:ln w="0">
                    <a:noFill/>
                  </a:ln>
                  <a:solidFill>
                    <a:schemeClr val="bg1"/>
                  </a:solidFill>
                  <a:latin typeface="Tw Cen MT Condensed" panose="020B0606020104020203" pitchFamily="34" charset="0"/>
                </a:endParaRPr>
              </a:p>
            </p:txBody>
          </p:sp>
        </p:grpSp>
        <p:sp>
          <p:nvSpPr>
            <p:cNvPr id="9" name="Rectangle 8"/>
            <p:cNvSpPr/>
            <p:nvPr/>
          </p:nvSpPr>
          <p:spPr>
            <a:xfrm>
              <a:off x="9348766" y="148230"/>
              <a:ext cx="75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600" dirty="0" smtClean="0">
                  <a:ln w="0">
                    <a:noFill/>
                  </a:ln>
                  <a:solidFill>
                    <a:schemeClr val="bg1"/>
                  </a:solidFill>
                  <a:latin typeface="Tw Cen MT Condensed" panose="020B0606020104020203" pitchFamily="34" charset="0"/>
                </a:rPr>
                <a:t>Password</a:t>
              </a:r>
              <a:endParaRPr lang="en-US" sz="1600" b="0" cap="none" spc="0" dirty="0">
                <a:ln w="0">
                  <a:noFill/>
                </a:ln>
                <a:solidFill>
                  <a:schemeClr val="bg1"/>
                </a:solidFill>
                <a:latin typeface="Tw Cen MT Condensed" panose="020B0606020104020203" pitchFamily="34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1017256" y="2558446"/>
              <a:ext cx="556243" cy="31354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600" dirty="0" smtClean="0">
                  <a:ln w="0">
                    <a:noFill/>
                  </a:ln>
                  <a:solidFill>
                    <a:schemeClr val="bg1"/>
                  </a:solidFill>
                  <a:latin typeface="Tw Cen MT Condensed" panose="020B0606020104020203" pitchFamily="34" charset="0"/>
                </a:rPr>
                <a:t>Log In</a:t>
              </a:r>
              <a:endParaRPr lang="en-US" sz="1600" b="0" cap="none" spc="0" dirty="0">
                <a:ln w="0">
                  <a:noFill/>
                </a:ln>
                <a:solidFill>
                  <a:schemeClr val="bg1"/>
                </a:solidFill>
                <a:latin typeface="Tw Cen MT Condensed" panose="020B0606020104020203" pitchFamily="34" charset="0"/>
              </a:endParaRPr>
            </a:p>
          </p:txBody>
        </p:sp>
      </p:grpSp>
      <p:sp>
        <p:nvSpPr>
          <p:cNvPr id="14" name="Rectangle 13"/>
          <p:cNvSpPr/>
          <p:nvPr/>
        </p:nvSpPr>
        <p:spPr>
          <a:xfrm>
            <a:off x="7148358" y="1518019"/>
            <a:ext cx="406200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 smtClean="0">
                <a:ln w="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w Cen MT Condensed Extra Bold" panose="020B0803020202020204" pitchFamily="34" charset="0"/>
              </a:rPr>
              <a:t>Create your Lifenote</a:t>
            </a:r>
            <a:endParaRPr lang="en-US" sz="4000" b="0" cap="none" spc="0" dirty="0">
              <a:ln w="0"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w Cen MT Condensed Extra Bold" panose="020B0803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199287" y="2133633"/>
            <a:ext cx="2737160" cy="40011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 smtClean="0">
                <a:ln w="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Tw Cen MT Condensed" panose="020B0606020104020203" pitchFamily="34" charset="0"/>
              </a:rPr>
              <a:t>It’s free to use and always will be</a:t>
            </a:r>
            <a:endParaRPr lang="en-US" sz="2000" b="0" cap="none" spc="0" dirty="0">
              <a:ln w="0"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Tw Cen MT Condensed" panose="020B0606020104020203" pitchFamily="34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11216576" y="655488"/>
            <a:ext cx="637162" cy="400110"/>
            <a:chOff x="4132976" y="678982"/>
            <a:chExt cx="637162" cy="400110"/>
          </a:xfrm>
        </p:grpSpPr>
        <p:sp>
          <p:nvSpPr>
            <p:cNvPr id="21" name="Rectangle 20"/>
            <p:cNvSpPr/>
            <p:nvPr/>
          </p:nvSpPr>
          <p:spPr>
            <a:xfrm>
              <a:off x="4134118" y="742503"/>
              <a:ext cx="605307" cy="273069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132976" y="678982"/>
              <a:ext cx="637162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dirty="0" smtClean="0">
                  <a:ln w="0">
                    <a:noFill/>
                  </a:ln>
                  <a:solidFill>
                    <a:schemeClr val="bg1"/>
                  </a:solidFill>
                  <a:latin typeface="Tw Cen MT Condensed" panose="020B0606020104020203" pitchFamily="34" charset="0"/>
                </a:rPr>
                <a:t>Log in</a:t>
              </a:r>
              <a:endParaRPr lang="en-US" sz="2000" b="0" cap="none" spc="0" dirty="0">
                <a:ln w="0">
                  <a:noFill/>
                </a:ln>
                <a:solidFill>
                  <a:schemeClr val="bg1"/>
                </a:solidFill>
                <a:latin typeface="Tw Cen MT Condensed" panose="020B0606020104020203" pitchFamily="34" charset="0"/>
              </a:endParaRPr>
            </a:p>
          </p:txBody>
        </p:sp>
      </p:grpSp>
      <p:sp>
        <p:nvSpPr>
          <p:cNvPr id="24" name="Rounded Rectangle 23"/>
          <p:cNvSpPr/>
          <p:nvPr/>
        </p:nvSpPr>
        <p:spPr>
          <a:xfrm>
            <a:off x="7288646" y="2533744"/>
            <a:ext cx="1866884" cy="41551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9201369" y="2533742"/>
            <a:ext cx="1866884" cy="41551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347867" y="2496391"/>
            <a:ext cx="1159163" cy="461665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0">
                  <a:noFill/>
                </a:ln>
                <a:solidFill>
                  <a:schemeClr val="bg1">
                    <a:lumMod val="50000"/>
                  </a:schemeClr>
                </a:solidFill>
                <a:latin typeface="Tw Cen MT Condensed" panose="020B0606020104020203" pitchFamily="34" charset="0"/>
              </a:rPr>
              <a:t>First Name</a:t>
            </a:r>
            <a:endParaRPr lang="en-US" sz="2400" b="0" cap="none" spc="0" dirty="0">
              <a:ln w="0">
                <a:noFill/>
              </a:ln>
              <a:solidFill>
                <a:schemeClr val="bg1">
                  <a:lumMod val="50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9193046" y="2510668"/>
            <a:ext cx="980911" cy="461665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0">
                  <a:noFill/>
                </a:ln>
                <a:solidFill>
                  <a:schemeClr val="bg1">
                    <a:lumMod val="50000"/>
                  </a:schemeClr>
                </a:solidFill>
                <a:latin typeface="Tw Cen MT Condensed" panose="020B0606020104020203" pitchFamily="34" charset="0"/>
              </a:rPr>
              <a:t>Surname</a:t>
            </a:r>
            <a:endParaRPr lang="en-US" sz="2400" b="0" cap="none" spc="0" dirty="0">
              <a:ln w="0">
                <a:noFill/>
              </a:ln>
              <a:solidFill>
                <a:schemeClr val="bg1">
                  <a:lumMod val="50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288645" y="3020783"/>
            <a:ext cx="3779607" cy="41551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7288645" y="2997709"/>
            <a:ext cx="3201839" cy="461665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0">
                  <a:noFill/>
                </a:ln>
                <a:solidFill>
                  <a:schemeClr val="bg1">
                    <a:lumMod val="50000"/>
                  </a:schemeClr>
                </a:solidFill>
                <a:latin typeface="Tw Cen MT Condensed" panose="020B0606020104020203" pitchFamily="34" charset="0"/>
              </a:rPr>
              <a:t>Mobile number or email address </a:t>
            </a:r>
            <a:endParaRPr lang="en-US" sz="2400" b="0" cap="none" spc="0" dirty="0">
              <a:ln w="0">
                <a:noFill/>
              </a:ln>
              <a:solidFill>
                <a:schemeClr val="bg1">
                  <a:lumMod val="50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288644" y="3533438"/>
            <a:ext cx="3779607" cy="41551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288644" y="3499027"/>
            <a:ext cx="1548117" cy="461665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0">
                  <a:noFill/>
                </a:ln>
                <a:solidFill>
                  <a:schemeClr val="bg1">
                    <a:lumMod val="50000"/>
                  </a:schemeClr>
                </a:solidFill>
                <a:latin typeface="Tw Cen MT Condensed" panose="020B0606020104020203" pitchFamily="34" charset="0"/>
              </a:rPr>
              <a:t>New password </a:t>
            </a:r>
            <a:endParaRPr lang="en-US" sz="2400" b="0" cap="none" spc="0" dirty="0">
              <a:ln w="0">
                <a:noFill/>
              </a:ln>
              <a:solidFill>
                <a:schemeClr val="bg1">
                  <a:lumMod val="50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197150" y="4057829"/>
            <a:ext cx="1013419" cy="461665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Tw Cen MT Condensed" panose="020B0606020104020203" pitchFamily="34" charset="0"/>
              </a:rPr>
              <a:t>Birthday </a:t>
            </a:r>
            <a:endParaRPr lang="en-US" sz="2400" b="0" cap="none" spc="0" dirty="0">
              <a:ln w="0"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288644" y="4519494"/>
            <a:ext cx="638804" cy="29720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961157" y="4516426"/>
            <a:ext cx="638804" cy="29720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8630006" y="4519493"/>
            <a:ext cx="638804" cy="29720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lowchart: Merge 39"/>
          <p:cNvSpPr/>
          <p:nvPr/>
        </p:nvSpPr>
        <p:spPr>
          <a:xfrm>
            <a:off x="7776541" y="4642145"/>
            <a:ext cx="110620" cy="45719"/>
          </a:xfrm>
          <a:prstGeom prst="flowChartMerg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lowchart: Merge 40"/>
          <p:cNvSpPr/>
          <p:nvPr/>
        </p:nvSpPr>
        <p:spPr>
          <a:xfrm>
            <a:off x="8449054" y="4642168"/>
            <a:ext cx="110620" cy="45719"/>
          </a:xfrm>
          <a:prstGeom prst="flowChartMerg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lowchart: Merge 41"/>
          <p:cNvSpPr/>
          <p:nvPr/>
        </p:nvSpPr>
        <p:spPr>
          <a:xfrm>
            <a:off x="9090749" y="4639270"/>
            <a:ext cx="110620" cy="45719"/>
          </a:xfrm>
          <a:prstGeom prst="flowChartMerg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7362012" y="4501931"/>
            <a:ext cx="311304" cy="36933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>
                <a:ln w="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Tw Cen MT Condensed" panose="020B0606020104020203" pitchFamily="34" charset="0"/>
              </a:rPr>
              <a:t>2</a:t>
            </a:r>
            <a:r>
              <a:rPr lang="en-US" dirty="0" smtClean="0">
                <a:ln w="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Tw Cen MT Condensed" panose="020B0606020104020203" pitchFamily="34" charset="0"/>
              </a:rPr>
              <a:t> </a:t>
            </a:r>
            <a:endParaRPr lang="en-US" b="0" cap="none" spc="0" dirty="0">
              <a:ln w="0"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957493" y="4473348"/>
            <a:ext cx="490840" cy="36933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 smtClean="0">
                <a:ln w="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Tw Cen MT Condensed" panose="020B0606020104020203" pitchFamily="34" charset="0"/>
              </a:rPr>
              <a:t>Mar </a:t>
            </a:r>
            <a:endParaRPr lang="en-US" b="0" cap="none" spc="0" dirty="0">
              <a:ln w="0"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8589719" y="4500323"/>
            <a:ext cx="566182" cy="36933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 smtClean="0">
                <a:ln w="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Tw Cen MT Condensed" panose="020B0606020104020203" pitchFamily="34" charset="0"/>
              </a:rPr>
              <a:t>2017 </a:t>
            </a:r>
            <a:endParaRPr lang="en-US" b="0" cap="none" spc="0" dirty="0">
              <a:ln w="0"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9338767" y="4508856"/>
            <a:ext cx="1807291" cy="338554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 smtClean="0">
                <a:ln w="0">
                  <a:noFill/>
                </a:ln>
                <a:solidFill>
                  <a:srgbClr val="00B050"/>
                </a:solidFill>
                <a:latin typeface="Tw Cen MT Condensed" panose="020B0606020104020203" pitchFamily="34" charset="0"/>
              </a:rPr>
              <a:t>Why should </a:t>
            </a:r>
            <a:r>
              <a:rPr lang="en-US" sz="1600" dirty="0">
                <a:ln w="0">
                  <a:noFill/>
                </a:ln>
                <a:solidFill>
                  <a:srgbClr val="00B050"/>
                </a:solidFill>
                <a:latin typeface="Tw Cen MT Condensed" panose="020B0606020104020203" pitchFamily="34" charset="0"/>
              </a:rPr>
              <a:t>I</a:t>
            </a:r>
            <a:r>
              <a:rPr lang="en-US" sz="1600" dirty="0" smtClean="0">
                <a:ln w="0">
                  <a:noFill/>
                </a:ln>
                <a:solidFill>
                  <a:srgbClr val="00B050"/>
                </a:solidFill>
                <a:latin typeface="Tw Cen MT Condensed" panose="020B0606020104020203" pitchFamily="34" charset="0"/>
              </a:rPr>
              <a:t> provide that?</a:t>
            </a:r>
            <a:endParaRPr lang="en-US" sz="1600" b="0" cap="none" spc="0" dirty="0">
              <a:ln w="0">
                <a:noFill/>
              </a:ln>
              <a:solidFill>
                <a:srgbClr val="00B050"/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8510894" y="4947394"/>
            <a:ext cx="679994" cy="461665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Tw Cen MT Condensed" panose="020B0606020104020203" pitchFamily="34" charset="0"/>
              </a:rPr>
              <a:t>Male </a:t>
            </a:r>
            <a:endParaRPr lang="en-US" sz="2400" b="0" cap="none" spc="0" dirty="0">
              <a:ln w="0"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376092" y="4929510"/>
            <a:ext cx="894219" cy="461665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Tw Cen MT Condensed" panose="020B0606020104020203" pitchFamily="34" charset="0"/>
              </a:rPr>
              <a:t>Female </a:t>
            </a:r>
            <a:endParaRPr lang="en-US" sz="2400" b="0" cap="none" spc="0" dirty="0">
              <a:ln w="0"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50" name="Flowchart: Connector 49"/>
          <p:cNvSpPr/>
          <p:nvPr/>
        </p:nvSpPr>
        <p:spPr>
          <a:xfrm>
            <a:off x="8464837" y="5126711"/>
            <a:ext cx="103030" cy="10303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lowchart: Connector 51"/>
          <p:cNvSpPr/>
          <p:nvPr/>
        </p:nvSpPr>
        <p:spPr>
          <a:xfrm>
            <a:off x="7313524" y="5117949"/>
            <a:ext cx="103030" cy="10303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7206198" y="5306027"/>
            <a:ext cx="38698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w Cen MT Condensed" panose="020B0606020104020203" pitchFamily="34" charset="0"/>
              </a:rPr>
              <a:t>By clicking Sign Up, you agree to our </a:t>
            </a:r>
            <a:r>
              <a:rPr lang="en-US" sz="1600" dirty="0">
                <a:latin typeface="Tw Cen MT Condensed" panose="020B0606020104020203" pitchFamily="34" charset="0"/>
                <a:hlinkClick r:id="rId2"/>
              </a:rPr>
              <a:t>Terms</a:t>
            </a:r>
            <a:r>
              <a:rPr lang="en-US" sz="1600" dirty="0">
                <a:latin typeface="Tw Cen MT Condensed" panose="020B0606020104020203" pitchFamily="34" charset="0"/>
              </a:rPr>
              <a:t>, </a:t>
            </a:r>
            <a:r>
              <a:rPr lang="en-US" sz="1600" dirty="0">
                <a:latin typeface="Tw Cen MT Condensed" panose="020B0606020104020203" pitchFamily="34" charset="0"/>
                <a:hlinkClick r:id="rId3"/>
              </a:rPr>
              <a:t>Data Policy</a:t>
            </a:r>
            <a:r>
              <a:rPr lang="en-US" sz="1600" dirty="0">
                <a:latin typeface="Tw Cen MT Condensed" panose="020B0606020104020203" pitchFamily="34" charset="0"/>
              </a:rPr>
              <a:t> </a:t>
            </a:r>
            <a:endParaRPr lang="en-US" sz="1600" dirty="0" smtClean="0">
              <a:latin typeface="Tw Cen MT Condensed" panose="020B0606020104020203" pitchFamily="34" charset="0"/>
            </a:endParaRPr>
          </a:p>
          <a:p>
            <a:r>
              <a:rPr lang="en-US" sz="1600" dirty="0" smtClean="0">
                <a:latin typeface="Tw Cen MT Condensed" panose="020B0606020104020203" pitchFamily="34" charset="0"/>
              </a:rPr>
              <a:t>and</a:t>
            </a:r>
            <a:r>
              <a:rPr lang="en-US" sz="1600" dirty="0">
                <a:latin typeface="Tw Cen MT Condensed" panose="020B0606020104020203" pitchFamily="34" charset="0"/>
              </a:rPr>
              <a:t> </a:t>
            </a:r>
            <a:r>
              <a:rPr lang="en-US" sz="1600" dirty="0">
                <a:latin typeface="Tw Cen MT Condensed" panose="020B0606020104020203" pitchFamily="34" charset="0"/>
                <a:hlinkClick r:id="rId4"/>
              </a:rPr>
              <a:t>Cookie Policy</a:t>
            </a:r>
            <a:r>
              <a:rPr lang="en-US" sz="1600" dirty="0">
                <a:latin typeface="Tw Cen MT Condensed" panose="020B0606020104020203" pitchFamily="34" charset="0"/>
              </a:rPr>
              <a:t>. </a:t>
            </a:r>
            <a:r>
              <a:rPr lang="en-US" sz="1600" dirty="0" smtClean="0">
                <a:latin typeface="Tw Cen MT Condensed" panose="020B0606020104020203" pitchFamily="34" charset="0"/>
              </a:rPr>
              <a:t>You </a:t>
            </a:r>
            <a:r>
              <a:rPr lang="en-US" sz="1600" dirty="0">
                <a:latin typeface="Tw Cen MT Condensed" panose="020B0606020104020203" pitchFamily="34" charset="0"/>
              </a:rPr>
              <a:t>may receive SMS notifications from </a:t>
            </a:r>
            <a:r>
              <a:rPr lang="en-US" sz="1600" dirty="0" smtClean="0">
                <a:latin typeface="Tw Cen MT Condensed" panose="020B0606020104020203" pitchFamily="34" charset="0"/>
              </a:rPr>
              <a:t>us</a:t>
            </a:r>
          </a:p>
          <a:p>
            <a:r>
              <a:rPr lang="en-US" sz="1600" dirty="0" smtClean="0">
                <a:latin typeface="Tw Cen MT Condensed" panose="020B0606020104020203" pitchFamily="34" charset="0"/>
              </a:rPr>
              <a:t>and </a:t>
            </a:r>
            <a:r>
              <a:rPr lang="en-US" sz="1600" dirty="0">
                <a:latin typeface="Tw Cen MT Condensed" panose="020B0606020104020203" pitchFamily="34" charset="0"/>
              </a:rPr>
              <a:t>can opt out at any time.</a:t>
            </a:r>
            <a:endParaRPr lang="en-US" sz="1600" dirty="0">
              <a:latin typeface="Tw Cen MT Condensed" panose="020B0606020104020203" pitchFamily="34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53792" y="1777285"/>
            <a:ext cx="5950039" cy="31181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2252513" y="2825552"/>
            <a:ext cx="227100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 smtClean="0">
                <a:ln w="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w Cen MT Condensed Extra Bold" panose="020B0803020202020204" pitchFamily="34" charset="0"/>
              </a:rPr>
              <a:t>Slide Show</a:t>
            </a:r>
            <a:endParaRPr lang="en-US" sz="4000" b="0" cap="none" spc="0" dirty="0">
              <a:ln w="0"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w Cen MT Condensed Extra Bold" panose="020B0803020202020204" pitchFamily="34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09252" y="5117949"/>
            <a:ext cx="1258961" cy="1189630"/>
          </a:xfrm>
          <a:prstGeom prst="rect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2165446" y="5115801"/>
            <a:ext cx="1258961" cy="1189630"/>
          </a:xfrm>
          <a:prstGeom prst="rect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3695885" y="5126532"/>
            <a:ext cx="1258961" cy="1189630"/>
          </a:xfrm>
          <a:prstGeom prst="rect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5239217" y="5150142"/>
            <a:ext cx="1258961" cy="11896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5586644" y="5234017"/>
            <a:ext cx="5293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8281653" y="6177335"/>
            <a:ext cx="1058862" cy="477679"/>
            <a:chOff x="4134118" y="742503"/>
            <a:chExt cx="605307" cy="273069"/>
          </a:xfrm>
        </p:grpSpPr>
        <p:sp>
          <p:nvSpPr>
            <p:cNvPr id="68" name="Rectangle 67"/>
            <p:cNvSpPr/>
            <p:nvPr/>
          </p:nvSpPr>
          <p:spPr>
            <a:xfrm>
              <a:off x="4134118" y="742503"/>
              <a:ext cx="605307" cy="273069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4196133" y="758405"/>
              <a:ext cx="481278" cy="228726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b="1" dirty="0" smtClean="0">
                  <a:ln w="0">
                    <a:noFill/>
                  </a:ln>
                  <a:solidFill>
                    <a:schemeClr val="bg1"/>
                  </a:solidFill>
                  <a:latin typeface="Tw Cen MT Condensed" panose="020B0606020104020203" pitchFamily="34" charset="0"/>
                </a:rPr>
                <a:t>Sign up</a:t>
              </a:r>
              <a:endParaRPr lang="en-US" sz="2000" b="1" cap="none" spc="0" dirty="0">
                <a:ln w="0">
                  <a:noFill/>
                </a:ln>
                <a:solidFill>
                  <a:schemeClr val="bg1"/>
                </a:solidFill>
                <a:latin typeface="Tw Cen MT Condensed" panose="020B06060201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538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38637"/>
            <a:ext cx="12191999" cy="119773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167979" y="206288"/>
            <a:ext cx="225061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0" cap="none" spc="0" dirty="0" smtClean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w Cen MT Condensed Extra Bold" panose="020B0803020202020204" pitchFamily="34" charset="0"/>
              </a:rPr>
              <a:t>Lifenote</a:t>
            </a:r>
            <a:endParaRPr lang="en-US" sz="4000" b="0" cap="none" spc="0" dirty="0">
              <a:ln w="0">
                <a:noFill/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w Cen MT Condensed Extra Bold" panose="020B0803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76074" y="267843"/>
            <a:ext cx="4239849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w Cen MT Condensed Extra Bold" panose="020B0803020202020204" pitchFamily="34" charset="0"/>
              </a:rPr>
              <a:t>General Information</a:t>
            </a:r>
            <a:endParaRPr lang="en-US" sz="3200" b="0" cap="none" spc="0" dirty="0">
              <a:ln w="0">
                <a:noFill/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w Cen MT Condensed Extra Bold" panose="020B0803020202020204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868211" y="1629963"/>
            <a:ext cx="2550016" cy="41551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9" name="Rectangle 8"/>
          <p:cNvSpPr/>
          <p:nvPr/>
        </p:nvSpPr>
        <p:spPr>
          <a:xfrm>
            <a:off x="5290361" y="1609149"/>
            <a:ext cx="1705724" cy="461665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0">
                  <a:noFill/>
                </a:ln>
                <a:solidFill>
                  <a:schemeClr val="bg1">
                    <a:lumMod val="75000"/>
                  </a:schemeClr>
                </a:solidFill>
                <a:latin typeface="Tw Cen MT Condensed" panose="020B0606020104020203" pitchFamily="34" charset="0"/>
              </a:rPr>
              <a:t>Your home town </a:t>
            </a:r>
            <a:endParaRPr lang="en-US" sz="2400" b="0" cap="none" spc="0" dirty="0">
              <a:ln w="0">
                <a:noFill/>
              </a:ln>
              <a:solidFill>
                <a:schemeClr val="bg1">
                  <a:lumMod val="75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868215" y="2128420"/>
            <a:ext cx="2550016" cy="41551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1" name="Rectangle 10"/>
          <p:cNvSpPr/>
          <p:nvPr/>
        </p:nvSpPr>
        <p:spPr>
          <a:xfrm>
            <a:off x="5434823" y="2082273"/>
            <a:ext cx="1416799" cy="461665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0">
                  <a:noFill/>
                </a:ln>
                <a:solidFill>
                  <a:schemeClr val="bg1">
                    <a:lumMod val="75000"/>
                  </a:schemeClr>
                </a:solidFill>
                <a:latin typeface="Tw Cen MT Condensed" panose="020B0606020104020203" pitchFamily="34" charset="0"/>
              </a:rPr>
              <a:t>Current town </a:t>
            </a:r>
            <a:endParaRPr lang="en-US" sz="2400" b="0" cap="none" spc="0" dirty="0">
              <a:ln w="0">
                <a:noFill/>
              </a:ln>
              <a:solidFill>
                <a:schemeClr val="bg1">
                  <a:lumMod val="75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868214" y="2598113"/>
            <a:ext cx="2550016" cy="41551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3" name="Rectangle 12"/>
          <p:cNvSpPr/>
          <p:nvPr/>
        </p:nvSpPr>
        <p:spPr>
          <a:xfrm>
            <a:off x="5585053" y="2543938"/>
            <a:ext cx="1116332" cy="461665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0">
                  <a:noFill/>
                </a:ln>
                <a:solidFill>
                  <a:schemeClr val="bg1">
                    <a:lumMod val="50000"/>
                  </a:schemeClr>
                </a:solidFill>
                <a:latin typeface="Tw Cen MT Condensed" panose="020B0606020104020203" pitchFamily="34" charset="0"/>
              </a:rPr>
              <a:t>Language </a:t>
            </a:r>
            <a:endParaRPr lang="en-US" sz="2400" b="0" cap="none" spc="0" dirty="0">
              <a:ln w="0">
                <a:noFill/>
              </a:ln>
              <a:solidFill>
                <a:schemeClr val="bg1">
                  <a:lumMod val="50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14" name="Flowchart: Merge 13"/>
          <p:cNvSpPr/>
          <p:nvPr/>
        </p:nvSpPr>
        <p:spPr>
          <a:xfrm>
            <a:off x="7145476" y="2809516"/>
            <a:ext cx="110620" cy="45719"/>
          </a:xfrm>
          <a:prstGeom prst="flowChartMerg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757705" y="3640086"/>
            <a:ext cx="10676585" cy="249694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6" name="Rounded Rectangle 15"/>
          <p:cNvSpPr/>
          <p:nvPr/>
        </p:nvSpPr>
        <p:spPr>
          <a:xfrm>
            <a:off x="4868211" y="3106232"/>
            <a:ext cx="2550016" cy="41551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Rectangle 16"/>
          <p:cNvSpPr/>
          <p:nvPr/>
        </p:nvSpPr>
        <p:spPr>
          <a:xfrm>
            <a:off x="5438027" y="3028698"/>
            <a:ext cx="1410386" cy="461665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0">
                  <a:noFill/>
                </a:ln>
                <a:solidFill>
                  <a:schemeClr val="bg1">
                    <a:lumMod val="50000"/>
                  </a:schemeClr>
                </a:solidFill>
                <a:latin typeface="Tw Cen MT Condensed" panose="020B0606020104020203" pitchFamily="34" charset="0"/>
              </a:rPr>
              <a:t>Your interest </a:t>
            </a:r>
            <a:endParaRPr lang="en-US" sz="2400" b="0" cap="none" spc="0" dirty="0">
              <a:ln w="0">
                <a:noFill/>
              </a:ln>
              <a:solidFill>
                <a:schemeClr val="bg1">
                  <a:lumMod val="50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312275" y="3709171"/>
            <a:ext cx="816249" cy="461665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0">
                  <a:noFill/>
                </a:ln>
                <a:solidFill>
                  <a:schemeClr val="bg1">
                    <a:lumMod val="50000"/>
                  </a:schemeClr>
                </a:solidFill>
                <a:latin typeface="Tw Cen MT Condensed" panose="020B0606020104020203" pitchFamily="34" charset="0"/>
              </a:rPr>
              <a:t>Sports </a:t>
            </a:r>
            <a:endParaRPr lang="en-US" sz="2400" b="0" cap="none" spc="0" dirty="0">
              <a:ln w="0">
                <a:noFill/>
              </a:ln>
              <a:solidFill>
                <a:schemeClr val="bg1">
                  <a:lumMod val="50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758562" y="3719632"/>
            <a:ext cx="769314" cy="461665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0">
                  <a:noFill/>
                </a:ln>
                <a:solidFill>
                  <a:schemeClr val="bg1">
                    <a:lumMod val="50000"/>
                  </a:schemeClr>
                </a:solidFill>
                <a:latin typeface="Tw Cen MT Condensed" panose="020B0606020104020203" pitchFamily="34" charset="0"/>
              </a:rPr>
              <a:t>Foods </a:t>
            </a:r>
            <a:endParaRPr lang="en-US" sz="2400" b="0" cap="none" spc="0" dirty="0">
              <a:ln w="0">
                <a:noFill/>
              </a:ln>
              <a:solidFill>
                <a:schemeClr val="bg1">
                  <a:lumMod val="50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004185" y="3709171"/>
            <a:ext cx="995337" cy="461665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0">
                  <a:noFill/>
                </a:ln>
                <a:solidFill>
                  <a:schemeClr val="bg1">
                    <a:lumMod val="50000"/>
                  </a:schemeClr>
                </a:solidFill>
                <a:latin typeface="Tw Cen MT Condensed" panose="020B0606020104020203" pitchFamily="34" charset="0"/>
              </a:rPr>
              <a:t>Fashion  </a:t>
            </a:r>
            <a:endParaRPr lang="en-US" sz="2400" b="0" cap="none" spc="0" dirty="0">
              <a:ln w="0">
                <a:noFill/>
              </a:ln>
              <a:solidFill>
                <a:schemeClr val="bg1">
                  <a:lumMod val="50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305515" y="3709171"/>
            <a:ext cx="882294" cy="461665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0">
                  <a:noFill/>
                </a:ln>
                <a:solidFill>
                  <a:schemeClr val="bg1">
                    <a:lumMod val="50000"/>
                  </a:schemeClr>
                </a:solidFill>
                <a:latin typeface="Tw Cen MT Condensed" panose="020B0606020104020203" pitchFamily="34" charset="0"/>
              </a:rPr>
              <a:t>Movies </a:t>
            </a:r>
            <a:endParaRPr lang="en-US" sz="2400" b="0" cap="none" spc="0" dirty="0">
              <a:ln w="0">
                <a:noFill/>
              </a:ln>
              <a:solidFill>
                <a:schemeClr val="bg1">
                  <a:lumMod val="50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0025291" y="3719632"/>
            <a:ext cx="901081" cy="461665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0">
                  <a:noFill/>
                </a:ln>
                <a:solidFill>
                  <a:schemeClr val="bg1">
                    <a:lumMod val="50000"/>
                  </a:schemeClr>
                </a:solidFill>
                <a:latin typeface="Tw Cen MT Condensed" panose="020B0606020104020203" pitchFamily="34" charset="0"/>
              </a:rPr>
              <a:t>Others  </a:t>
            </a:r>
            <a:endParaRPr lang="en-US" sz="2400" b="0" cap="none" spc="0" dirty="0">
              <a:ln w="0">
                <a:noFill/>
              </a:ln>
              <a:solidFill>
                <a:schemeClr val="bg1">
                  <a:lumMod val="50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41" name="Flowchart: Connector 40"/>
          <p:cNvSpPr/>
          <p:nvPr/>
        </p:nvSpPr>
        <p:spPr>
          <a:xfrm>
            <a:off x="2832811" y="5548378"/>
            <a:ext cx="128788" cy="128788"/>
          </a:xfrm>
          <a:prstGeom prst="flowChartConnector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lowchart: Connector 41"/>
          <p:cNvSpPr/>
          <p:nvPr/>
        </p:nvSpPr>
        <p:spPr>
          <a:xfrm>
            <a:off x="2859562" y="5350111"/>
            <a:ext cx="128788" cy="128788"/>
          </a:xfrm>
          <a:prstGeom prst="flowChartConnector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lowchart: Connector 42"/>
          <p:cNvSpPr/>
          <p:nvPr/>
        </p:nvSpPr>
        <p:spPr>
          <a:xfrm>
            <a:off x="2861960" y="4281786"/>
            <a:ext cx="128788" cy="128788"/>
          </a:xfrm>
          <a:prstGeom prst="flowChartConnector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lowchart: Connector 43"/>
          <p:cNvSpPr/>
          <p:nvPr/>
        </p:nvSpPr>
        <p:spPr>
          <a:xfrm>
            <a:off x="957329" y="4270928"/>
            <a:ext cx="128788" cy="128788"/>
          </a:xfrm>
          <a:prstGeom prst="flowChartConnector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086117" y="4146125"/>
            <a:ext cx="748923" cy="40011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 smtClean="0">
                <a:ln w="0">
                  <a:noFill/>
                </a:ln>
                <a:solidFill>
                  <a:schemeClr val="bg1">
                    <a:lumMod val="50000"/>
                  </a:schemeClr>
                </a:solidFill>
                <a:latin typeface="Tw Cen MT Condensed" panose="020B0606020104020203" pitchFamily="34" charset="0"/>
              </a:rPr>
              <a:t>Cricket </a:t>
            </a:r>
            <a:endParaRPr lang="en-US" sz="2000" b="0" cap="none" spc="0" dirty="0">
              <a:ln w="0">
                <a:noFill/>
              </a:ln>
              <a:solidFill>
                <a:schemeClr val="bg1">
                  <a:lumMod val="50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080580" y="4652165"/>
            <a:ext cx="768608" cy="40011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 smtClean="0">
                <a:ln w="0">
                  <a:noFill/>
                </a:ln>
                <a:solidFill>
                  <a:schemeClr val="bg1">
                    <a:lumMod val="50000"/>
                  </a:schemeClr>
                </a:solidFill>
                <a:latin typeface="Tw Cen MT Condensed" panose="020B0606020104020203" pitchFamily="34" charset="0"/>
              </a:rPr>
              <a:t>Hockey </a:t>
            </a:r>
            <a:endParaRPr lang="en-US" sz="2000" b="0" cap="none" spc="0" dirty="0">
              <a:ln w="0">
                <a:noFill/>
              </a:ln>
              <a:solidFill>
                <a:schemeClr val="bg1">
                  <a:lumMod val="50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8529314" y="5052275"/>
            <a:ext cx="644728" cy="40011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 smtClean="0">
                <a:ln w="0">
                  <a:noFill/>
                </a:ln>
                <a:solidFill>
                  <a:schemeClr val="bg1">
                    <a:lumMod val="50000"/>
                  </a:schemeClr>
                </a:solidFill>
                <a:latin typeface="Tw Cen MT Condensed" panose="020B0606020104020203" pitchFamily="34" charset="0"/>
              </a:rPr>
              <a:t>Pants </a:t>
            </a:r>
            <a:endParaRPr lang="en-US" sz="2000" b="0" cap="none" spc="0" dirty="0">
              <a:ln w="0">
                <a:noFill/>
              </a:ln>
              <a:solidFill>
                <a:schemeClr val="bg1">
                  <a:lumMod val="50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086117" y="4388858"/>
            <a:ext cx="791050" cy="40011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 smtClean="0">
                <a:ln w="0">
                  <a:noFill/>
                </a:ln>
                <a:solidFill>
                  <a:schemeClr val="bg1">
                    <a:lumMod val="50000"/>
                  </a:schemeClr>
                </a:solidFill>
                <a:latin typeface="Tw Cen MT Condensed" panose="020B0606020104020203" pitchFamily="34" charset="0"/>
              </a:rPr>
              <a:t>Football</a:t>
            </a:r>
            <a:endParaRPr lang="en-US" sz="2000" b="0" cap="none" spc="0" dirty="0">
              <a:ln w="0">
                <a:noFill/>
              </a:ln>
              <a:solidFill>
                <a:schemeClr val="bg1">
                  <a:lumMod val="50000"/>
                </a:schemeClr>
              </a:solidFill>
              <a:latin typeface="Tw Cen MT Condensed" panose="020B0606020104020203" pitchFamily="34" charset="0"/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>
            <a:off x="2738407" y="4270928"/>
            <a:ext cx="0" cy="166604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4951540" y="4270928"/>
            <a:ext cx="0" cy="166604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7391745" y="4270928"/>
            <a:ext cx="0" cy="166604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9392826" y="4270928"/>
            <a:ext cx="0" cy="166604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Flowchart: Connector 58"/>
          <p:cNvSpPr/>
          <p:nvPr/>
        </p:nvSpPr>
        <p:spPr>
          <a:xfrm>
            <a:off x="957329" y="4524519"/>
            <a:ext cx="128788" cy="128788"/>
          </a:xfrm>
          <a:prstGeom prst="flowChartConnector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lowchart: Connector 59"/>
          <p:cNvSpPr/>
          <p:nvPr/>
        </p:nvSpPr>
        <p:spPr>
          <a:xfrm>
            <a:off x="957329" y="4771642"/>
            <a:ext cx="128788" cy="128788"/>
          </a:xfrm>
          <a:prstGeom prst="flowChartConnector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lowchart: Connector 60"/>
          <p:cNvSpPr/>
          <p:nvPr/>
        </p:nvSpPr>
        <p:spPr>
          <a:xfrm>
            <a:off x="957329" y="5008686"/>
            <a:ext cx="128788" cy="128788"/>
          </a:xfrm>
          <a:prstGeom prst="flowChartConnector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lowchart: Connector 61"/>
          <p:cNvSpPr/>
          <p:nvPr/>
        </p:nvSpPr>
        <p:spPr>
          <a:xfrm>
            <a:off x="957329" y="5262391"/>
            <a:ext cx="128788" cy="128788"/>
          </a:xfrm>
          <a:prstGeom prst="flowChartConnector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lowchart: Connector 62"/>
          <p:cNvSpPr/>
          <p:nvPr/>
        </p:nvSpPr>
        <p:spPr>
          <a:xfrm>
            <a:off x="957329" y="5499243"/>
            <a:ext cx="128788" cy="128788"/>
          </a:xfrm>
          <a:prstGeom prst="flowChartConnector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lowchart: Connector 63"/>
          <p:cNvSpPr/>
          <p:nvPr/>
        </p:nvSpPr>
        <p:spPr>
          <a:xfrm>
            <a:off x="957329" y="5726980"/>
            <a:ext cx="128788" cy="128788"/>
          </a:xfrm>
          <a:prstGeom prst="flowChartConnector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1064147" y="5140505"/>
            <a:ext cx="1190647" cy="40011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 smtClean="0">
                <a:ln w="0">
                  <a:noFill/>
                </a:ln>
                <a:solidFill>
                  <a:schemeClr val="bg1">
                    <a:lumMod val="50000"/>
                  </a:schemeClr>
                </a:solidFill>
                <a:latin typeface="Tw Cen MT Condensed" panose="020B0606020104020203" pitchFamily="34" charset="0"/>
              </a:rPr>
              <a:t>Video games </a:t>
            </a:r>
            <a:endParaRPr lang="en-US" sz="2000" b="0" cap="none" spc="0" dirty="0">
              <a:ln w="0">
                <a:noFill/>
              </a:ln>
              <a:solidFill>
                <a:schemeClr val="bg1">
                  <a:lumMod val="50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1065336" y="4881111"/>
            <a:ext cx="1037463" cy="40011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 smtClean="0">
                <a:ln w="0">
                  <a:noFill/>
                </a:ln>
                <a:solidFill>
                  <a:schemeClr val="bg1">
                    <a:lumMod val="50000"/>
                  </a:schemeClr>
                </a:solidFill>
                <a:latin typeface="Tw Cen MT Condensed" panose="020B0606020104020203" pitchFamily="34" charset="0"/>
              </a:rPr>
              <a:t>Badminton </a:t>
            </a:r>
            <a:endParaRPr lang="en-US" sz="2000" b="0" cap="none" spc="0" dirty="0">
              <a:ln w="0">
                <a:noFill/>
              </a:ln>
              <a:solidFill>
                <a:schemeClr val="bg1">
                  <a:lumMod val="50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2955886" y="4173078"/>
            <a:ext cx="960519" cy="40011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 smtClean="0">
                <a:ln w="0">
                  <a:noFill/>
                </a:ln>
                <a:solidFill>
                  <a:schemeClr val="bg1">
                    <a:lumMod val="50000"/>
                  </a:schemeClr>
                </a:solidFill>
                <a:latin typeface="Tw Cen MT Condensed" panose="020B0606020104020203" pitchFamily="34" charset="0"/>
              </a:rPr>
              <a:t>Romantic  </a:t>
            </a:r>
            <a:endParaRPr lang="en-US" sz="2000" b="0" cap="none" spc="0" dirty="0">
              <a:ln w="0">
                <a:noFill/>
              </a:ln>
              <a:solidFill>
                <a:schemeClr val="bg1">
                  <a:lumMod val="50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069359" y="5599954"/>
            <a:ext cx="779829" cy="40011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 smtClean="0">
                <a:ln w="0">
                  <a:noFill/>
                </a:ln>
                <a:solidFill>
                  <a:schemeClr val="bg1">
                    <a:lumMod val="50000"/>
                  </a:schemeClr>
                </a:solidFill>
                <a:latin typeface="Tw Cen MT Condensed" panose="020B0606020104020203" pitchFamily="34" charset="0"/>
              </a:rPr>
              <a:t>Others  </a:t>
            </a:r>
            <a:endParaRPr lang="en-US" sz="2000" b="0" cap="none" spc="0" dirty="0">
              <a:ln w="0">
                <a:noFill/>
              </a:ln>
              <a:solidFill>
                <a:schemeClr val="bg1">
                  <a:lumMod val="50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1077717" y="5358871"/>
            <a:ext cx="1228671" cy="40011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 smtClean="0">
                <a:ln w="0">
                  <a:noFill/>
                </a:ln>
                <a:solidFill>
                  <a:schemeClr val="bg1">
                    <a:lumMod val="50000"/>
                  </a:schemeClr>
                </a:solidFill>
                <a:latin typeface="Tw Cen MT Condensed" panose="020B0606020104020203" pitchFamily="34" charset="0"/>
              </a:rPr>
              <a:t>Indoor games</a:t>
            </a:r>
            <a:endParaRPr lang="en-US" sz="2000" b="0" cap="none" spc="0" dirty="0">
              <a:ln w="0">
                <a:noFill/>
              </a:ln>
              <a:solidFill>
                <a:schemeClr val="bg1">
                  <a:lumMod val="50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71" name="Flowchart: Connector 70"/>
          <p:cNvSpPr/>
          <p:nvPr/>
        </p:nvSpPr>
        <p:spPr>
          <a:xfrm>
            <a:off x="2861960" y="4481841"/>
            <a:ext cx="128788" cy="128788"/>
          </a:xfrm>
          <a:prstGeom prst="flowChartConnector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lowchart: Connector 71"/>
          <p:cNvSpPr/>
          <p:nvPr/>
        </p:nvSpPr>
        <p:spPr>
          <a:xfrm>
            <a:off x="2861960" y="4697657"/>
            <a:ext cx="128788" cy="128788"/>
          </a:xfrm>
          <a:prstGeom prst="flowChartConnector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lowchart: Connector 72"/>
          <p:cNvSpPr/>
          <p:nvPr/>
        </p:nvSpPr>
        <p:spPr>
          <a:xfrm>
            <a:off x="2861960" y="4897017"/>
            <a:ext cx="128788" cy="128788"/>
          </a:xfrm>
          <a:prstGeom prst="flowChartConnector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lowchart: Connector 73"/>
          <p:cNvSpPr/>
          <p:nvPr/>
        </p:nvSpPr>
        <p:spPr>
          <a:xfrm>
            <a:off x="2861960" y="5156959"/>
            <a:ext cx="128788" cy="128788"/>
          </a:xfrm>
          <a:prstGeom prst="flowChartConnector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2950460" y="4809461"/>
            <a:ext cx="609462" cy="40011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 err="1" smtClean="0">
                <a:ln w="0">
                  <a:noFill/>
                </a:ln>
                <a:solidFill>
                  <a:schemeClr val="bg1">
                    <a:lumMod val="50000"/>
                  </a:schemeClr>
                </a:solidFill>
                <a:latin typeface="Tw Cen MT Condensed" panose="020B0606020104020203" pitchFamily="34" charset="0"/>
              </a:rPr>
              <a:t>Sci</a:t>
            </a:r>
            <a:r>
              <a:rPr lang="en-US" sz="2000" dirty="0" smtClean="0">
                <a:ln w="0">
                  <a:noFill/>
                </a:ln>
                <a:solidFill>
                  <a:schemeClr val="bg1">
                    <a:lumMod val="50000"/>
                  </a:schemeClr>
                </a:solidFill>
                <a:latin typeface="Tw Cen MT Condensed" panose="020B0606020104020203" pitchFamily="34" charset="0"/>
              </a:rPr>
              <a:t> Fi </a:t>
            </a:r>
            <a:endParaRPr lang="en-US" sz="2000" b="0" cap="none" spc="0" dirty="0">
              <a:ln w="0">
                <a:noFill/>
              </a:ln>
              <a:solidFill>
                <a:schemeClr val="bg1">
                  <a:lumMod val="50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2935965" y="4579968"/>
            <a:ext cx="823174" cy="40011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 smtClean="0">
                <a:ln w="0">
                  <a:noFill/>
                </a:ln>
                <a:solidFill>
                  <a:schemeClr val="bg1">
                    <a:lumMod val="50000"/>
                  </a:schemeClr>
                </a:solidFill>
                <a:latin typeface="Tw Cen MT Condensed" panose="020B0606020104020203" pitchFamily="34" charset="0"/>
              </a:rPr>
              <a:t>Tragedy </a:t>
            </a:r>
            <a:endParaRPr lang="en-US" sz="2000" b="0" cap="none" spc="0" dirty="0">
              <a:ln w="0">
                <a:noFill/>
              </a:ln>
              <a:solidFill>
                <a:schemeClr val="bg1">
                  <a:lumMod val="50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2950460" y="4361941"/>
            <a:ext cx="678134" cy="40011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 smtClean="0">
                <a:ln w="0">
                  <a:noFill/>
                </a:ln>
                <a:solidFill>
                  <a:schemeClr val="bg1">
                    <a:lumMod val="50000"/>
                  </a:schemeClr>
                </a:solidFill>
                <a:latin typeface="Tw Cen MT Condensed" panose="020B0606020104020203" pitchFamily="34" charset="0"/>
              </a:rPr>
              <a:t>Horror</a:t>
            </a:r>
            <a:endParaRPr lang="en-US" sz="2000" b="0" cap="none" spc="0" dirty="0">
              <a:ln w="0">
                <a:noFill/>
              </a:ln>
              <a:solidFill>
                <a:schemeClr val="bg1">
                  <a:lumMod val="50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2926354" y="5407838"/>
            <a:ext cx="730136" cy="40011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 smtClean="0">
                <a:ln w="0">
                  <a:noFill/>
                </a:ln>
                <a:solidFill>
                  <a:schemeClr val="bg1">
                    <a:lumMod val="50000"/>
                  </a:schemeClr>
                </a:solidFill>
                <a:latin typeface="Tw Cen MT Condensed" panose="020B0606020104020203" pitchFamily="34" charset="0"/>
              </a:rPr>
              <a:t>Drama </a:t>
            </a:r>
            <a:endParaRPr lang="en-US" sz="2000" b="0" cap="none" spc="0" dirty="0">
              <a:ln w="0">
                <a:noFill/>
              </a:ln>
              <a:solidFill>
                <a:schemeClr val="bg1">
                  <a:lumMod val="50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2949155" y="5199844"/>
            <a:ext cx="834845" cy="40011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 smtClean="0">
                <a:ln w="0">
                  <a:noFill/>
                </a:ln>
                <a:solidFill>
                  <a:schemeClr val="bg1">
                    <a:lumMod val="50000"/>
                  </a:schemeClr>
                </a:solidFill>
                <a:latin typeface="Tw Cen MT Condensed" panose="020B0606020104020203" pitchFamily="34" charset="0"/>
              </a:rPr>
              <a:t>Comedy </a:t>
            </a:r>
            <a:endParaRPr lang="en-US" sz="2000" b="0" cap="none" spc="0" dirty="0">
              <a:ln w="0">
                <a:noFill/>
              </a:ln>
              <a:solidFill>
                <a:schemeClr val="bg1">
                  <a:lumMod val="50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2939375" y="5007728"/>
            <a:ext cx="960969" cy="40011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 smtClean="0">
                <a:ln w="0">
                  <a:noFill/>
                </a:ln>
                <a:solidFill>
                  <a:schemeClr val="bg1">
                    <a:lumMod val="50000"/>
                  </a:schemeClr>
                </a:solidFill>
                <a:latin typeface="Tw Cen MT Condensed" panose="020B0606020104020203" pitchFamily="34" charset="0"/>
              </a:rPr>
              <a:t>Adventure</a:t>
            </a:r>
            <a:endParaRPr lang="en-US" sz="2000" b="0" cap="none" spc="0" dirty="0">
              <a:ln w="0">
                <a:noFill/>
              </a:ln>
              <a:solidFill>
                <a:schemeClr val="bg1">
                  <a:lumMod val="50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83" name="Flowchart: Connector 82"/>
          <p:cNvSpPr/>
          <p:nvPr/>
        </p:nvSpPr>
        <p:spPr>
          <a:xfrm>
            <a:off x="7512842" y="4537358"/>
            <a:ext cx="128788" cy="128788"/>
          </a:xfrm>
          <a:prstGeom prst="flowChartConnector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Flowchart: Connector 83"/>
          <p:cNvSpPr/>
          <p:nvPr/>
        </p:nvSpPr>
        <p:spPr>
          <a:xfrm>
            <a:off x="7512842" y="4308739"/>
            <a:ext cx="128788" cy="128788"/>
          </a:xfrm>
          <a:prstGeom prst="flowChartConnector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Flowchart: Connector 84"/>
          <p:cNvSpPr/>
          <p:nvPr/>
        </p:nvSpPr>
        <p:spPr>
          <a:xfrm>
            <a:off x="2820367" y="5748639"/>
            <a:ext cx="128788" cy="128788"/>
          </a:xfrm>
          <a:prstGeom prst="flowChartConnector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7636299" y="5473979"/>
            <a:ext cx="785793" cy="40011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 smtClean="0">
                <a:ln w="0">
                  <a:noFill/>
                </a:ln>
                <a:solidFill>
                  <a:schemeClr val="bg1">
                    <a:lumMod val="50000"/>
                  </a:schemeClr>
                </a:solidFill>
                <a:latin typeface="Tw Cen MT Condensed" panose="020B0606020104020203" pitchFamily="34" charset="0"/>
              </a:rPr>
              <a:t>Panjabi </a:t>
            </a:r>
            <a:endParaRPr lang="en-US" sz="2000" b="0" cap="none" spc="0" dirty="0">
              <a:ln w="0">
                <a:noFill/>
              </a:ln>
              <a:solidFill>
                <a:schemeClr val="bg1">
                  <a:lumMod val="50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7636299" y="4170836"/>
            <a:ext cx="677622" cy="40011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 smtClean="0">
                <a:ln w="0">
                  <a:noFill/>
                </a:ln>
                <a:solidFill>
                  <a:schemeClr val="bg1">
                    <a:lumMod val="50000"/>
                  </a:schemeClr>
                </a:solidFill>
                <a:latin typeface="Tw Cen MT Condensed" panose="020B0606020104020203" pitchFamily="34" charset="0"/>
              </a:rPr>
              <a:t>Watch </a:t>
            </a:r>
            <a:endParaRPr lang="en-US" sz="2000" b="0" cap="none" spc="0" dirty="0">
              <a:ln w="0">
                <a:noFill/>
              </a:ln>
              <a:solidFill>
                <a:schemeClr val="bg1">
                  <a:lumMod val="50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5180800" y="4148634"/>
            <a:ext cx="1132041" cy="40011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 smtClean="0">
                <a:ln w="0">
                  <a:noFill/>
                </a:ln>
                <a:solidFill>
                  <a:schemeClr val="bg1">
                    <a:lumMod val="50000"/>
                  </a:schemeClr>
                </a:solidFill>
                <a:latin typeface="Tw Cen MT Condensed" panose="020B0606020104020203" pitchFamily="34" charset="0"/>
              </a:rPr>
              <a:t>Home made </a:t>
            </a:r>
            <a:endParaRPr lang="en-US" sz="2000" b="0" cap="none" spc="0" dirty="0">
              <a:ln w="0">
                <a:noFill/>
              </a:ln>
              <a:solidFill>
                <a:schemeClr val="bg1">
                  <a:lumMod val="50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2932893" y="5625704"/>
            <a:ext cx="733342" cy="40011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 smtClean="0">
                <a:ln w="0">
                  <a:noFill/>
                </a:ln>
                <a:solidFill>
                  <a:schemeClr val="bg1">
                    <a:lumMod val="50000"/>
                  </a:schemeClr>
                </a:solidFill>
                <a:latin typeface="Tw Cen MT Condensed" panose="020B0606020104020203" pitchFamily="34" charset="0"/>
              </a:rPr>
              <a:t>Others </a:t>
            </a:r>
            <a:endParaRPr lang="en-US" sz="2000" b="0" cap="none" spc="0" dirty="0">
              <a:ln w="0">
                <a:noFill/>
              </a:ln>
              <a:solidFill>
                <a:schemeClr val="bg1">
                  <a:lumMod val="50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90" name="Flowchart: Connector 89"/>
          <p:cNvSpPr/>
          <p:nvPr/>
        </p:nvSpPr>
        <p:spPr>
          <a:xfrm>
            <a:off x="5098639" y="4277554"/>
            <a:ext cx="128788" cy="128788"/>
          </a:xfrm>
          <a:prstGeom prst="flowChartConnector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Flowchart: Connector 90"/>
          <p:cNvSpPr/>
          <p:nvPr/>
        </p:nvSpPr>
        <p:spPr>
          <a:xfrm>
            <a:off x="5098639" y="4531145"/>
            <a:ext cx="128788" cy="128788"/>
          </a:xfrm>
          <a:prstGeom prst="flowChartConnector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Flowchart: Connector 91"/>
          <p:cNvSpPr/>
          <p:nvPr/>
        </p:nvSpPr>
        <p:spPr>
          <a:xfrm>
            <a:off x="5284167" y="4778268"/>
            <a:ext cx="128788" cy="128788"/>
          </a:xfrm>
          <a:prstGeom prst="flowChartConnector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5214335" y="4407055"/>
            <a:ext cx="902106" cy="40011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 smtClean="0">
                <a:ln w="0">
                  <a:noFill/>
                </a:ln>
                <a:solidFill>
                  <a:schemeClr val="bg1">
                    <a:lumMod val="50000"/>
                  </a:schemeClr>
                </a:solidFill>
                <a:latin typeface="Tw Cen MT Condensed" panose="020B0606020104020203" pitchFamily="34" charset="0"/>
              </a:rPr>
              <a:t>Fast Food</a:t>
            </a:r>
            <a:endParaRPr lang="en-US" sz="2000" b="0" cap="none" spc="0" dirty="0">
              <a:ln w="0">
                <a:noFill/>
              </a:ln>
              <a:solidFill>
                <a:schemeClr val="bg1">
                  <a:lumMod val="50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5374525" y="4626390"/>
            <a:ext cx="730136" cy="40011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 smtClean="0">
                <a:ln w="0">
                  <a:noFill/>
                </a:ln>
                <a:solidFill>
                  <a:schemeClr val="bg1">
                    <a:lumMod val="50000"/>
                  </a:schemeClr>
                </a:solidFill>
                <a:latin typeface="Tw Cen MT Condensed" panose="020B0606020104020203" pitchFamily="34" charset="0"/>
              </a:rPr>
              <a:t>Burger </a:t>
            </a:r>
            <a:endParaRPr lang="en-US" sz="2000" b="0" cap="none" spc="0" dirty="0">
              <a:ln w="0">
                <a:noFill/>
              </a:ln>
              <a:solidFill>
                <a:schemeClr val="bg1">
                  <a:lumMod val="50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99" name="Flowchart: Connector 98"/>
          <p:cNvSpPr/>
          <p:nvPr/>
        </p:nvSpPr>
        <p:spPr>
          <a:xfrm>
            <a:off x="5284167" y="5001167"/>
            <a:ext cx="128788" cy="128788"/>
          </a:xfrm>
          <a:prstGeom prst="flowChartConnector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Flowchart: Connector 99"/>
          <p:cNvSpPr/>
          <p:nvPr/>
        </p:nvSpPr>
        <p:spPr>
          <a:xfrm>
            <a:off x="5284167" y="5213557"/>
            <a:ext cx="128788" cy="128788"/>
          </a:xfrm>
          <a:prstGeom prst="flowChartConnector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5363391" y="4858879"/>
            <a:ext cx="631904" cy="40011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 smtClean="0">
                <a:ln w="0">
                  <a:noFill/>
                </a:ln>
                <a:solidFill>
                  <a:schemeClr val="bg1">
                    <a:lumMod val="50000"/>
                  </a:schemeClr>
                </a:solidFill>
                <a:latin typeface="Tw Cen MT Condensed" panose="020B0606020104020203" pitchFamily="34" charset="0"/>
              </a:rPr>
              <a:t>Pizza </a:t>
            </a:r>
            <a:endParaRPr lang="en-US" sz="2000" b="0" cap="none" spc="0" dirty="0">
              <a:ln w="0">
                <a:noFill/>
              </a:ln>
              <a:solidFill>
                <a:schemeClr val="bg1">
                  <a:lumMod val="50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5357061" y="5063890"/>
            <a:ext cx="733342" cy="40011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 smtClean="0">
                <a:ln w="0">
                  <a:noFill/>
                </a:ln>
                <a:solidFill>
                  <a:schemeClr val="bg1">
                    <a:lumMod val="50000"/>
                  </a:schemeClr>
                </a:solidFill>
                <a:latin typeface="Tw Cen MT Condensed" panose="020B0606020104020203" pitchFamily="34" charset="0"/>
              </a:rPr>
              <a:t>Others </a:t>
            </a:r>
            <a:endParaRPr lang="en-US" sz="2000" b="0" cap="none" spc="0" dirty="0">
              <a:ln w="0">
                <a:noFill/>
              </a:ln>
              <a:solidFill>
                <a:schemeClr val="bg1">
                  <a:lumMod val="50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7636785" y="4403407"/>
            <a:ext cx="714106" cy="40011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 smtClean="0">
                <a:ln w="0">
                  <a:noFill/>
                </a:ln>
                <a:solidFill>
                  <a:schemeClr val="bg1">
                    <a:lumMod val="50000"/>
                  </a:schemeClr>
                </a:solidFill>
                <a:latin typeface="Tw Cen MT Condensed" panose="020B0606020104020203" pitchFamily="34" charset="0"/>
              </a:rPr>
              <a:t>T-shirt </a:t>
            </a:r>
            <a:endParaRPr lang="en-US" sz="2000" b="0" cap="none" spc="0" dirty="0">
              <a:ln w="0">
                <a:noFill/>
              </a:ln>
              <a:solidFill>
                <a:schemeClr val="bg1">
                  <a:lumMod val="50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7655946" y="4618732"/>
            <a:ext cx="583814" cy="40011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 smtClean="0">
                <a:ln w="0">
                  <a:noFill/>
                </a:ln>
                <a:solidFill>
                  <a:schemeClr val="bg1">
                    <a:lumMod val="50000"/>
                  </a:schemeClr>
                </a:solidFill>
                <a:latin typeface="Tw Cen MT Condensed" panose="020B0606020104020203" pitchFamily="34" charset="0"/>
              </a:rPr>
              <a:t>Shirt </a:t>
            </a:r>
            <a:endParaRPr lang="en-US" sz="2000" b="0" cap="none" spc="0" dirty="0">
              <a:ln w="0">
                <a:noFill/>
              </a:ln>
              <a:solidFill>
                <a:schemeClr val="bg1">
                  <a:lumMod val="50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7644172" y="5237803"/>
            <a:ext cx="571439" cy="40011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 smtClean="0">
                <a:ln w="0">
                  <a:noFill/>
                </a:ln>
                <a:solidFill>
                  <a:schemeClr val="bg1">
                    <a:lumMod val="50000"/>
                  </a:schemeClr>
                </a:solidFill>
                <a:latin typeface="Tw Cen MT Condensed" panose="020B0606020104020203" pitchFamily="34" charset="0"/>
              </a:rPr>
              <a:t>Tops </a:t>
            </a:r>
            <a:endParaRPr lang="en-US" sz="2000" b="0" cap="none" spc="0" dirty="0">
              <a:ln w="0">
                <a:noFill/>
              </a:ln>
              <a:solidFill>
                <a:schemeClr val="bg1">
                  <a:lumMod val="50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112" name="Flowchart: Connector 111"/>
          <p:cNvSpPr/>
          <p:nvPr/>
        </p:nvSpPr>
        <p:spPr>
          <a:xfrm>
            <a:off x="7510420" y="5165675"/>
            <a:ext cx="128788" cy="128788"/>
          </a:xfrm>
          <a:prstGeom prst="flowChartConnector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Flowchart: Connector 112"/>
          <p:cNvSpPr/>
          <p:nvPr/>
        </p:nvSpPr>
        <p:spPr>
          <a:xfrm>
            <a:off x="7516288" y="4961411"/>
            <a:ext cx="128788" cy="128788"/>
          </a:xfrm>
          <a:prstGeom prst="flowChartConnector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Flowchart: Connector 113"/>
          <p:cNvSpPr/>
          <p:nvPr/>
        </p:nvSpPr>
        <p:spPr>
          <a:xfrm>
            <a:off x="7510420" y="4742173"/>
            <a:ext cx="128788" cy="128788"/>
          </a:xfrm>
          <a:prstGeom prst="flowChartConnector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7644386" y="4812286"/>
            <a:ext cx="675185" cy="40011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 smtClean="0">
                <a:ln w="0">
                  <a:noFill/>
                </a:ln>
                <a:solidFill>
                  <a:schemeClr val="bg1">
                    <a:lumMod val="50000"/>
                  </a:schemeClr>
                </a:solidFill>
                <a:latin typeface="Tw Cen MT Condensed" panose="020B0606020104020203" pitchFamily="34" charset="0"/>
              </a:rPr>
              <a:t>Shoes </a:t>
            </a:r>
            <a:endParaRPr lang="en-US" sz="2000" b="0" cap="none" spc="0" dirty="0">
              <a:ln w="0">
                <a:noFill/>
              </a:ln>
              <a:solidFill>
                <a:schemeClr val="bg1">
                  <a:lumMod val="50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7644933" y="5032611"/>
            <a:ext cx="570990" cy="40011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 smtClean="0">
                <a:ln w="0">
                  <a:noFill/>
                </a:ln>
                <a:solidFill>
                  <a:schemeClr val="bg1">
                    <a:lumMod val="50000"/>
                  </a:schemeClr>
                </a:solidFill>
                <a:latin typeface="Tw Cen MT Condensed" panose="020B0606020104020203" pitchFamily="34" charset="0"/>
              </a:rPr>
              <a:t>Shari</a:t>
            </a:r>
            <a:endParaRPr lang="en-US" sz="2000" b="0" cap="none" spc="0" dirty="0">
              <a:ln w="0">
                <a:noFill/>
              </a:ln>
              <a:solidFill>
                <a:schemeClr val="bg1">
                  <a:lumMod val="50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117" name="Flowchart: Connector 116"/>
          <p:cNvSpPr/>
          <p:nvPr/>
        </p:nvSpPr>
        <p:spPr>
          <a:xfrm>
            <a:off x="8454237" y="5391179"/>
            <a:ext cx="128788" cy="128788"/>
          </a:xfrm>
          <a:prstGeom prst="flowChartConnector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Flowchart: Connector 117"/>
          <p:cNvSpPr/>
          <p:nvPr/>
        </p:nvSpPr>
        <p:spPr>
          <a:xfrm>
            <a:off x="8447669" y="5186835"/>
            <a:ext cx="128788" cy="128788"/>
          </a:xfrm>
          <a:prstGeom prst="flowChartConnector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Flowchart: Connector 118"/>
          <p:cNvSpPr/>
          <p:nvPr/>
        </p:nvSpPr>
        <p:spPr>
          <a:xfrm>
            <a:off x="8401353" y="4527555"/>
            <a:ext cx="128788" cy="128788"/>
          </a:xfrm>
          <a:prstGeom prst="flowChartConnector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Flowchart: Connector 119"/>
          <p:cNvSpPr/>
          <p:nvPr/>
        </p:nvSpPr>
        <p:spPr>
          <a:xfrm>
            <a:off x="8400607" y="4311865"/>
            <a:ext cx="128788" cy="128788"/>
          </a:xfrm>
          <a:prstGeom prst="flowChartConnector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Flowchart: Connector 120"/>
          <p:cNvSpPr/>
          <p:nvPr/>
        </p:nvSpPr>
        <p:spPr>
          <a:xfrm>
            <a:off x="7538415" y="5599954"/>
            <a:ext cx="128788" cy="128788"/>
          </a:xfrm>
          <a:prstGeom prst="flowChartConnector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Flowchart: Connector 121"/>
          <p:cNvSpPr/>
          <p:nvPr/>
        </p:nvSpPr>
        <p:spPr>
          <a:xfrm>
            <a:off x="7527158" y="5371108"/>
            <a:ext cx="128788" cy="128788"/>
          </a:xfrm>
          <a:prstGeom prst="flowChartConnector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8503312" y="4837693"/>
            <a:ext cx="852028" cy="40011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 smtClean="0">
                <a:ln w="0">
                  <a:noFill/>
                </a:ln>
                <a:solidFill>
                  <a:schemeClr val="bg1">
                    <a:lumMod val="50000"/>
                  </a:schemeClr>
                </a:solidFill>
                <a:latin typeface="Tw Cen MT Condensed" panose="020B0606020104020203" pitchFamily="34" charset="0"/>
              </a:rPr>
              <a:t>Jewelry  </a:t>
            </a:r>
            <a:endParaRPr lang="en-US" sz="2000" b="0" cap="none" spc="0" dirty="0">
              <a:ln w="0">
                <a:noFill/>
              </a:ln>
              <a:solidFill>
                <a:schemeClr val="bg1">
                  <a:lumMod val="50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8520632" y="4603462"/>
            <a:ext cx="620684" cy="40011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 smtClean="0">
                <a:ln w="0">
                  <a:noFill/>
                </a:ln>
                <a:solidFill>
                  <a:schemeClr val="bg1">
                    <a:lumMod val="50000"/>
                  </a:schemeClr>
                </a:solidFill>
                <a:latin typeface="Tw Cen MT Condensed" panose="020B0606020104020203" pitchFamily="34" charset="0"/>
              </a:rPr>
              <a:t>Hijab </a:t>
            </a:r>
            <a:endParaRPr lang="en-US" sz="2000" b="0" cap="none" spc="0" dirty="0">
              <a:ln w="0">
                <a:noFill/>
              </a:ln>
              <a:solidFill>
                <a:schemeClr val="bg1">
                  <a:lumMod val="50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8500169" y="4378158"/>
            <a:ext cx="898002" cy="40011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 smtClean="0">
                <a:ln w="0">
                  <a:noFill/>
                </a:ln>
                <a:solidFill>
                  <a:schemeClr val="bg1">
                    <a:lumMod val="50000"/>
                  </a:schemeClr>
                </a:solidFill>
                <a:latin typeface="Tw Cen MT Condensed" panose="020B0606020104020203" pitchFamily="34" charset="0"/>
              </a:rPr>
              <a:t>Sunglass </a:t>
            </a:r>
            <a:endParaRPr lang="en-US" sz="2000" b="0" cap="none" spc="0" dirty="0">
              <a:ln w="0">
                <a:noFill/>
              </a:ln>
              <a:solidFill>
                <a:schemeClr val="bg1">
                  <a:lumMod val="50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8508402" y="4148634"/>
            <a:ext cx="463588" cy="40011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 smtClean="0">
                <a:ln w="0">
                  <a:noFill/>
                </a:ln>
                <a:solidFill>
                  <a:schemeClr val="bg1">
                    <a:lumMod val="50000"/>
                  </a:schemeClr>
                </a:solidFill>
                <a:latin typeface="Tw Cen MT Condensed" panose="020B0606020104020203" pitchFamily="34" charset="0"/>
              </a:rPr>
              <a:t>Cap</a:t>
            </a:r>
            <a:endParaRPr lang="en-US" sz="2000" b="0" cap="none" spc="0" dirty="0">
              <a:ln w="0">
                <a:noFill/>
              </a:ln>
              <a:solidFill>
                <a:schemeClr val="bg1">
                  <a:lumMod val="50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127" name="Flowchart: Connector 126"/>
          <p:cNvSpPr/>
          <p:nvPr/>
        </p:nvSpPr>
        <p:spPr>
          <a:xfrm>
            <a:off x="8415506" y="4993710"/>
            <a:ext cx="128788" cy="128788"/>
          </a:xfrm>
          <a:prstGeom prst="flowChartConnector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Flowchart: Connector 127"/>
          <p:cNvSpPr/>
          <p:nvPr/>
        </p:nvSpPr>
        <p:spPr>
          <a:xfrm>
            <a:off x="8405796" y="4762051"/>
            <a:ext cx="128788" cy="128788"/>
          </a:xfrm>
          <a:prstGeom prst="flowChartConnector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9642766" y="4148634"/>
            <a:ext cx="1249061" cy="40011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 smtClean="0">
                <a:ln w="0">
                  <a:noFill/>
                </a:ln>
                <a:solidFill>
                  <a:schemeClr val="bg1">
                    <a:lumMod val="50000"/>
                  </a:schemeClr>
                </a:solidFill>
                <a:latin typeface="Tw Cen MT Condensed" panose="020B0606020104020203" pitchFamily="34" charset="0"/>
              </a:rPr>
              <a:t>Mobile Phone </a:t>
            </a:r>
            <a:endParaRPr lang="en-US" sz="2000" b="0" cap="none" spc="0" dirty="0">
              <a:ln w="0">
                <a:noFill/>
              </a:ln>
              <a:solidFill>
                <a:schemeClr val="bg1">
                  <a:lumMod val="50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8548458" y="5263811"/>
            <a:ext cx="938975" cy="707886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r>
              <a:rPr lang="en-US" sz="2000" dirty="0" smtClean="0">
                <a:ln w="0">
                  <a:noFill/>
                </a:ln>
                <a:solidFill>
                  <a:schemeClr val="bg1">
                    <a:lumMod val="50000"/>
                  </a:schemeClr>
                </a:solidFill>
                <a:latin typeface="Tw Cen MT Condensed" panose="020B0606020104020203" pitchFamily="34" charset="0"/>
              </a:rPr>
              <a:t>Under </a:t>
            </a:r>
          </a:p>
          <a:p>
            <a:r>
              <a:rPr lang="en-US" sz="2000" dirty="0" smtClean="0">
                <a:ln w="0">
                  <a:noFill/>
                </a:ln>
                <a:solidFill>
                  <a:schemeClr val="bg1">
                    <a:lumMod val="50000"/>
                  </a:schemeClr>
                </a:solidFill>
                <a:latin typeface="Tw Cen MT Condensed" panose="020B0606020104020203" pitchFamily="34" charset="0"/>
              </a:rPr>
              <a:t>garments </a:t>
            </a:r>
            <a:endParaRPr lang="en-US" sz="2000" b="0" cap="none" spc="0" dirty="0">
              <a:ln w="0">
                <a:noFill/>
              </a:ln>
              <a:solidFill>
                <a:schemeClr val="bg1">
                  <a:lumMod val="50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133" name="Flowchart: Connector 132"/>
          <p:cNvSpPr/>
          <p:nvPr/>
        </p:nvSpPr>
        <p:spPr>
          <a:xfrm>
            <a:off x="9552390" y="4939756"/>
            <a:ext cx="128788" cy="128788"/>
          </a:xfrm>
          <a:prstGeom prst="flowChartConnector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Flowchart: Connector 133"/>
          <p:cNvSpPr/>
          <p:nvPr/>
        </p:nvSpPr>
        <p:spPr>
          <a:xfrm>
            <a:off x="9547620" y="4723432"/>
            <a:ext cx="128788" cy="128788"/>
          </a:xfrm>
          <a:prstGeom prst="flowChartConnector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Flowchart: Connector 134"/>
          <p:cNvSpPr/>
          <p:nvPr/>
        </p:nvSpPr>
        <p:spPr>
          <a:xfrm>
            <a:off x="9552699" y="4516390"/>
            <a:ext cx="128788" cy="128788"/>
          </a:xfrm>
          <a:prstGeom prst="flowChartConnector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Flowchart: Connector 135"/>
          <p:cNvSpPr/>
          <p:nvPr/>
        </p:nvSpPr>
        <p:spPr>
          <a:xfrm>
            <a:off x="9547217" y="4284295"/>
            <a:ext cx="128788" cy="128788"/>
          </a:xfrm>
          <a:prstGeom prst="flowChartConnector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9629214" y="4367271"/>
            <a:ext cx="1274068" cy="40011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 smtClean="0">
                <a:ln w="0">
                  <a:noFill/>
                </a:ln>
                <a:solidFill>
                  <a:schemeClr val="bg1">
                    <a:lumMod val="50000"/>
                  </a:schemeClr>
                </a:solidFill>
                <a:latin typeface="Tw Cen MT Condensed" panose="020B0606020104020203" pitchFamily="34" charset="0"/>
              </a:rPr>
              <a:t>Audio devices </a:t>
            </a:r>
            <a:endParaRPr lang="en-US" sz="2000" b="0" cap="none" spc="0" dirty="0">
              <a:ln w="0">
                <a:noFill/>
              </a:ln>
              <a:solidFill>
                <a:schemeClr val="bg1">
                  <a:lumMod val="50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9659443" y="4807307"/>
            <a:ext cx="1656224" cy="40011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 smtClean="0">
                <a:ln w="0">
                  <a:noFill/>
                </a:ln>
                <a:solidFill>
                  <a:schemeClr val="bg1">
                    <a:lumMod val="50000"/>
                  </a:schemeClr>
                </a:solidFill>
                <a:latin typeface="Tw Cen MT Condensed" panose="020B0606020104020203" pitchFamily="34" charset="0"/>
              </a:rPr>
              <a:t>Mobile accessories </a:t>
            </a:r>
            <a:endParaRPr lang="en-US" sz="2000" b="0" cap="none" spc="0" dirty="0">
              <a:ln w="0">
                <a:noFill/>
              </a:ln>
              <a:solidFill>
                <a:schemeClr val="bg1">
                  <a:lumMod val="50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9659443" y="4564502"/>
            <a:ext cx="808684" cy="40011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 smtClean="0">
                <a:ln w="0">
                  <a:noFill/>
                </a:ln>
                <a:solidFill>
                  <a:schemeClr val="bg1">
                    <a:lumMod val="50000"/>
                  </a:schemeClr>
                </a:solidFill>
                <a:latin typeface="Tw Cen MT Condensed" panose="020B0606020104020203" pitchFamily="34" charset="0"/>
              </a:rPr>
              <a:t>Camera </a:t>
            </a:r>
            <a:endParaRPr lang="en-US" sz="2000" b="0" cap="none" spc="0" dirty="0">
              <a:ln w="0">
                <a:noFill/>
              </a:ln>
              <a:solidFill>
                <a:schemeClr val="bg1">
                  <a:lumMod val="50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10460086" y="5736919"/>
            <a:ext cx="231154" cy="40011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 smtClean="0">
                <a:ln w="0">
                  <a:noFill/>
                </a:ln>
                <a:solidFill>
                  <a:schemeClr val="bg1">
                    <a:lumMod val="50000"/>
                  </a:schemeClr>
                </a:solidFill>
                <a:latin typeface="Tw Cen MT Condensed" panose="020B0606020104020203" pitchFamily="34" charset="0"/>
              </a:rPr>
              <a:t> </a:t>
            </a:r>
            <a:endParaRPr lang="en-US" sz="2000" b="0" cap="none" spc="0" dirty="0">
              <a:ln w="0">
                <a:noFill/>
              </a:ln>
              <a:solidFill>
                <a:schemeClr val="bg1">
                  <a:lumMod val="50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9641188" y="4999789"/>
            <a:ext cx="1435009" cy="40011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 smtClean="0">
                <a:ln w="0">
                  <a:noFill/>
                </a:ln>
                <a:solidFill>
                  <a:schemeClr val="bg1">
                    <a:lumMod val="50000"/>
                  </a:schemeClr>
                </a:solidFill>
                <a:latin typeface="Tw Cen MT Condensed" panose="020B0606020104020203" pitchFamily="34" charset="0"/>
              </a:rPr>
              <a:t>Home appliance </a:t>
            </a:r>
            <a:endParaRPr lang="en-US" sz="2000" b="0" cap="none" spc="0" dirty="0">
              <a:ln w="0">
                <a:noFill/>
              </a:ln>
              <a:solidFill>
                <a:schemeClr val="bg1">
                  <a:lumMod val="50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145" name="Flowchart: Connector 144"/>
          <p:cNvSpPr/>
          <p:nvPr/>
        </p:nvSpPr>
        <p:spPr>
          <a:xfrm>
            <a:off x="9554507" y="5335505"/>
            <a:ext cx="128788" cy="128788"/>
          </a:xfrm>
          <a:prstGeom prst="flowChartConnector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Flowchart: Connector 145"/>
          <p:cNvSpPr/>
          <p:nvPr/>
        </p:nvSpPr>
        <p:spPr>
          <a:xfrm>
            <a:off x="9547620" y="5143092"/>
            <a:ext cx="128788" cy="128788"/>
          </a:xfrm>
          <a:prstGeom prst="flowChartConnector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9631769" y="5198251"/>
            <a:ext cx="1883849" cy="40011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 smtClean="0">
                <a:ln w="0">
                  <a:noFill/>
                </a:ln>
                <a:solidFill>
                  <a:schemeClr val="bg1">
                    <a:lumMod val="50000"/>
                  </a:schemeClr>
                </a:solidFill>
                <a:latin typeface="Tw Cen MT Condensed" panose="020B0606020104020203" pitchFamily="34" charset="0"/>
              </a:rPr>
              <a:t>Computer accessories </a:t>
            </a:r>
            <a:endParaRPr lang="en-US" sz="2000" b="0" cap="none" spc="0" dirty="0">
              <a:ln w="0">
                <a:noFill/>
              </a:ln>
              <a:solidFill>
                <a:schemeClr val="bg1">
                  <a:lumMod val="50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148" name="Flowchart: Connector 147"/>
          <p:cNvSpPr/>
          <p:nvPr/>
        </p:nvSpPr>
        <p:spPr>
          <a:xfrm>
            <a:off x="9574387" y="5540913"/>
            <a:ext cx="128788" cy="128788"/>
          </a:xfrm>
          <a:prstGeom prst="flowChartConnector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9607824" y="5416911"/>
            <a:ext cx="1017407" cy="40011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 smtClean="0">
                <a:ln w="0">
                  <a:noFill/>
                </a:ln>
                <a:solidFill>
                  <a:schemeClr val="bg1">
                    <a:lumMod val="50000"/>
                  </a:schemeClr>
                </a:solidFill>
                <a:latin typeface="Tw Cen MT Condensed" panose="020B0606020104020203" pitchFamily="34" charset="0"/>
              </a:rPr>
              <a:t>Cosmetics </a:t>
            </a:r>
            <a:endParaRPr lang="en-US" sz="2000" b="0" cap="none" spc="0" dirty="0">
              <a:ln w="0">
                <a:noFill/>
              </a:ln>
              <a:solidFill>
                <a:schemeClr val="bg1">
                  <a:lumMod val="50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150" name="Flowchart: Connector 149"/>
          <p:cNvSpPr/>
          <p:nvPr/>
        </p:nvSpPr>
        <p:spPr>
          <a:xfrm>
            <a:off x="9581015" y="5759573"/>
            <a:ext cx="128788" cy="128788"/>
          </a:xfrm>
          <a:prstGeom prst="flowChartConnector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9627704" y="5609067"/>
            <a:ext cx="1117918" cy="40011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 smtClean="0">
                <a:ln w="0">
                  <a:noFill/>
                </a:ln>
                <a:solidFill>
                  <a:schemeClr val="bg1">
                    <a:lumMod val="50000"/>
                  </a:schemeClr>
                </a:solidFill>
                <a:latin typeface="Tw Cen MT Condensed" panose="020B0606020104020203" pitchFamily="34" charset="0"/>
              </a:rPr>
              <a:t>Machineries </a:t>
            </a:r>
            <a:endParaRPr lang="en-US" sz="2000" b="0" cap="none" spc="0" dirty="0">
              <a:ln w="0">
                <a:noFill/>
              </a:ln>
              <a:solidFill>
                <a:schemeClr val="bg1">
                  <a:lumMod val="50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152" name="Rounded Rectangle 151"/>
          <p:cNvSpPr/>
          <p:nvPr/>
        </p:nvSpPr>
        <p:spPr>
          <a:xfrm>
            <a:off x="5440135" y="6276777"/>
            <a:ext cx="1555950" cy="41551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rgbClr val="00B050"/>
              </a:solidFill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4111042" y="6250517"/>
            <a:ext cx="4239849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w Cen MT Condensed Extra Bold" panose="020B0803020202020204" pitchFamily="34" charset="0"/>
              </a:rPr>
              <a:t>Next</a:t>
            </a:r>
            <a:endParaRPr lang="en-US" sz="2400" b="0" cap="none" spc="0" dirty="0">
              <a:ln w="0">
                <a:noFill/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w Cen MT Condensed Extra Bold" panose="020B08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82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38637"/>
            <a:ext cx="12191999" cy="119773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167979" y="206288"/>
            <a:ext cx="225061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0" cap="none" spc="0" dirty="0" smtClean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w Cen MT Condensed Extra Bold" panose="020B0803020202020204" pitchFamily="34" charset="0"/>
              </a:rPr>
              <a:t>Lifenote</a:t>
            </a:r>
            <a:endParaRPr lang="en-US" sz="4000" b="0" cap="none" spc="0" dirty="0">
              <a:ln w="0">
                <a:noFill/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w Cen MT Condensed Extra Bold" panose="020B080302020202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820991" y="1537198"/>
            <a:ext cx="2550016" cy="41551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" name="Rectangle 7"/>
          <p:cNvSpPr/>
          <p:nvPr/>
        </p:nvSpPr>
        <p:spPr>
          <a:xfrm>
            <a:off x="5664630" y="1452569"/>
            <a:ext cx="862737" cy="584775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0">
                  <a:noFill/>
                </a:ln>
                <a:solidFill>
                  <a:schemeClr val="bg1">
                    <a:lumMod val="75000"/>
                  </a:schemeClr>
                </a:solidFill>
                <a:latin typeface="Tw Cen MT Condensed" panose="020B0606020104020203" pitchFamily="34" charset="0"/>
              </a:rPr>
              <a:t>Code </a:t>
            </a:r>
            <a:endParaRPr lang="en-US" sz="3200" b="0" cap="none" spc="0" dirty="0">
              <a:ln w="0">
                <a:noFill/>
              </a:ln>
              <a:solidFill>
                <a:schemeClr val="bg1">
                  <a:lumMod val="75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214728" y="3173841"/>
            <a:ext cx="1762539" cy="58977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0" name="Rectangle 9"/>
          <p:cNvSpPr/>
          <p:nvPr/>
        </p:nvSpPr>
        <p:spPr>
          <a:xfrm>
            <a:off x="5550014" y="3178843"/>
            <a:ext cx="1091966" cy="584775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0">
                  <a:noFill/>
                </a:ln>
                <a:solidFill>
                  <a:schemeClr val="bg1"/>
                </a:solidFill>
                <a:latin typeface="Tw Cen MT Condensed" panose="020B0606020104020203" pitchFamily="34" charset="0"/>
              </a:rPr>
              <a:t>Submit </a:t>
            </a:r>
            <a:endParaRPr lang="en-US" sz="3200" b="0" cap="none" spc="0" dirty="0">
              <a:ln w="0">
                <a:noFill/>
              </a:ln>
              <a:solidFill>
                <a:schemeClr val="bg1"/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928179" y="2087836"/>
            <a:ext cx="4335674" cy="584775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 smtClean="0">
                <a:ln w="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Tw Cen MT Condensed" panose="020B0606020104020203" pitchFamily="34" charset="0"/>
              </a:rPr>
              <a:t>Here input your verification code which has been sent to your given </a:t>
            </a:r>
          </a:p>
          <a:p>
            <a:pPr algn="ctr"/>
            <a:r>
              <a:rPr lang="en-US" sz="1600" dirty="0" smtClean="0">
                <a:ln w="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Tw Cen MT Condensed" panose="020B0606020104020203" pitchFamily="34" charset="0"/>
              </a:rPr>
              <a:t>phone number or email address </a:t>
            </a:r>
            <a:endParaRPr lang="en-US" sz="1600" b="0" cap="none" spc="0" dirty="0">
              <a:ln w="0"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Tw Cen MT Condensed" panose="020B0606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10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38637"/>
            <a:ext cx="12191999" cy="119773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167979" y="206288"/>
            <a:ext cx="225061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0" cap="none" spc="0" dirty="0" smtClean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w Cen MT Condensed Extra Bold" panose="020B0803020202020204" pitchFamily="34" charset="0"/>
              </a:rPr>
              <a:t>Lifenote</a:t>
            </a:r>
            <a:endParaRPr lang="en-US" sz="4000" b="0" cap="none" spc="0" dirty="0">
              <a:ln w="0">
                <a:noFill/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w Cen MT Condensed Extra Bold" panose="020B0803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159099"/>
            <a:ext cx="12191999" cy="225996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49357" y="1815548"/>
            <a:ext cx="2544417" cy="251791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8931965" y="2703443"/>
            <a:ext cx="2994992" cy="569844"/>
          </a:xfrm>
          <a:prstGeom prst="round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649357" y="3419058"/>
            <a:ext cx="2544417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9206914" y="2746443"/>
            <a:ext cx="2445093" cy="461665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0">
                  <a:noFill/>
                </a:ln>
                <a:solidFill>
                  <a:schemeClr val="bg1"/>
                </a:solidFill>
                <a:latin typeface="Tw Cen MT Condensed" panose="020B0606020104020203" pitchFamily="34" charset="0"/>
              </a:rPr>
              <a:t>+</a:t>
            </a:r>
            <a:r>
              <a:rPr lang="en-US" sz="2400" dirty="0" smtClean="0">
                <a:ln w="0">
                  <a:noFill/>
                </a:ln>
                <a:solidFill>
                  <a:schemeClr val="bg1"/>
                </a:solidFill>
                <a:latin typeface="Tw Cen MT Condensed" panose="020B0606020104020203" pitchFamily="34" charset="0"/>
              </a:rPr>
              <a:t> Add your cover photo </a:t>
            </a:r>
            <a:endParaRPr lang="en-US" sz="2400" b="0" cap="none" spc="0" dirty="0">
              <a:ln w="0">
                <a:noFill/>
              </a:ln>
              <a:solidFill>
                <a:schemeClr val="bg1"/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08762" y="3352798"/>
            <a:ext cx="1852109" cy="800219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>
                  <a:noFill/>
                </a:ln>
                <a:solidFill>
                  <a:srgbClr val="00B050"/>
                </a:solidFill>
                <a:latin typeface="Tw Cen MT Condensed" panose="020B0606020104020203" pitchFamily="34" charset="0"/>
              </a:rPr>
              <a:t>+</a:t>
            </a:r>
            <a:r>
              <a:rPr lang="en-US" dirty="0" smtClean="0">
                <a:ln w="0">
                  <a:noFill/>
                </a:ln>
                <a:solidFill>
                  <a:srgbClr val="00B050"/>
                </a:solidFill>
                <a:latin typeface="Tw Cen MT Condensed" panose="020B0606020104020203" pitchFamily="34" charset="0"/>
              </a:rPr>
              <a:t> </a:t>
            </a:r>
          </a:p>
          <a:p>
            <a:pPr algn="ctr"/>
            <a:r>
              <a:rPr lang="en-US" dirty="0" smtClean="0">
                <a:ln w="0">
                  <a:noFill/>
                </a:ln>
                <a:solidFill>
                  <a:srgbClr val="00B050"/>
                </a:solidFill>
                <a:latin typeface="Tw Cen MT Condensed" panose="020B0606020104020203" pitchFamily="34" charset="0"/>
              </a:rPr>
              <a:t>Add your profile picture </a:t>
            </a:r>
            <a:endParaRPr lang="en-US" cap="none" spc="0" dirty="0">
              <a:ln w="0">
                <a:noFill/>
              </a:ln>
              <a:solidFill>
                <a:srgbClr val="00B050"/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611321" y="3724086"/>
            <a:ext cx="3779607" cy="41551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699925" y="3713845"/>
            <a:ext cx="1801199" cy="461665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0">
                  <a:noFill/>
                </a:ln>
                <a:solidFill>
                  <a:schemeClr val="bg1">
                    <a:lumMod val="50000"/>
                  </a:schemeClr>
                </a:solidFill>
                <a:latin typeface="Tw Cen MT Condensed" panose="020B0606020104020203" pitchFamily="34" charset="0"/>
              </a:rPr>
              <a:t>Your School Name</a:t>
            </a:r>
            <a:endParaRPr lang="en-US" sz="2400" b="0" cap="none" spc="0" dirty="0">
              <a:ln w="0">
                <a:noFill/>
              </a:ln>
              <a:solidFill>
                <a:schemeClr val="bg1">
                  <a:lumMod val="50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3705817" y="4851002"/>
            <a:ext cx="3779607" cy="41551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3705818" y="4300794"/>
            <a:ext cx="3779607" cy="41551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7611321" y="4287544"/>
            <a:ext cx="3779607" cy="41551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7611320" y="4851002"/>
            <a:ext cx="3779607" cy="41551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3705817" y="3719513"/>
            <a:ext cx="3779607" cy="41551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655492" y="4277720"/>
            <a:ext cx="1890069" cy="461665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0">
                  <a:noFill/>
                </a:ln>
                <a:solidFill>
                  <a:schemeClr val="bg1">
                    <a:lumMod val="50000"/>
                  </a:schemeClr>
                </a:solidFill>
                <a:latin typeface="Tw Cen MT Condensed" panose="020B0606020104020203" pitchFamily="34" charset="0"/>
              </a:rPr>
              <a:t>Your College Name</a:t>
            </a:r>
            <a:endParaRPr lang="en-US" sz="2400" b="0" cap="none" spc="0" dirty="0">
              <a:ln w="0">
                <a:noFill/>
              </a:ln>
              <a:solidFill>
                <a:schemeClr val="bg1">
                  <a:lumMod val="50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611320" y="4827928"/>
            <a:ext cx="2144626" cy="461665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0">
                  <a:noFill/>
                </a:ln>
                <a:solidFill>
                  <a:schemeClr val="bg1">
                    <a:lumMod val="50000"/>
                  </a:schemeClr>
                </a:solidFill>
                <a:latin typeface="Tw Cen MT Condensed" panose="020B0606020104020203" pitchFamily="34" charset="0"/>
              </a:rPr>
              <a:t>Your University Name</a:t>
            </a:r>
            <a:endParaRPr lang="en-US" sz="2400" b="0" cap="none" spc="0" dirty="0">
              <a:ln w="0">
                <a:noFill/>
              </a:ln>
              <a:solidFill>
                <a:schemeClr val="bg1">
                  <a:lumMod val="50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752347" y="4276258"/>
            <a:ext cx="1129668" cy="461665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0">
                  <a:noFill/>
                </a:ln>
                <a:solidFill>
                  <a:schemeClr val="bg1">
                    <a:lumMod val="50000"/>
                  </a:schemeClr>
                </a:solidFill>
                <a:latin typeface="Tw Cen MT Condensed" panose="020B0606020104020203" pitchFamily="34" charset="0"/>
              </a:rPr>
              <a:t>Workplace</a:t>
            </a:r>
            <a:endParaRPr lang="en-US" sz="2400" b="0" cap="none" spc="0" dirty="0">
              <a:ln w="0">
                <a:noFill/>
              </a:ln>
              <a:solidFill>
                <a:schemeClr val="bg1">
                  <a:lumMod val="50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752347" y="4804855"/>
            <a:ext cx="1326004" cy="461665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0">
                  <a:noFill/>
                </a:ln>
                <a:solidFill>
                  <a:schemeClr val="bg1">
                    <a:lumMod val="50000"/>
                  </a:schemeClr>
                </a:solidFill>
                <a:latin typeface="Tw Cen MT Condensed" panose="020B0606020104020203" pitchFamily="34" charset="0"/>
              </a:rPr>
              <a:t>Designation </a:t>
            </a:r>
            <a:endParaRPr lang="en-US" sz="2400" b="0" cap="none" spc="0" dirty="0">
              <a:ln w="0">
                <a:noFill/>
              </a:ln>
              <a:solidFill>
                <a:schemeClr val="bg1">
                  <a:lumMod val="50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752347" y="3719513"/>
            <a:ext cx="1698607" cy="461665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0">
                  <a:noFill/>
                </a:ln>
                <a:solidFill>
                  <a:schemeClr val="bg1">
                    <a:lumMod val="50000"/>
                  </a:schemeClr>
                </a:solidFill>
                <a:latin typeface="Tw Cen MT Condensed" panose="020B0606020104020203" pitchFamily="34" charset="0"/>
              </a:rPr>
              <a:t>Your Occupation </a:t>
            </a:r>
            <a:endParaRPr lang="en-US" sz="2400" b="0" cap="none" spc="0" dirty="0">
              <a:ln w="0">
                <a:noFill/>
              </a:ln>
              <a:solidFill>
                <a:schemeClr val="bg1">
                  <a:lumMod val="50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611320" y="5977917"/>
            <a:ext cx="1320645" cy="569844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914012" y="6001229"/>
            <a:ext cx="715260" cy="52322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 smtClean="0">
                <a:ln w="0">
                  <a:noFill/>
                </a:ln>
                <a:solidFill>
                  <a:schemeClr val="bg1"/>
                </a:solidFill>
                <a:latin typeface="Tw Cen MT Condensed" panose="020B0606020104020203" pitchFamily="34" charset="0"/>
              </a:rPr>
              <a:t>Skip</a:t>
            </a:r>
            <a:endParaRPr lang="en-US" sz="2800" b="1" cap="none" spc="0" dirty="0">
              <a:ln w="0">
                <a:noFill/>
              </a:ln>
              <a:solidFill>
                <a:schemeClr val="bg1"/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9044609" y="5977917"/>
            <a:ext cx="2346318" cy="569844"/>
          </a:xfrm>
          <a:prstGeom prst="round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9609029" y="5977917"/>
            <a:ext cx="1066318" cy="52322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 smtClean="0">
                <a:ln w="0">
                  <a:noFill/>
                </a:ln>
                <a:solidFill>
                  <a:schemeClr val="bg1"/>
                </a:solidFill>
                <a:latin typeface="Tw Cen MT Condensed" panose="020B0606020104020203" pitchFamily="34" charset="0"/>
              </a:rPr>
              <a:t>Submit</a:t>
            </a:r>
            <a:endParaRPr lang="en-US" sz="2800" b="1" cap="none" spc="0" dirty="0">
              <a:ln w="0">
                <a:noFill/>
              </a:ln>
              <a:solidFill>
                <a:schemeClr val="bg1"/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3702021" y="5407585"/>
            <a:ext cx="2550016" cy="41551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2" name="Rectangle 31"/>
          <p:cNvSpPr/>
          <p:nvPr/>
        </p:nvSpPr>
        <p:spPr>
          <a:xfrm>
            <a:off x="4305175" y="5353410"/>
            <a:ext cx="1343701" cy="461665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0">
                  <a:noFill/>
                </a:ln>
                <a:solidFill>
                  <a:schemeClr val="bg1">
                    <a:lumMod val="50000"/>
                  </a:schemeClr>
                </a:solidFill>
                <a:latin typeface="Tw Cen MT Condensed" panose="020B0606020104020203" pitchFamily="34" charset="0"/>
              </a:rPr>
              <a:t>Blood Group </a:t>
            </a:r>
            <a:endParaRPr lang="en-US" sz="2400" b="0" cap="none" spc="0" dirty="0">
              <a:ln w="0">
                <a:noFill/>
              </a:ln>
              <a:solidFill>
                <a:schemeClr val="bg1">
                  <a:lumMod val="50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33" name="Flowchart: Merge 32"/>
          <p:cNvSpPr/>
          <p:nvPr/>
        </p:nvSpPr>
        <p:spPr>
          <a:xfrm>
            <a:off x="5979283" y="5618988"/>
            <a:ext cx="110620" cy="45719"/>
          </a:xfrm>
          <a:prstGeom prst="flowChartMerg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749287" y="3445562"/>
            <a:ext cx="320098" cy="305028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58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174</Words>
  <Application>Microsoft Office PowerPoint</Application>
  <PresentationFormat>Widescreen</PresentationFormat>
  <Paragraphs>97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Tw Cen MT Condensed</vt:lpstr>
      <vt:lpstr>Tw Cen MT Condensed Extra Bold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32</cp:revision>
  <dcterms:created xsi:type="dcterms:W3CDTF">2019-02-16T20:30:55Z</dcterms:created>
  <dcterms:modified xsi:type="dcterms:W3CDTF">2019-03-02T11:28:50Z</dcterms:modified>
</cp:coreProperties>
</file>