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4A8C-2C28-4D3A-AE33-49F1568EA1B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30D6-6EC2-44F9-B465-6F327701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117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79548"/>
            <a:ext cx="2511380" cy="16871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906073"/>
            <a:ext cx="25113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1912080"/>
            <a:ext cx="2511380" cy="354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837" y="1886322"/>
            <a:ext cx="13117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latin typeface="Tw Cen MT Condensed" panose="020B0606020104020203" pitchFamily="34" charset="0"/>
              </a:rPr>
              <a:t>View your note</a:t>
            </a:r>
            <a:endParaRPr lang="en-US" sz="2000" b="0" cap="none" spc="0" dirty="0">
              <a:ln w="0"/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2730" y="772727"/>
            <a:ext cx="965918" cy="965918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759851"/>
            <a:ext cx="2511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927276"/>
            <a:ext cx="2511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107578"/>
            <a:ext cx="2511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275003"/>
            <a:ext cx="2511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1423114"/>
            <a:ext cx="2511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1584098"/>
            <a:ext cx="2511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1738645"/>
            <a:ext cx="25113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-254360" y="1164968"/>
            <a:ext cx="30200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latin typeface="Monotype Corsiva" panose="03010101010201010101" pitchFamily="66" charset="0"/>
              </a:rPr>
              <a:t>Life is fucking beautiful </a:t>
            </a:r>
            <a:endParaRPr lang="en-US" b="0" cap="none" spc="0" dirty="0">
              <a:ln w="0"/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0" y="732898"/>
            <a:ext cx="1051584" cy="1051584"/>
          </a:xfrm>
          <a:prstGeom prst="ellipse">
            <a:avLst/>
          </a:prstGeom>
          <a:ln w="19050">
            <a:solidFill>
              <a:srgbClr val="00B050"/>
            </a:solidFill>
          </a:ln>
        </p:spPr>
      </p:pic>
      <p:sp>
        <p:nvSpPr>
          <p:cNvPr id="21" name="Rounded Rectangle 20"/>
          <p:cNvSpPr/>
          <p:nvPr/>
        </p:nvSpPr>
        <p:spPr>
          <a:xfrm>
            <a:off x="3902302" y="90153"/>
            <a:ext cx="3026536" cy="3090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2302" y="75419"/>
            <a:ext cx="6341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Search</a:t>
            </a:r>
            <a:endParaRPr lang="en-US" b="0" cap="none" spc="0" dirty="0">
              <a:ln w="0"/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03059" y="75419"/>
            <a:ext cx="355137" cy="323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49400" y="-100268"/>
            <a:ext cx="2624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" panose="020B0606020104020203" pitchFamily="34" charset="0"/>
              </a:rPr>
              <a:t>L</a:t>
            </a:r>
            <a:endParaRPr lang="en-US" sz="3600" b="1" cap="none" spc="0" dirty="0">
              <a:ln w="0"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2366269"/>
            <a:ext cx="2511379" cy="44917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5906" y="87586"/>
            <a:ext cx="6575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solidFill>
                  <a:schemeClr val="bg1"/>
                </a:solidFill>
                <a:latin typeface="Tw Cen MT Condensed" panose="020B0606020104020203" pitchFamily="34" charset="0"/>
              </a:rPr>
              <a:t>Create</a:t>
            </a:r>
            <a:endParaRPr lang="en-US" sz="1600" b="1" cap="none" spc="0" dirty="0">
              <a:ln w="0"/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8214" y="90153"/>
            <a:ext cx="5902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solidFill>
                  <a:schemeClr val="bg1"/>
                </a:solidFill>
                <a:latin typeface="Tw Cen MT Condensed" panose="020B0606020104020203" pitchFamily="34" charset="0"/>
              </a:rPr>
              <a:t>Home</a:t>
            </a:r>
            <a:endParaRPr lang="en-US" sz="1600" b="1" cap="none" spc="0" dirty="0">
              <a:ln w="0"/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479759" y="75420"/>
            <a:ext cx="2370101" cy="3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828" y="2441925"/>
            <a:ext cx="976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Tw Cen MT Condensed" panose="020B0606020104020203" pitchFamily="34" charset="0"/>
              </a:rPr>
              <a:t>Your Dairy</a:t>
            </a:r>
            <a:endParaRPr lang="en-US" sz="2000" cap="none" spc="0" dirty="0">
              <a:ln w="0"/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7000" y="2741567"/>
            <a:ext cx="15232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Tw Cen MT Condensed" panose="020B0606020104020203" pitchFamily="34" charset="0"/>
              </a:rPr>
              <a:t>Set Your Calendar</a:t>
            </a:r>
            <a:endParaRPr lang="en-US" sz="2000" cap="none" spc="0" dirty="0">
              <a:ln w="0"/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8963" y="3070480"/>
            <a:ext cx="6608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Tw Cen MT Condensed" panose="020B0606020104020203" pitchFamily="34" charset="0"/>
              </a:rPr>
              <a:t>V-case</a:t>
            </a:r>
            <a:endParaRPr lang="en-US" sz="2000" cap="none" spc="0" dirty="0">
              <a:ln w="0"/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9620" y="3354367"/>
            <a:ext cx="12410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Tw Cen MT Condensed" panose="020B0606020104020203" pitchFamily="34" charset="0"/>
              </a:rPr>
              <a:t>Shopping Mall</a:t>
            </a:r>
            <a:endParaRPr lang="en-US" sz="2000" cap="none" spc="0" dirty="0">
              <a:ln w="0"/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1864" y="3651686"/>
            <a:ext cx="7750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Tw Cen MT Condensed" panose="020B0606020104020203" pitchFamily="34" charset="0"/>
              </a:rPr>
              <a:t> Library</a:t>
            </a:r>
            <a:endParaRPr lang="en-US" sz="2000" cap="none" spc="0" dirty="0">
              <a:ln w="0"/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Flowchart: Merge 1"/>
          <p:cNvSpPr/>
          <p:nvPr/>
        </p:nvSpPr>
        <p:spPr>
          <a:xfrm>
            <a:off x="11079743" y="204728"/>
            <a:ext cx="152950" cy="12295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65" y="127512"/>
            <a:ext cx="222193" cy="2221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64" y="134513"/>
            <a:ext cx="215192" cy="2151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48" y="138802"/>
            <a:ext cx="210903" cy="2109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44" y="139690"/>
            <a:ext cx="210015" cy="21001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" y="2533002"/>
            <a:ext cx="210903" cy="2109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" y="2834982"/>
            <a:ext cx="222005" cy="2220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" y="3106325"/>
            <a:ext cx="222005" cy="3130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8" y="3455199"/>
            <a:ext cx="206024" cy="2060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83" y="152118"/>
            <a:ext cx="211405" cy="2114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33" y="154110"/>
            <a:ext cx="201464" cy="2014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" y="3742151"/>
            <a:ext cx="222005" cy="22200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733324" y="75419"/>
            <a:ext cx="1185050" cy="3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35" y="102863"/>
            <a:ext cx="222005" cy="31303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52" y="142799"/>
            <a:ext cx="206024" cy="20602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17" y="133596"/>
            <a:ext cx="222005" cy="22200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2749790" y="601864"/>
            <a:ext cx="5067686" cy="166481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765737" y="2367227"/>
            <a:ext cx="5067686" cy="449077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76422" y="627621"/>
            <a:ext cx="5041053" cy="422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752756" y="611312"/>
            <a:ext cx="14666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Note Your Life</a:t>
            </a:r>
            <a:endParaRPr lang="en-US" sz="2000" b="1" cap="none" spc="0" dirty="0">
              <a:ln w="0"/>
              <a:solidFill>
                <a:schemeClr val="bg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918374" y="1685152"/>
            <a:ext cx="465440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07" y="659381"/>
            <a:ext cx="353268" cy="353268"/>
          </a:xfrm>
          <a:prstGeom prst="ellipse">
            <a:avLst/>
          </a:prstGeom>
          <a:ln w="19050">
            <a:solidFill>
              <a:srgbClr val="00B050"/>
            </a:solidFill>
          </a:ln>
        </p:spPr>
      </p:pic>
      <p:sp>
        <p:nvSpPr>
          <p:cNvPr id="75" name="Rectangle 74"/>
          <p:cNvSpPr/>
          <p:nvPr/>
        </p:nvSpPr>
        <p:spPr>
          <a:xfrm>
            <a:off x="2918374" y="1087775"/>
            <a:ext cx="27590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Note what’s on your mind…</a:t>
            </a:r>
            <a:endParaRPr lang="en-US" sz="2000" b="1" cap="none" spc="0" dirty="0">
              <a:ln w="0"/>
              <a:solidFill>
                <a:schemeClr val="bg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918374" y="1761312"/>
            <a:ext cx="1211342" cy="429209"/>
            <a:chOff x="8838396" y="3851741"/>
            <a:chExt cx="1211342" cy="424045"/>
          </a:xfrm>
        </p:grpSpPr>
        <p:sp>
          <p:nvSpPr>
            <p:cNvPr id="45" name="Rounded Rectangle 44"/>
            <p:cNvSpPr/>
            <p:nvPr/>
          </p:nvSpPr>
          <p:spPr>
            <a:xfrm>
              <a:off x="8838396" y="3851741"/>
              <a:ext cx="1203867" cy="4240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086013" y="3897907"/>
              <a:ext cx="963725" cy="2990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latin typeface="Tw Cen MT Condensed" panose="020B0606020104020203" pitchFamily="34" charset="0"/>
                </a:rPr>
                <a:t>Photo/Video</a:t>
              </a:r>
              <a:endParaRPr lang="en-US" sz="1400" b="1" cap="none" spc="0" dirty="0">
                <a:ln w="0"/>
                <a:solidFill>
                  <a:schemeClr val="tx1"/>
                </a:solidFill>
                <a:latin typeface="Tw Cen MT Condensed" panose="020B0606020104020203" pitchFamily="34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3513" y="3960197"/>
              <a:ext cx="217426" cy="21742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4443006" y="1761312"/>
            <a:ext cx="1203867" cy="429209"/>
            <a:chOff x="8938518" y="3661223"/>
            <a:chExt cx="1203867" cy="429209"/>
          </a:xfrm>
        </p:grpSpPr>
        <p:grpSp>
          <p:nvGrpSpPr>
            <p:cNvPr id="79" name="Group 78"/>
            <p:cNvGrpSpPr/>
            <p:nvPr/>
          </p:nvGrpSpPr>
          <p:grpSpPr>
            <a:xfrm>
              <a:off x="8938518" y="3661223"/>
              <a:ext cx="1203867" cy="429209"/>
              <a:chOff x="8838396" y="3851741"/>
              <a:chExt cx="1203867" cy="424045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8838396" y="3851741"/>
                <a:ext cx="1203867" cy="42404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117270" y="3897907"/>
                <a:ext cx="901209" cy="30407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 smtClean="0">
                    <a:ln w="0"/>
                    <a:latin typeface="Tw Cen MT Condensed" panose="020B0606020104020203" pitchFamily="34" charset="0"/>
                  </a:rPr>
                  <a:t>Blood Bank</a:t>
                </a:r>
                <a:endParaRPr lang="en-US" sz="1400" b="1" cap="none" spc="0" dirty="0">
                  <a:ln w="0"/>
                  <a:solidFill>
                    <a:schemeClr val="tx1"/>
                  </a:solidFill>
                  <a:latin typeface="Tw Cen MT Condensed" panose="020B0606020104020203" pitchFamily="34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785" y="3764730"/>
              <a:ext cx="222193" cy="22219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5993083" y="1757482"/>
            <a:ext cx="821595" cy="429209"/>
            <a:chOff x="8865770" y="3354367"/>
            <a:chExt cx="821595" cy="429209"/>
          </a:xfrm>
        </p:grpSpPr>
        <p:grpSp>
          <p:nvGrpSpPr>
            <p:cNvPr id="86" name="Group 85"/>
            <p:cNvGrpSpPr/>
            <p:nvPr/>
          </p:nvGrpSpPr>
          <p:grpSpPr>
            <a:xfrm>
              <a:off x="8865770" y="3354367"/>
              <a:ext cx="821595" cy="429209"/>
              <a:chOff x="8838396" y="3851741"/>
              <a:chExt cx="821595" cy="42404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838396" y="3851741"/>
                <a:ext cx="821595" cy="42404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126053" y="3897907"/>
                <a:ext cx="523028" cy="30407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 smtClean="0">
                    <a:ln w="0"/>
                    <a:latin typeface="Tw Cen MT Condensed" panose="020B0606020104020203" pitchFamily="34" charset="0"/>
                  </a:rPr>
                  <a:t>Dairy</a:t>
                </a:r>
                <a:endParaRPr lang="en-US" sz="1400" b="1" cap="none" spc="0" dirty="0">
                  <a:ln w="0"/>
                  <a:solidFill>
                    <a:schemeClr val="tx1"/>
                  </a:solidFill>
                  <a:latin typeface="Tw Cen MT Condensed" panose="020B0606020104020203" pitchFamily="34" charset="0"/>
                </a:endParaRPr>
              </a:p>
            </p:txBody>
          </p:sp>
        </p:grp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4300" y="3470590"/>
              <a:ext cx="210903" cy="210903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7104773" y="1671453"/>
            <a:ext cx="492444" cy="515238"/>
            <a:chOff x="9376260" y="3672532"/>
            <a:chExt cx="492444" cy="515238"/>
          </a:xfrm>
        </p:grpSpPr>
        <p:sp>
          <p:nvSpPr>
            <p:cNvPr id="95" name="Rounded Rectangle 94"/>
            <p:cNvSpPr/>
            <p:nvPr/>
          </p:nvSpPr>
          <p:spPr>
            <a:xfrm>
              <a:off x="9376261" y="3758561"/>
              <a:ext cx="492443" cy="4292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376260" y="3672532"/>
              <a:ext cx="49244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0"/>
                  <a:solidFill>
                    <a:schemeClr val="bg1">
                      <a:lumMod val="65000"/>
                    </a:schemeClr>
                  </a:solidFill>
                  <a:latin typeface="Tw Cen MT Condensed" panose="020B0606020104020203" pitchFamily="34" charset="0"/>
                </a:rPr>
                <a:t>…</a:t>
              </a:r>
              <a:endParaRPr lang="en-US" sz="24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endParaRPr>
            </a:p>
          </p:txBody>
        </p: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47592" y="2525424"/>
            <a:ext cx="366606" cy="360254"/>
          </a:xfrm>
          <a:prstGeom prst="ellipse">
            <a:avLst/>
          </a:prstGeom>
          <a:ln w="12700">
            <a:solidFill>
              <a:srgbClr val="00B050"/>
            </a:solidFill>
          </a:ln>
        </p:spPr>
      </p:pic>
      <p:sp>
        <p:nvSpPr>
          <p:cNvPr id="100" name="Rectangle 99"/>
          <p:cNvSpPr/>
          <p:nvPr/>
        </p:nvSpPr>
        <p:spPr>
          <a:xfrm>
            <a:off x="3295994" y="2445870"/>
            <a:ext cx="16674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latin typeface="Tw Cen MT Condensed" panose="020B0606020104020203" pitchFamily="34" charset="0"/>
              </a:rPr>
              <a:t>Sopnil Mottafi Billah</a:t>
            </a:r>
            <a:endParaRPr lang="en-US" sz="1600" b="1" cap="none" spc="0" dirty="0">
              <a:ln w="0"/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85134" y="2651163"/>
            <a:ext cx="4940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1w . </a:t>
            </a:r>
            <a:endParaRPr lang="en-US" sz="1400" b="1" cap="none" spc="0" dirty="0">
              <a:ln w="0"/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11838" y="2615147"/>
            <a:ext cx="6075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</a:rPr>
              <a:t>Public</a:t>
            </a:r>
            <a:endParaRPr lang="en-US" sz="1600" b="1" cap="none" spc="0" dirty="0">
              <a:ln w="0"/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53979" y="2879045"/>
            <a:ext cx="47980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>
                <a:ln w="0"/>
                <a:latin typeface="Tw Cen MT Condensed" panose="020B0606020104020203" pitchFamily="34" charset="0"/>
              </a:rPr>
              <a:t>Have you ever heard, create some job and be an entrepreneur rather be a </a:t>
            </a:r>
            <a:endParaRPr lang="en-US" sz="1600" dirty="0" smtClean="0">
              <a:ln w="0"/>
              <a:latin typeface="Tw Cen MT Condensed" panose="020B0606020104020203" pitchFamily="34" charset="0"/>
            </a:endParaRPr>
          </a:p>
          <a:p>
            <a:r>
              <a:rPr lang="en-US" sz="1600" dirty="0" smtClean="0">
                <a:ln w="0"/>
                <a:latin typeface="Tw Cen MT Condensed" panose="020B0606020104020203" pitchFamily="34" charset="0"/>
              </a:rPr>
              <a:t>qualified </a:t>
            </a:r>
            <a:r>
              <a:rPr lang="en-US" sz="1600" dirty="0">
                <a:ln w="0"/>
                <a:latin typeface="Tw Cen MT Condensed" panose="020B0606020104020203" pitchFamily="34" charset="0"/>
              </a:rPr>
              <a:t>product and sell yourself to other successful </a:t>
            </a:r>
            <a:r>
              <a:rPr lang="en-US" sz="1600" dirty="0" smtClean="0">
                <a:ln w="0"/>
                <a:latin typeface="Tw Cen MT Condensed" panose="020B0606020104020203" pitchFamily="34" charset="0"/>
              </a:rPr>
              <a:t>entrepreneur in your </a:t>
            </a:r>
          </a:p>
          <a:p>
            <a:r>
              <a:rPr lang="en-US" sz="1600" dirty="0" smtClean="0">
                <a:ln w="0"/>
                <a:latin typeface="Tw Cen MT Condensed" panose="020B0606020104020203" pitchFamily="34" charset="0"/>
              </a:rPr>
              <a:t>University life? </a:t>
            </a:r>
            <a:r>
              <a:rPr lang="en-US" sz="1600" dirty="0">
                <a:ln w="0"/>
                <a:latin typeface="Tw Cen MT Condensed" panose="020B0606020104020203" pitchFamily="34" charset="0"/>
              </a:rPr>
              <a:t>I didn’t. </a:t>
            </a:r>
            <a:endParaRPr lang="en-US" sz="1600" cap="none" spc="0" dirty="0">
              <a:ln w="0"/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92" y="3661457"/>
            <a:ext cx="176182" cy="17618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097317" y="3580271"/>
            <a:ext cx="134568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00B050"/>
                </a:solidFill>
                <a:latin typeface="Tw Cen MT Condensed" panose="020B0606020104020203" pitchFamily="34" charset="0"/>
              </a:rPr>
              <a:t>Provide translation</a:t>
            </a:r>
            <a:endParaRPr lang="en-US" sz="1600" cap="none" spc="0" dirty="0">
              <a:ln w="0"/>
              <a:solidFill>
                <a:srgbClr val="00B05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22" y="3886385"/>
            <a:ext cx="5041053" cy="2037897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>
            <a:off x="2947592" y="6233375"/>
            <a:ext cx="470443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776422" y="6578958"/>
            <a:ext cx="5057001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2947592" y="6213300"/>
            <a:ext cx="776505" cy="338554"/>
            <a:chOff x="9480950" y="3651686"/>
            <a:chExt cx="776505" cy="338554"/>
          </a:xfrm>
        </p:grpSpPr>
        <p:sp>
          <p:nvSpPr>
            <p:cNvPr id="114" name="Rounded Rectangle 113"/>
            <p:cNvSpPr/>
            <p:nvPr/>
          </p:nvSpPr>
          <p:spPr>
            <a:xfrm>
              <a:off x="9480950" y="3715579"/>
              <a:ext cx="776505" cy="2485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9570546" y="3651686"/>
              <a:ext cx="650003" cy="338554"/>
              <a:chOff x="8717281" y="4412079"/>
              <a:chExt cx="650003" cy="313013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775455" y="4412079"/>
                <a:ext cx="591829" cy="3130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0"/>
                    <a:latin typeface="Tw Cen MT Condensed" panose="020B0606020104020203" pitchFamily="34" charset="0"/>
                  </a:rPr>
                  <a:t> react</a:t>
                </a:r>
                <a:endParaRPr lang="en-US" sz="1600" b="1" cap="none" spc="0" dirty="0">
                  <a:ln w="0"/>
                  <a:solidFill>
                    <a:schemeClr val="tx1"/>
                  </a:solidFill>
                  <a:latin typeface="Tw Cen MT Condensed" panose="020B0606020104020203" pitchFamily="34" charset="0"/>
                </a:endParaRP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7281" y="4514166"/>
                <a:ext cx="171810" cy="171810"/>
              </a:xfrm>
              <a:prstGeom prst="rect">
                <a:avLst/>
              </a:prstGeom>
            </p:spPr>
          </p:pic>
        </p:grpSp>
      </p:grpSp>
      <p:grpSp>
        <p:nvGrpSpPr>
          <p:cNvPr id="131" name="Group 130"/>
          <p:cNvGrpSpPr/>
          <p:nvPr/>
        </p:nvGrpSpPr>
        <p:grpSpPr>
          <a:xfrm>
            <a:off x="4722817" y="6226852"/>
            <a:ext cx="1045831" cy="338554"/>
            <a:chOff x="4542511" y="6226852"/>
            <a:chExt cx="1045831" cy="338554"/>
          </a:xfrm>
        </p:grpSpPr>
        <p:sp>
          <p:nvSpPr>
            <p:cNvPr id="127" name="Rounded Rectangle 126"/>
            <p:cNvSpPr/>
            <p:nvPr/>
          </p:nvSpPr>
          <p:spPr>
            <a:xfrm>
              <a:off x="4542511" y="6274781"/>
              <a:ext cx="955132" cy="2548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77515" y="6226852"/>
              <a:ext cx="910827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 smtClean="0">
                  <a:ln w="0"/>
                  <a:latin typeface="Tw Cen MT Condensed" panose="020B0606020104020203" pitchFamily="34" charset="0"/>
                </a:rPr>
                <a:t> Comment</a:t>
              </a:r>
              <a:endParaRPr lang="en-US" sz="1600" b="1" cap="none" spc="0" dirty="0">
                <a:ln w="0"/>
                <a:solidFill>
                  <a:schemeClr val="tx1"/>
                </a:solidFill>
                <a:latin typeface="Tw Cen MT Condensed" panose="020B0606020104020203" pitchFamily="34" charset="0"/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153" y="6305146"/>
              <a:ext cx="204400" cy="204400"/>
            </a:xfrm>
            <a:prstGeom prst="rect">
              <a:avLst/>
            </a:prstGeom>
          </p:spPr>
        </p:pic>
      </p:grpSp>
      <p:grpSp>
        <p:nvGrpSpPr>
          <p:cNvPr id="138" name="Group 137"/>
          <p:cNvGrpSpPr/>
          <p:nvPr/>
        </p:nvGrpSpPr>
        <p:grpSpPr>
          <a:xfrm>
            <a:off x="6898403" y="6213300"/>
            <a:ext cx="776505" cy="338554"/>
            <a:chOff x="8958980" y="3710042"/>
            <a:chExt cx="776505" cy="338554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580" y="3820459"/>
              <a:ext cx="171810" cy="185829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8958980" y="3710042"/>
              <a:ext cx="776505" cy="338554"/>
              <a:chOff x="9480950" y="3651686"/>
              <a:chExt cx="776505" cy="338554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9480950" y="3715579"/>
                <a:ext cx="776505" cy="24857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9607881" y="3651686"/>
                <a:ext cx="63350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0"/>
                    <a:latin typeface="Tw Cen MT Condensed" panose="020B0606020104020203" pitchFamily="34" charset="0"/>
                  </a:rPr>
                  <a:t> Share</a:t>
                </a:r>
                <a:endParaRPr lang="en-US" sz="1600" b="1" cap="none" spc="0" dirty="0">
                  <a:ln w="0"/>
                  <a:solidFill>
                    <a:schemeClr val="tx1"/>
                  </a:solidFill>
                  <a:latin typeface="Tw Cen MT Condensed" panose="020B0606020104020203" pitchFamily="34" charset="0"/>
                </a:endParaRPr>
              </a:p>
            </p:txBody>
          </p:sp>
        </p:grp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3135" y="3812296"/>
              <a:ext cx="145552" cy="145552"/>
            </a:xfrm>
            <a:prstGeom prst="rect">
              <a:avLst/>
            </a:prstGeom>
          </p:spPr>
        </p:pic>
      </p:grpSp>
      <p:pic>
        <p:nvPicPr>
          <p:cNvPr id="139" name="Picture 13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0964" y="6650811"/>
            <a:ext cx="174784" cy="171756"/>
          </a:xfrm>
          <a:prstGeom prst="ellipse">
            <a:avLst/>
          </a:prstGeom>
          <a:ln w="12700">
            <a:solidFill>
              <a:srgbClr val="00B050"/>
            </a:solidFill>
          </a:ln>
        </p:spPr>
      </p:pic>
      <p:sp>
        <p:nvSpPr>
          <p:cNvPr id="141" name="Rounded Rectangle 140"/>
          <p:cNvSpPr/>
          <p:nvPr/>
        </p:nvSpPr>
        <p:spPr>
          <a:xfrm>
            <a:off x="3194104" y="6627074"/>
            <a:ext cx="4480804" cy="1954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254575" y="6576611"/>
            <a:ext cx="16850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Put down a comment…</a:t>
            </a:r>
            <a:endParaRPr lang="en-US" sz="1400" b="1" cap="none" spc="0" dirty="0">
              <a:ln w="0"/>
              <a:solidFill>
                <a:schemeClr val="bg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949664" y="611312"/>
            <a:ext cx="2203157" cy="62112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0230749" y="601864"/>
            <a:ext cx="1941709" cy="622070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86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Monotype Corsiva</vt:lpstr>
      <vt:lpstr>Tw Cen MT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41</cp:revision>
  <dcterms:created xsi:type="dcterms:W3CDTF">2019-04-07T13:21:12Z</dcterms:created>
  <dcterms:modified xsi:type="dcterms:W3CDTF">2019-04-09T10:14:18Z</dcterms:modified>
</cp:coreProperties>
</file>