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06" r:id="rId1"/>
  </p:sldMasterIdLst>
  <p:notesMasterIdLst>
    <p:notesMasterId r:id="rId18"/>
  </p:notesMasterIdLst>
  <p:sldIdLst>
    <p:sldId id="256" r:id="rId2"/>
    <p:sldId id="257" r:id="rId3"/>
    <p:sldId id="258" r:id="rId4"/>
    <p:sldId id="266" r:id="rId5"/>
    <p:sldId id="274" r:id="rId6"/>
    <p:sldId id="261" r:id="rId7"/>
    <p:sldId id="267" r:id="rId8"/>
    <p:sldId id="262" r:id="rId9"/>
    <p:sldId id="269" r:id="rId10"/>
    <p:sldId id="263" r:id="rId11"/>
    <p:sldId id="270" r:id="rId12"/>
    <p:sldId id="264" r:id="rId13"/>
    <p:sldId id="273" r:id="rId14"/>
    <p:sldId id="265" r:id="rId15"/>
    <p:sldId id="268" r:id="rId16"/>
    <p:sldId id="260" r:id="rId17"/>
  </p:sldIdLst>
  <p:sldSz cx="10080625" cy="7559675"/>
  <p:notesSz cx="7559675" cy="10691813"/>
  <p:defaultTextStyle>
    <a:defPPr>
      <a:defRPr lang="en-US"/>
    </a:defPPr>
    <a:lvl1pPr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Trebuchet MS" panose="020B0603020202020204" pitchFamily="34" charset="0"/>
        <a:ea typeface="+mn-ea"/>
        <a:cs typeface="+mn-cs"/>
      </a:defRPr>
    </a:lvl5pPr>
    <a:lvl6pPr marL="2286000" algn="l" defTabSz="914400" rtl="0" eaLnBrk="1" latinLnBrk="0" hangingPunct="1">
      <a:defRPr kern="1200">
        <a:solidFill>
          <a:schemeClr val="tx1"/>
        </a:solidFill>
        <a:latin typeface="Trebuchet MS" panose="020B0603020202020204" pitchFamily="34" charset="0"/>
        <a:ea typeface="+mn-ea"/>
        <a:cs typeface="+mn-cs"/>
      </a:defRPr>
    </a:lvl6pPr>
    <a:lvl7pPr marL="2743200" algn="l" defTabSz="914400" rtl="0" eaLnBrk="1" latinLnBrk="0" hangingPunct="1">
      <a:defRPr kern="1200">
        <a:solidFill>
          <a:schemeClr val="tx1"/>
        </a:solidFill>
        <a:latin typeface="Trebuchet MS" panose="020B0603020202020204" pitchFamily="34" charset="0"/>
        <a:ea typeface="+mn-ea"/>
        <a:cs typeface="+mn-cs"/>
      </a:defRPr>
    </a:lvl7pPr>
    <a:lvl8pPr marL="3200400" algn="l" defTabSz="914400" rtl="0" eaLnBrk="1" latinLnBrk="0" hangingPunct="1">
      <a:defRPr kern="1200">
        <a:solidFill>
          <a:schemeClr val="tx1"/>
        </a:solidFill>
        <a:latin typeface="Trebuchet MS" panose="020B0603020202020204" pitchFamily="34" charset="0"/>
        <a:ea typeface="+mn-ea"/>
        <a:cs typeface="+mn-cs"/>
      </a:defRPr>
    </a:lvl8pPr>
    <a:lvl9pPr marL="3657600" algn="l" defTabSz="914400" rtl="0" eaLnBrk="1" latinLnBrk="0" hangingPunct="1">
      <a:defRPr kern="120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B8F76B-0C47-4F91-83A3-8CE4F55A66DD}" v="11" dt="2024-08-30T07:46:49.1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autoAdjust="0"/>
    <p:restoredTop sz="94632" autoAdjust="0"/>
  </p:normalViewPr>
  <p:slideViewPr>
    <p:cSldViewPr>
      <p:cViewPr varScale="1">
        <p:scale>
          <a:sx n="59" d="100"/>
          <a:sy n="59" d="100"/>
        </p:scale>
        <p:origin x="1328" y="56"/>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 xmlns:a16="http://schemas.microsoft.com/office/drawing/2014/main" id="{D4721FD6-62DC-5291-4A18-FFE08D4FD44E}"/>
              </a:ext>
            </a:extLst>
          </p:cNvPr>
          <p:cNvSpPr>
            <a:spLocks noGrp="1" noRot="1" noChangeAspect="1" noChangeArrowheads="1"/>
          </p:cNvSpPr>
          <p:nvPr>
            <p:ph type="sldImg"/>
          </p:nvPr>
        </p:nvSpPr>
        <p:spPr bwMode="auto">
          <a:xfrm>
            <a:off x="215900" y="812800"/>
            <a:ext cx="7126288" cy="400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 name="Rectangle 2">
            <a:extLst>
              <a:ext uri="{FF2B5EF4-FFF2-40B4-BE49-F238E27FC236}">
                <a16:creationId xmlns="" xmlns:a16="http://schemas.microsoft.com/office/drawing/2014/main" id="{7C0E0612-BFA2-EBA8-CD6C-8FA8143D0BCE}"/>
              </a:ext>
            </a:extLst>
          </p:cNvPr>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prstTxWarp prst="textNoShape">
              <a:avLst/>
            </a:prstTxWarp>
          </a:bodyPr>
          <a:lstStyle/>
          <a:p>
            <a:pPr lvl="0"/>
            <a:endParaRPr lang="en-US" altLang="en-US" noProof="0"/>
          </a:p>
        </p:txBody>
      </p:sp>
      <p:sp>
        <p:nvSpPr>
          <p:cNvPr id="3075" name="Rectangle 3">
            <a:extLst>
              <a:ext uri="{FF2B5EF4-FFF2-40B4-BE49-F238E27FC236}">
                <a16:creationId xmlns="" xmlns:a16="http://schemas.microsoft.com/office/drawing/2014/main" id="{48FE2A0F-3DA3-3DED-253A-AA84F181CD72}"/>
              </a:ext>
            </a:extLst>
          </p:cNvPr>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6" name="Rectangle 4">
            <a:extLst>
              <a:ext uri="{FF2B5EF4-FFF2-40B4-BE49-F238E27FC236}">
                <a16:creationId xmlns="" xmlns:a16="http://schemas.microsoft.com/office/drawing/2014/main" id="{A49086F3-BC4F-3BB9-B6D3-717EA4253A5D}"/>
              </a:ext>
            </a:extLst>
          </p:cNvPr>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7" name="Rectangle 5">
            <a:extLst>
              <a:ext uri="{FF2B5EF4-FFF2-40B4-BE49-F238E27FC236}">
                <a16:creationId xmlns="" xmlns:a16="http://schemas.microsoft.com/office/drawing/2014/main" id="{E78DBBBB-2E43-6699-A438-C7BF80C438B9}"/>
              </a:ext>
            </a:extLst>
          </p:cNvPr>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endParaRPr lang="en-IN" altLang="en-US"/>
          </a:p>
        </p:txBody>
      </p:sp>
      <p:sp>
        <p:nvSpPr>
          <p:cNvPr id="3078" name="Rectangle 6">
            <a:extLst>
              <a:ext uri="{FF2B5EF4-FFF2-40B4-BE49-F238E27FC236}">
                <a16:creationId xmlns="" xmlns:a16="http://schemas.microsoft.com/office/drawing/2014/main" id="{7361E75C-DCCF-5D1B-C3AF-6EAA954644B8}"/>
              </a:ext>
            </a:extLst>
          </p:cNvPr>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prstTxWarp prst="textNoShape">
              <a:avLst/>
            </a:prstTxWarp>
          </a:bodyPr>
          <a:lstStyle>
            <a:lvl1pPr algn="r" eaLnBrk="1" fontAlgn="auto" hangingPunct="1">
              <a:lnSpc>
                <a:spcPct val="93000"/>
              </a:lnSpc>
              <a:spcBef>
                <a:spcPts val="0"/>
              </a:spcBef>
              <a:spcAft>
                <a:spcPts val="0"/>
              </a:spcAft>
              <a:buClr>
                <a:srgbClr val="000000"/>
              </a:buClr>
              <a:buSzPct val="100000"/>
              <a:buFont typeface="Times New Roman" panose="02020603050405020304" pitchFamily="18" charset="0"/>
              <a:buNone/>
              <a:tabLst>
                <a:tab pos="449263" algn="l"/>
                <a:tab pos="898525" algn="l"/>
                <a:tab pos="1347788" algn="l"/>
                <a:tab pos="1797050" algn="l"/>
                <a:tab pos="2246313" algn="l"/>
                <a:tab pos="2695575" algn="l"/>
                <a:tab pos="3144838" algn="l"/>
              </a:tabLst>
              <a:defRPr sz="1400">
                <a:solidFill>
                  <a:srgbClr val="000000"/>
                </a:solidFill>
                <a:latin typeface="Times New Roman" panose="02020603050405020304" pitchFamily="18" charset="0"/>
                <a:cs typeface="DejaVu Sans" charset="0"/>
              </a:defRPr>
            </a:lvl1pPr>
          </a:lstStyle>
          <a:p>
            <a:pPr>
              <a:defRPr/>
            </a:pPr>
            <a:fld id="{DF07C7AE-986C-48B7-A012-FB9769DE9C30}" type="slidenum">
              <a:rPr lang="en-IN" altLang="en-US"/>
              <a:pPr>
                <a:defRPr/>
              </a:pPr>
              <a:t>‹#›</a:t>
            </a:fld>
            <a:endParaRPr lang="en-IN" altLang="en-US"/>
          </a:p>
        </p:txBody>
      </p:sp>
    </p:spTree>
    <p:extLst>
      <p:ext uri="{BB962C8B-B14F-4D97-AF65-F5344CB8AC3E}">
        <p14:creationId xmlns:p14="http://schemas.microsoft.com/office/powerpoint/2010/main" val="214492732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a:extLst>
              <a:ext uri="{FF2B5EF4-FFF2-40B4-BE49-F238E27FC236}">
                <a16:creationId xmlns="" xmlns:a16="http://schemas.microsoft.com/office/drawing/2014/main" id="{11655470-7170-2F08-3D52-4847037F18F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90D396B-A0B2-4D67-85CD-0DFC7C8FC6F7}" type="slidenum">
              <a:rPr lang="en-IN" altLang="en-US" sz="1400" smtClean="0"/>
              <a:pPr fontAlgn="base">
                <a:spcBef>
                  <a:spcPct val="0"/>
                </a:spcBef>
                <a:spcAft>
                  <a:spcPct val="0"/>
                </a:spcAft>
              </a:pPr>
              <a:t>1</a:t>
            </a:fld>
            <a:endParaRPr lang="en-IN" altLang="en-US" sz="1400"/>
          </a:p>
        </p:txBody>
      </p:sp>
      <p:sp>
        <p:nvSpPr>
          <p:cNvPr id="9219" name="Rectangle 1">
            <a:extLst>
              <a:ext uri="{FF2B5EF4-FFF2-40B4-BE49-F238E27FC236}">
                <a16:creationId xmlns="" xmlns:a16="http://schemas.microsoft.com/office/drawing/2014/main" id="{9CA3042A-DFF6-2389-4D35-F7679B60026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0" name="Rectangle 2">
            <a:extLst>
              <a:ext uri="{FF2B5EF4-FFF2-40B4-BE49-F238E27FC236}">
                <a16:creationId xmlns="" xmlns:a16="http://schemas.microsoft.com/office/drawing/2014/main" id="{0D45CBC9-0462-333B-BB2D-5D0D6C8C18D5}"/>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70677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 xmlns:a16="http://schemas.microsoft.com/office/drawing/2014/main" id="{BF95A95C-C6C7-E7BA-CC03-3B13D4E28D4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3A17293-D302-4538-9370-4BB17293C96E}" type="slidenum">
              <a:rPr lang="en-IN" altLang="en-US" sz="1400" smtClean="0"/>
              <a:pPr fontAlgn="base">
                <a:spcBef>
                  <a:spcPct val="0"/>
                </a:spcBef>
                <a:spcAft>
                  <a:spcPct val="0"/>
                </a:spcAft>
              </a:pPr>
              <a:t>13</a:t>
            </a:fld>
            <a:endParaRPr lang="en-IN" altLang="en-US" sz="1400"/>
          </a:p>
        </p:txBody>
      </p:sp>
      <p:sp>
        <p:nvSpPr>
          <p:cNvPr id="26627" name="Rectangle 1">
            <a:extLst>
              <a:ext uri="{FF2B5EF4-FFF2-40B4-BE49-F238E27FC236}">
                <a16:creationId xmlns="" xmlns:a16="http://schemas.microsoft.com/office/drawing/2014/main" id="{D18E1974-BB90-C44E-B31E-9912AE84936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 xmlns:a16="http://schemas.microsoft.com/office/drawing/2014/main" id="{AF02AE95-6625-1639-C7B5-4A0DBD05343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98920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 xmlns:a16="http://schemas.microsoft.com/office/drawing/2014/main" id="{D0A363BD-3445-12AC-AC8E-8E734985813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E7A948AB-C558-46E7-AC54-8815883FF069}" type="slidenum">
              <a:rPr lang="en-IN" altLang="en-US" sz="1400" smtClean="0"/>
              <a:pPr fontAlgn="base">
                <a:spcBef>
                  <a:spcPct val="0"/>
                </a:spcBef>
                <a:spcAft>
                  <a:spcPct val="0"/>
                </a:spcAft>
              </a:pPr>
              <a:t>14</a:t>
            </a:fld>
            <a:endParaRPr lang="en-IN" altLang="en-US" sz="1400"/>
          </a:p>
        </p:txBody>
      </p:sp>
      <p:sp>
        <p:nvSpPr>
          <p:cNvPr id="28675" name="Rectangle 1">
            <a:extLst>
              <a:ext uri="{FF2B5EF4-FFF2-40B4-BE49-F238E27FC236}">
                <a16:creationId xmlns="" xmlns:a16="http://schemas.microsoft.com/office/drawing/2014/main" id="{BE58EBE1-556A-A6A3-B3C7-B8E11B556A8D}"/>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6" name="Rectangle 2">
            <a:extLst>
              <a:ext uri="{FF2B5EF4-FFF2-40B4-BE49-F238E27FC236}">
                <a16:creationId xmlns="" xmlns:a16="http://schemas.microsoft.com/office/drawing/2014/main" id="{CC1A38AB-3B14-DA82-9F62-4A0A25E7F3B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98311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 xmlns:a16="http://schemas.microsoft.com/office/drawing/2014/main" id="{D403C5F6-FF51-C107-1639-B80F20B1D1D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EAEA500-1108-4EEE-ACA0-C07ABD152680}" type="slidenum">
              <a:rPr lang="en-IN" altLang="en-US" sz="1400" smtClean="0"/>
              <a:pPr fontAlgn="base">
                <a:spcBef>
                  <a:spcPct val="0"/>
                </a:spcBef>
                <a:spcAft>
                  <a:spcPct val="0"/>
                </a:spcAft>
              </a:pPr>
              <a:t>15</a:t>
            </a:fld>
            <a:endParaRPr lang="en-IN" altLang="en-US" sz="1400"/>
          </a:p>
        </p:txBody>
      </p:sp>
      <p:sp>
        <p:nvSpPr>
          <p:cNvPr id="30723" name="Rectangle 1">
            <a:extLst>
              <a:ext uri="{FF2B5EF4-FFF2-40B4-BE49-F238E27FC236}">
                <a16:creationId xmlns="" xmlns:a16="http://schemas.microsoft.com/office/drawing/2014/main" id="{09553335-C0ED-3693-508A-964B53C9198B}"/>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4" name="Rectangle 2">
            <a:extLst>
              <a:ext uri="{FF2B5EF4-FFF2-40B4-BE49-F238E27FC236}">
                <a16:creationId xmlns="" xmlns:a16="http://schemas.microsoft.com/office/drawing/2014/main" id="{103609A3-0D3C-FA87-494A-71A193C982D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83172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 xmlns:a16="http://schemas.microsoft.com/office/drawing/2014/main" id="{1D03531A-E85A-8DAD-1A5E-BDF37267322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8187FE8-310A-411D-8392-8C0F22780AF0}" type="slidenum">
              <a:rPr lang="en-IN" altLang="en-US" sz="1400" smtClean="0"/>
              <a:pPr fontAlgn="base">
                <a:spcBef>
                  <a:spcPct val="0"/>
                </a:spcBef>
                <a:spcAft>
                  <a:spcPct val="0"/>
                </a:spcAft>
              </a:pPr>
              <a:t>16</a:t>
            </a:fld>
            <a:endParaRPr lang="en-IN" altLang="en-US" sz="1400"/>
          </a:p>
        </p:txBody>
      </p:sp>
      <p:sp>
        <p:nvSpPr>
          <p:cNvPr id="32771" name="Rectangle 1">
            <a:extLst>
              <a:ext uri="{FF2B5EF4-FFF2-40B4-BE49-F238E27FC236}">
                <a16:creationId xmlns="" xmlns:a16="http://schemas.microsoft.com/office/drawing/2014/main" id="{CBBA57B7-2B27-98E2-840C-6294C84E5A3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2" name="Rectangle 2">
            <a:extLst>
              <a:ext uri="{FF2B5EF4-FFF2-40B4-BE49-F238E27FC236}">
                <a16:creationId xmlns="" xmlns:a16="http://schemas.microsoft.com/office/drawing/2014/main" id="{FDC3E531-7EBC-72B3-D12D-9BCBD74F17B4}"/>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5258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 xmlns:a16="http://schemas.microsoft.com/office/drawing/2014/main" id="{C3CC4E3C-E9AD-6090-4E5A-508A90D3EF6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70AAE533-0342-4975-80DE-AED77D2E3D40}" type="slidenum">
              <a:rPr lang="en-IN" altLang="en-US" sz="1400" smtClean="0"/>
              <a:pPr fontAlgn="base">
                <a:spcBef>
                  <a:spcPct val="0"/>
                </a:spcBef>
                <a:spcAft>
                  <a:spcPct val="0"/>
                </a:spcAft>
              </a:pPr>
              <a:t>2</a:t>
            </a:fld>
            <a:endParaRPr lang="en-IN" altLang="en-US" sz="1400"/>
          </a:p>
        </p:txBody>
      </p:sp>
      <p:sp>
        <p:nvSpPr>
          <p:cNvPr id="11267" name="Rectangle 1">
            <a:extLst>
              <a:ext uri="{FF2B5EF4-FFF2-40B4-BE49-F238E27FC236}">
                <a16:creationId xmlns="" xmlns:a16="http://schemas.microsoft.com/office/drawing/2014/main" id="{A7E7938F-E8F8-2918-46FA-9C5E7664C153}"/>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a:extLst>
              <a:ext uri="{FF2B5EF4-FFF2-40B4-BE49-F238E27FC236}">
                <a16:creationId xmlns="" xmlns:a16="http://schemas.microsoft.com/office/drawing/2014/main" id="{F5A1DEE2-BAB3-E074-A8B9-0E1A32CF9339}"/>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7909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 xmlns:a16="http://schemas.microsoft.com/office/drawing/2014/main" id="{0179A231-0693-B050-F144-4E4D3797DA8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5A2EBCF7-6033-4F83-A95E-321C4B1B30FB}" type="slidenum">
              <a:rPr lang="en-IN" altLang="en-US" sz="1400" smtClean="0"/>
              <a:pPr fontAlgn="base">
                <a:spcBef>
                  <a:spcPct val="0"/>
                </a:spcBef>
                <a:spcAft>
                  <a:spcPct val="0"/>
                </a:spcAft>
              </a:pPr>
              <a:t>3</a:t>
            </a:fld>
            <a:endParaRPr lang="en-IN" altLang="en-US" sz="1400"/>
          </a:p>
        </p:txBody>
      </p:sp>
      <p:sp>
        <p:nvSpPr>
          <p:cNvPr id="13315" name="Rectangle 1">
            <a:extLst>
              <a:ext uri="{FF2B5EF4-FFF2-40B4-BE49-F238E27FC236}">
                <a16:creationId xmlns="" xmlns:a16="http://schemas.microsoft.com/office/drawing/2014/main" id="{FCEB3930-E4F3-D357-DEE2-4D89CA8A678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6" name="Rectangle 2">
            <a:extLst>
              <a:ext uri="{FF2B5EF4-FFF2-40B4-BE49-F238E27FC236}">
                <a16:creationId xmlns="" xmlns:a16="http://schemas.microsoft.com/office/drawing/2014/main" id="{309668C2-85D5-7F20-2486-030696E74391}"/>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02618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 xmlns:a16="http://schemas.microsoft.com/office/drawing/2014/main" id="{5907A89E-D9F8-10AB-11CB-4EB9E4A2262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C7E6244-1F26-4E9A-9443-AB344157F2FF}"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 xmlns:a16="http://schemas.microsoft.com/office/drawing/2014/main" id="{C30F2E49-0D6B-E542-C29B-A693E422D0B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 xmlns:a16="http://schemas.microsoft.com/office/drawing/2014/main" id="{046903AD-0531-B3EF-2243-424B53B1557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2116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 xmlns:a16="http://schemas.microsoft.com/office/drawing/2014/main" id="{5907A89E-D9F8-10AB-11CB-4EB9E4A22620}"/>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2C7E6244-1F26-4E9A-9443-AB344157F2FF}" type="slidenum">
              <a:rPr lang="en-IN" altLang="en-US" sz="1400" smtClean="0"/>
              <a:pPr fontAlgn="base">
                <a:spcBef>
                  <a:spcPct val="0"/>
                </a:spcBef>
                <a:spcAft>
                  <a:spcPct val="0"/>
                </a:spcAft>
              </a:pPr>
              <a:t>5</a:t>
            </a:fld>
            <a:endParaRPr lang="en-IN" altLang="en-US" sz="1400"/>
          </a:p>
        </p:txBody>
      </p:sp>
      <p:sp>
        <p:nvSpPr>
          <p:cNvPr id="15363" name="Rectangle 1">
            <a:extLst>
              <a:ext uri="{FF2B5EF4-FFF2-40B4-BE49-F238E27FC236}">
                <a16:creationId xmlns="" xmlns:a16="http://schemas.microsoft.com/office/drawing/2014/main" id="{C30F2E49-0D6B-E542-C29B-A693E422D0B5}"/>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 xmlns:a16="http://schemas.microsoft.com/office/drawing/2014/main" id="{046903AD-0531-B3EF-2243-424B53B1557D}"/>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4676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 xmlns:a16="http://schemas.microsoft.com/office/drawing/2014/main" id="{BF2CB8B6-BDB0-BE2C-590F-C92C123FBD1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19AA5D69-88E5-459D-8551-402B5E3ADE52}" type="slidenum">
              <a:rPr lang="en-IN" altLang="en-US" sz="1400" smtClean="0"/>
              <a:pPr fontAlgn="base">
                <a:spcBef>
                  <a:spcPct val="0"/>
                </a:spcBef>
                <a:spcAft>
                  <a:spcPct val="0"/>
                </a:spcAft>
              </a:pPr>
              <a:t>6</a:t>
            </a:fld>
            <a:endParaRPr lang="en-IN" altLang="en-US" sz="1400"/>
          </a:p>
        </p:txBody>
      </p:sp>
      <p:sp>
        <p:nvSpPr>
          <p:cNvPr id="17411" name="Rectangle 1">
            <a:extLst>
              <a:ext uri="{FF2B5EF4-FFF2-40B4-BE49-F238E27FC236}">
                <a16:creationId xmlns="" xmlns:a16="http://schemas.microsoft.com/office/drawing/2014/main" id="{53BB0657-8112-1F24-FB8B-4CDA695D9A8A}"/>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2" name="Rectangle 2">
            <a:extLst>
              <a:ext uri="{FF2B5EF4-FFF2-40B4-BE49-F238E27FC236}">
                <a16:creationId xmlns="" xmlns:a16="http://schemas.microsoft.com/office/drawing/2014/main" id="{DD0E971D-68B3-D9A9-CAA0-2BD0D9AB1BE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41126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a:extLst>
              <a:ext uri="{FF2B5EF4-FFF2-40B4-BE49-F238E27FC236}">
                <a16:creationId xmlns="" xmlns:a16="http://schemas.microsoft.com/office/drawing/2014/main" id="{33F16B86-E29E-33C5-506C-9A9DAB47704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4AB04363-923E-4861-B829-628DE72C2613}" type="slidenum">
              <a:rPr lang="en-IN" altLang="en-US" sz="1400" smtClean="0"/>
              <a:pPr fontAlgn="base">
                <a:spcBef>
                  <a:spcPct val="0"/>
                </a:spcBef>
                <a:spcAft>
                  <a:spcPct val="0"/>
                </a:spcAft>
              </a:pPr>
              <a:t>8</a:t>
            </a:fld>
            <a:endParaRPr lang="en-IN" altLang="en-US" sz="1400"/>
          </a:p>
        </p:txBody>
      </p:sp>
      <p:sp>
        <p:nvSpPr>
          <p:cNvPr id="20483" name="Rectangle 1">
            <a:extLst>
              <a:ext uri="{FF2B5EF4-FFF2-40B4-BE49-F238E27FC236}">
                <a16:creationId xmlns="" xmlns:a16="http://schemas.microsoft.com/office/drawing/2014/main" id="{23DBDAED-5C54-3843-B175-F09A6782F6C6}"/>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4" name="Rectangle 2">
            <a:extLst>
              <a:ext uri="{FF2B5EF4-FFF2-40B4-BE49-F238E27FC236}">
                <a16:creationId xmlns="" xmlns:a16="http://schemas.microsoft.com/office/drawing/2014/main" id="{D7426CB5-1B19-1FD5-2E78-E85CA5E6D4C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58266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6">
            <a:extLst>
              <a:ext uri="{FF2B5EF4-FFF2-40B4-BE49-F238E27FC236}">
                <a16:creationId xmlns="" xmlns:a16="http://schemas.microsoft.com/office/drawing/2014/main" id="{323D7AA6-E2A2-5698-DE8B-FCEE0D0FA9F6}"/>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FC5266DA-F09B-4417-8405-AEB64E391A45}" type="slidenum">
              <a:rPr lang="en-IN" altLang="en-US" sz="1400" smtClean="0"/>
              <a:pPr fontAlgn="base">
                <a:spcBef>
                  <a:spcPct val="0"/>
                </a:spcBef>
                <a:spcAft>
                  <a:spcPct val="0"/>
                </a:spcAft>
              </a:pPr>
              <a:t>10</a:t>
            </a:fld>
            <a:endParaRPr lang="en-IN" altLang="en-US" sz="1400"/>
          </a:p>
        </p:txBody>
      </p:sp>
      <p:sp>
        <p:nvSpPr>
          <p:cNvPr id="23555" name="Rectangle 1">
            <a:extLst>
              <a:ext uri="{FF2B5EF4-FFF2-40B4-BE49-F238E27FC236}">
                <a16:creationId xmlns="" xmlns:a16="http://schemas.microsoft.com/office/drawing/2014/main" id="{B4ACAF57-C546-0672-A1AF-A16F8F8622E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6" name="Rectangle 2">
            <a:extLst>
              <a:ext uri="{FF2B5EF4-FFF2-40B4-BE49-F238E27FC236}">
                <a16:creationId xmlns="" xmlns:a16="http://schemas.microsoft.com/office/drawing/2014/main" id="{9684FA04-2E1C-D379-A92D-89142A78B4BC}"/>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45462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 xmlns:a16="http://schemas.microsoft.com/office/drawing/2014/main" id="{BF95A95C-C6C7-E7BA-CC03-3B13D4E28D4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3A17293-D302-4538-9370-4BB17293C96E}" type="slidenum">
              <a:rPr lang="en-IN" altLang="en-US" sz="1400" smtClean="0"/>
              <a:pPr fontAlgn="base">
                <a:spcBef>
                  <a:spcPct val="0"/>
                </a:spcBef>
                <a:spcAft>
                  <a:spcPct val="0"/>
                </a:spcAft>
              </a:pPr>
              <a:t>12</a:t>
            </a:fld>
            <a:endParaRPr lang="en-IN" altLang="en-US" sz="1400"/>
          </a:p>
        </p:txBody>
      </p:sp>
      <p:sp>
        <p:nvSpPr>
          <p:cNvPr id="26627" name="Rectangle 1">
            <a:extLst>
              <a:ext uri="{FF2B5EF4-FFF2-40B4-BE49-F238E27FC236}">
                <a16:creationId xmlns="" xmlns:a16="http://schemas.microsoft.com/office/drawing/2014/main" id="{D18E1974-BB90-C44E-B31E-9912AE849361}"/>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 xmlns:a16="http://schemas.microsoft.com/office/drawing/2014/main" id="{AF02AE95-6625-1639-C7B5-4A0DBD05343F}"/>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34869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7">
            <a:extLst>
              <a:ext uri="{FF2B5EF4-FFF2-40B4-BE49-F238E27FC236}">
                <a16:creationId xmlns="" xmlns:a16="http://schemas.microsoft.com/office/drawing/2014/main" id="{C81FD601-DC76-08A1-CBFB-5429A718CA57}"/>
              </a:ext>
            </a:extLst>
          </p:cNvPr>
          <p:cNvGrpSpPr>
            <a:grpSpLocks/>
          </p:cNvGrpSpPr>
          <p:nvPr/>
        </p:nvGrpSpPr>
        <p:grpSpPr bwMode="auto">
          <a:xfrm>
            <a:off x="-9525" y="-9525"/>
            <a:ext cx="10110788" cy="7578725"/>
            <a:chOff x="-8466" y="-8468"/>
            <a:chExt cx="9171316" cy="6874935"/>
          </a:xfrm>
        </p:grpSpPr>
        <p:cxnSp>
          <p:nvCxnSpPr>
            <p:cNvPr id="5" name="Straight Connector 4">
              <a:extLst>
                <a:ext uri="{FF2B5EF4-FFF2-40B4-BE49-F238E27FC236}">
                  <a16:creationId xmlns="" xmlns:a16="http://schemas.microsoft.com/office/drawing/2014/main" id="{6F26A55F-A4D8-56D8-E078-24D2F92A6B54}"/>
                </a:ext>
              </a:extLst>
            </p:cNvPr>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 xmlns:a16="http://schemas.microsoft.com/office/drawing/2014/main" id="{3DA6E2D8-D243-4ED7-9C44-558983ECBB81}"/>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 xmlns:a16="http://schemas.microsoft.com/office/drawing/2014/main" id="{B3C340E2-A160-D88C-E46F-B6D72B2A0B58}"/>
                </a:ext>
              </a:extLst>
            </p:cNvPr>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 xmlns:a16="http://schemas.microsoft.com/office/drawing/2014/main" id="{4439D845-0BB8-52B7-C5F9-159935076474}"/>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 xmlns:a16="http://schemas.microsoft.com/office/drawing/2014/main" id="{44A21915-F8B8-616B-F6BC-056F7E8935A1}"/>
                </a:ext>
              </a:extLst>
            </p:cNvPr>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 xmlns:a16="http://schemas.microsoft.com/office/drawing/2014/main" id="{97D46FC2-1494-1EFD-6FDB-F2B148FF62E9}"/>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 xmlns:a16="http://schemas.microsoft.com/office/drawing/2014/main" id="{FAF47705-C8DB-879A-90A6-10C51951066B}"/>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 xmlns:a16="http://schemas.microsoft.com/office/drawing/2014/main" id="{EE1A8217-5E73-8EB5-E2D6-AB251A5B0B7E}"/>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 xmlns:a16="http://schemas.microsoft.com/office/drawing/2014/main" id="{9696B572-7122-BC96-2A49-E1AB640A0CE5}"/>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 xmlns:a16="http://schemas.microsoft.com/office/drawing/2014/main" id="{D74EF84B-2506-970D-2E25-363CD631266C}"/>
                </a:ext>
              </a:extLst>
            </p:cNvPr>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2">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3972" indent="0" algn="ctr">
              <a:buNone/>
              <a:defRPr>
                <a:solidFill>
                  <a:schemeClr val="tx1">
                    <a:tint val="75000"/>
                  </a:schemeClr>
                </a:solidFill>
              </a:defRPr>
            </a:lvl2pPr>
            <a:lvl3pPr marL="1007943" indent="0" algn="ctr">
              <a:buNone/>
              <a:defRPr>
                <a:solidFill>
                  <a:schemeClr val="tx1">
                    <a:tint val="75000"/>
                  </a:schemeClr>
                </a:solidFill>
              </a:defRPr>
            </a:lvl3pPr>
            <a:lvl4pPr marL="1511915" indent="0" algn="ctr">
              <a:buNone/>
              <a:defRPr>
                <a:solidFill>
                  <a:schemeClr val="tx1">
                    <a:tint val="75000"/>
                  </a:schemeClr>
                </a:solidFill>
              </a:defRPr>
            </a:lvl4pPr>
            <a:lvl5pPr marL="2015886" indent="0" algn="ctr">
              <a:buNone/>
              <a:defRPr>
                <a:solidFill>
                  <a:schemeClr val="tx1">
                    <a:tint val="75000"/>
                  </a:schemeClr>
                </a:solidFill>
              </a:defRPr>
            </a:lvl5pPr>
            <a:lvl6pPr marL="2519858" indent="0" algn="ctr">
              <a:buNone/>
              <a:defRPr>
                <a:solidFill>
                  <a:schemeClr val="tx1">
                    <a:tint val="75000"/>
                  </a:schemeClr>
                </a:solidFill>
              </a:defRPr>
            </a:lvl6pPr>
            <a:lvl7pPr marL="3023829" indent="0" algn="ctr">
              <a:buNone/>
              <a:defRPr>
                <a:solidFill>
                  <a:schemeClr val="tx1">
                    <a:tint val="75000"/>
                  </a:schemeClr>
                </a:solidFill>
              </a:defRPr>
            </a:lvl7pPr>
            <a:lvl8pPr marL="3527801" indent="0" algn="ctr">
              <a:buNone/>
              <a:defRPr>
                <a:solidFill>
                  <a:schemeClr val="tx1">
                    <a:tint val="75000"/>
                  </a:schemeClr>
                </a:solidFill>
              </a:defRPr>
            </a:lvl8pPr>
            <a:lvl9pPr marL="4031772" indent="0" algn="ctr">
              <a:buNone/>
              <a:defRPr>
                <a:solidFill>
                  <a:schemeClr val="tx1">
                    <a:tint val="75000"/>
                  </a:schemeClr>
                </a:solidFill>
              </a:defRPr>
            </a:lvl9pPr>
          </a:lstStyle>
          <a:p>
            <a:r>
              <a:rPr lang="en-US"/>
              <a:t>Click to edit Master subtitle style</a:t>
            </a:r>
            <a:endParaRPr lang="en-US" dirty="0"/>
          </a:p>
        </p:txBody>
      </p:sp>
      <p:sp>
        <p:nvSpPr>
          <p:cNvPr id="15" name="Date Placeholder 3">
            <a:extLst>
              <a:ext uri="{FF2B5EF4-FFF2-40B4-BE49-F238E27FC236}">
                <a16:creationId xmlns="" xmlns:a16="http://schemas.microsoft.com/office/drawing/2014/main" id="{972D72B7-CF09-1F8C-0186-61B7C45FA11B}"/>
              </a:ext>
            </a:extLst>
          </p:cNvPr>
          <p:cNvSpPr>
            <a:spLocks noGrp="1"/>
          </p:cNvSpPr>
          <p:nvPr>
            <p:ph type="dt" sz="half" idx="10"/>
          </p:nvPr>
        </p:nvSpPr>
        <p:spPr/>
        <p:txBody>
          <a:bodyPr/>
          <a:lstStyle>
            <a:lvl1pPr>
              <a:defRPr/>
            </a:lvl1pPr>
          </a:lstStyle>
          <a:p>
            <a:pPr>
              <a:defRPr/>
            </a:pPr>
            <a:fld id="{110E2A45-9718-4509-B9A2-F39F822DBDAF}" type="datetimeFigureOut">
              <a:rPr lang="en-US"/>
              <a:pPr>
                <a:defRPr/>
              </a:pPr>
              <a:t>4/9/2025</a:t>
            </a:fld>
            <a:endParaRPr lang="en-US" dirty="0"/>
          </a:p>
        </p:txBody>
      </p:sp>
      <p:sp>
        <p:nvSpPr>
          <p:cNvPr id="16" name="Footer Placeholder 4">
            <a:extLst>
              <a:ext uri="{FF2B5EF4-FFF2-40B4-BE49-F238E27FC236}">
                <a16:creationId xmlns="" xmlns:a16="http://schemas.microsoft.com/office/drawing/2014/main" id="{CF9D0597-51B2-7E51-9B4F-FEC85E37AD6C}"/>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5">
            <a:extLst>
              <a:ext uri="{FF2B5EF4-FFF2-40B4-BE49-F238E27FC236}">
                <a16:creationId xmlns="" xmlns:a16="http://schemas.microsoft.com/office/drawing/2014/main" id="{60A70DE6-F5E5-8EB5-19C5-4C1D25E5AFDA}"/>
              </a:ext>
            </a:extLst>
          </p:cNvPr>
          <p:cNvSpPr>
            <a:spLocks noGrp="1"/>
          </p:cNvSpPr>
          <p:nvPr>
            <p:ph type="sldNum" sz="quarter" idx="12"/>
          </p:nvPr>
        </p:nvSpPr>
        <p:spPr/>
        <p:txBody>
          <a:bodyPr/>
          <a:lstStyle>
            <a:lvl1pPr>
              <a:defRPr/>
            </a:lvl1pPr>
          </a:lstStyle>
          <a:p>
            <a:pPr>
              <a:defRPr/>
            </a:pPr>
            <a:fld id="{41C8E260-2A6A-4C36-A501-E78157BE5C8C}" type="slidenum">
              <a:rPr lang="en-US"/>
              <a:pPr>
                <a:defRPr/>
              </a:pPr>
              <a:t>‹#›</a:t>
            </a:fld>
            <a:endParaRPr lang="en-US" dirty="0"/>
          </a:p>
        </p:txBody>
      </p:sp>
    </p:spTree>
    <p:extLst>
      <p:ext uri="{BB962C8B-B14F-4D97-AF65-F5344CB8AC3E}">
        <p14:creationId xmlns:p14="http://schemas.microsoft.com/office/powerpoint/2010/main" val="3972080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92B259AF-222C-A109-47C1-C47BB528B4C5}"/>
              </a:ext>
            </a:extLst>
          </p:cNvPr>
          <p:cNvSpPr>
            <a:spLocks noGrp="1"/>
          </p:cNvSpPr>
          <p:nvPr>
            <p:ph type="dt" sz="half" idx="10"/>
          </p:nvPr>
        </p:nvSpPr>
        <p:spPr/>
        <p:txBody>
          <a:bodyPr/>
          <a:lstStyle>
            <a:lvl1pPr>
              <a:defRPr/>
            </a:lvl1pPr>
          </a:lstStyle>
          <a:p>
            <a:pPr>
              <a:defRPr/>
            </a:pPr>
            <a:fld id="{41A87DE0-AECC-4A3E-883D-D784A53C2B01}" type="datetimeFigureOut">
              <a:rPr lang="en-US"/>
              <a:pPr>
                <a:defRPr/>
              </a:pPr>
              <a:t>4/9/2025</a:t>
            </a:fld>
            <a:endParaRPr lang="en-US" dirty="0"/>
          </a:p>
        </p:txBody>
      </p:sp>
      <p:sp>
        <p:nvSpPr>
          <p:cNvPr id="5" name="Footer Placeholder 4">
            <a:extLst>
              <a:ext uri="{FF2B5EF4-FFF2-40B4-BE49-F238E27FC236}">
                <a16:creationId xmlns="" xmlns:a16="http://schemas.microsoft.com/office/drawing/2014/main" id="{757F461D-85DB-304D-8CAE-544CE138736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7861BBA1-0010-A7FD-E697-0EB5B4C366EA}"/>
              </a:ext>
            </a:extLst>
          </p:cNvPr>
          <p:cNvSpPr>
            <a:spLocks noGrp="1"/>
          </p:cNvSpPr>
          <p:nvPr>
            <p:ph type="sldNum" sz="quarter" idx="12"/>
          </p:nvPr>
        </p:nvSpPr>
        <p:spPr/>
        <p:txBody>
          <a:bodyPr/>
          <a:lstStyle>
            <a:lvl1pPr>
              <a:defRPr/>
            </a:lvl1pPr>
          </a:lstStyle>
          <a:p>
            <a:pPr>
              <a:defRPr/>
            </a:pPr>
            <a:fld id="{8D2C26E4-CD94-4FA6-B83A-251CC830A44C}" type="slidenum">
              <a:rPr lang="en-US"/>
              <a:pPr>
                <a:defRPr/>
              </a:pPr>
              <a:t>‹#›</a:t>
            </a:fld>
            <a:endParaRPr lang="en-US" dirty="0"/>
          </a:p>
        </p:txBody>
      </p:sp>
    </p:spTree>
    <p:extLst>
      <p:ext uri="{BB962C8B-B14F-4D97-AF65-F5344CB8AC3E}">
        <p14:creationId xmlns:p14="http://schemas.microsoft.com/office/powerpoint/2010/main" val="30696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D163E11D-D16B-E164-431F-D99D6E63834E}"/>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 xmlns:a16="http://schemas.microsoft.com/office/drawing/2014/main" id="{CA686B75-7601-15FF-A369-5F01727CD74B}"/>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4">
                <a:solidFill>
                  <a:schemeClr val="tx1">
                    <a:lumMod val="50000"/>
                    <a:lumOff val="50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 xmlns:a16="http://schemas.microsoft.com/office/drawing/2014/main" id="{BEFBB1FE-A0C0-34B0-BC84-B53F295AE05E}"/>
              </a:ext>
            </a:extLst>
          </p:cNvPr>
          <p:cNvSpPr>
            <a:spLocks noGrp="1"/>
          </p:cNvSpPr>
          <p:nvPr>
            <p:ph type="dt" sz="half" idx="14"/>
          </p:nvPr>
        </p:nvSpPr>
        <p:spPr/>
        <p:txBody>
          <a:bodyPr/>
          <a:lstStyle>
            <a:lvl1pPr>
              <a:defRPr/>
            </a:lvl1pPr>
          </a:lstStyle>
          <a:p>
            <a:pPr>
              <a:defRPr/>
            </a:pPr>
            <a:fld id="{80AC0F74-9F13-4B86-8DBD-FBE4833AAC24}" type="datetimeFigureOut">
              <a:rPr lang="en-US"/>
              <a:pPr>
                <a:defRPr/>
              </a:pPr>
              <a:t>4/9/2025</a:t>
            </a:fld>
            <a:endParaRPr lang="en-US" dirty="0"/>
          </a:p>
        </p:txBody>
      </p:sp>
      <p:sp>
        <p:nvSpPr>
          <p:cNvPr id="7" name="Footer Placeholder 4">
            <a:extLst>
              <a:ext uri="{FF2B5EF4-FFF2-40B4-BE49-F238E27FC236}">
                <a16:creationId xmlns="" xmlns:a16="http://schemas.microsoft.com/office/drawing/2014/main" id="{BC2CAFBC-F584-7E2A-8D63-70D9A5A11620}"/>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 xmlns:a16="http://schemas.microsoft.com/office/drawing/2014/main" id="{812635BE-A026-804C-B651-85C3F49179AA}"/>
              </a:ext>
            </a:extLst>
          </p:cNvPr>
          <p:cNvSpPr>
            <a:spLocks noGrp="1"/>
          </p:cNvSpPr>
          <p:nvPr>
            <p:ph type="sldNum" sz="quarter" idx="16"/>
          </p:nvPr>
        </p:nvSpPr>
        <p:spPr/>
        <p:txBody>
          <a:bodyPr/>
          <a:lstStyle>
            <a:lvl1pPr>
              <a:defRPr/>
            </a:lvl1pPr>
          </a:lstStyle>
          <a:p>
            <a:pPr>
              <a:defRPr/>
            </a:pPr>
            <a:fld id="{7213734A-853A-4775-BE7D-C4A085E88FD1}" type="slidenum">
              <a:rPr lang="en-US"/>
              <a:pPr>
                <a:defRPr/>
              </a:pPr>
              <a:t>‹#›</a:t>
            </a:fld>
            <a:endParaRPr lang="en-US" dirty="0"/>
          </a:p>
        </p:txBody>
      </p:sp>
    </p:spTree>
    <p:extLst>
      <p:ext uri="{BB962C8B-B14F-4D97-AF65-F5344CB8AC3E}">
        <p14:creationId xmlns:p14="http://schemas.microsoft.com/office/powerpoint/2010/main" val="346677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75000"/>
                    <a:lumOff val="25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A2065C71-BF42-9774-C347-DDB3FAF100E3}"/>
              </a:ext>
            </a:extLst>
          </p:cNvPr>
          <p:cNvSpPr>
            <a:spLocks noGrp="1"/>
          </p:cNvSpPr>
          <p:nvPr>
            <p:ph type="dt" sz="half" idx="10"/>
          </p:nvPr>
        </p:nvSpPr>
        <p:spPr/>
        <p:txBody>
          <a:bodyPr/>
          <a:lstStyle>
            <a:lvl1pPr>
              <a:defRPr/>
            </a:lvl1pPr>
          </a:lstStyle>
          <a:p>
            <a:pPr>
              <a:defRPr/>
            </a:pPr>
            <a:fld id="{B5568AD2-1162-48A9-840E-601F7B33F4E9}" type="datetimeFigureOut">
              <a:rPr lang="en-US"/>
              <a:pPr>
                <a:defRPr/>
              </a:pPr>
              <a:t>4/9/2025</a:t>
            </a:fld>
            <a:endParaRPr lang="en-US" dirty="0"/>
          </a:p>
        </p:txBody>
      </p:sp>
      <p:sp>
        <p:nvSpPr>
          <p:cNvPr id="5" name="Footer Placeholder 4">
            <a:extLst>
              <a:ext uri="{FF2B5EF4-FFF2-40B4-BE49-F238E27FC236}">
                <a16:creationId xmlns="" xmlns:a16="http://schemas.microsoft.com/office/drawing/2014/main" id="{A414F21C-04A8-8AFF-5CD9-00EB46579D9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0F612A51-7987-9754-6096-E65BC1E071E7}"/>
              </a:ext>
            </a:extLst>
          </p:cNvPr>
          <p:cNvSpPr>
            <a:spLocks noGrp="1"/>
          </p:cNvSpPr>
          <p:nvPr>
            <p:ph type="sldNum" sz="quarter" idx="12"/>
          </p:nvPr>
        </p:nvSpPr>
        <p:spPr/>
        <p:txBody>
          <a:bodyPr/>
          <a:lstStyle>
            <a:lvl1pPr>
              <a:defRPr/>
            </a:lvl1pPr>
          </a:lstStyle>
          <a:p>
            <a:pPr>
              <a:defRPr/>
            </a:pPr>
            <a:fld id="{61B5DD79-8C26-4452-B09D-F2ED89B3DDEC}" type="slidenum">
              <a:rPr lang="en-US"/>
              <a:pPr>
                <a:defRPr/>
              </a:pPr>
              <a:t>‹#›</a:t>
            </a:fld>
            <a:endParaRPr lang="en-US" dirty="0"/>
          </a:p>
        </p:txBody>
      </p:sp>
    </p:spTree>
    <p:extLst>
      <p:ext uri="{BB962C8B-B14F-4D97-AF65-F5344CB8AC3E}">
        <p14:creationId xmlns:p14="http://schemas.microsoft.com/office/powerpoint/2010/main" val="902574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A9576906-733B-6507-9C5C-754B3D3C2FC8}"/>
              </a:ext>
            </a:extLst>
          </p:cNvPr>
          <p:cNvSpPr txBox="1"/>
          <p:nvPr/>
        </p:nvSpPr>
        <p:spPr>
          <a:xfrm>
            <a:off x="531813" y="871538"/>
            <a:ext cx="504825"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5" name="TextBox 4">
            <a:extLst>
              <a:ext uri="{FF2B5EF4-FFF2-40B4-BE49-F238E27FC236}">
                <a16:creationId xmlns="" xmlns:a16="http://schemas.microsoft.com/office/drawing/2014/main" id="{B6EE5E07-5F4C-CE60-1151-10FB4DFC0F9D}"/>
              </a:ext>
            </a:extLst>
          </p:cNvPr>
          <p:cNvSpPr txBox="1"/>
          <p:nvPr/>
        </p:nvSpPr>
        <p:spPr>
          <a:xfrm>
            <a:off x="7439025" y="3181350"/>
            <a:ext cx="503238" cy="644525"/>
          </a:xfrm>
          <a:prstGeom prst="rect">
            <a:avLst/>
          </a:prstGeom>
        </p:spPr>
        <p:txBody>
          <a:bodyPr lIns="100796" tIns="50398" rIns="100796" bIns="50398" anchor="ctr"/>
          <a:lstStyle/>
          <a:p>
            <a:pPr eaLnBrk="1" fontAlgn="auto" hangingPunct="1">
              <a:spcBef>
                <a:spcPts val="0"/>
              </a:spcBef>
              <a:spcAft>
                <a:spcPts val="0"/>
              </a:spcAft>
              <a:defRPr/>
            </a:pPr>
            <a:r>
              <a:rPr lang="en-US" sz="8818" dirty="0">
                <a:ln w="3175" cmpd="sng">
                  <a:noFill/>
                </a:ln>
                <a:solidFill>
                  <a:schemeClr val="accent1">
                    <a:lumMod val="60000"/>
                    <a:lumOff val="40000"/>
                  </a:schemeClr>
                </a:solidFill>
                <a:latin typeface="Arial"/>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tx1">
                    <a:lumMod val="75000"/>
                    <a:lumOff val="25000"/>
                  </a:schemeClr>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6" name="Date Placeholder 3">
            <a:extLst>
              <a:ext uri="{FF2B5EF4-FFF2-40B4-BE49-F238E27FC236}">
                <a16:creationId xmlns="" xmlns:a16="http://schemas.microsoft.com/office/drawing/2014/main" id="{7C61DE84-DA55-FD55-8FFC-00E378C6689E}"/>
              </a:ext>
            </a:extLst>
          </p:cNvPr>
          <p:cNvSpPr>
            <a:spLocks noGrp="1"/>
          </p:cNvSpPr>
          <p:nvPr>
            <p:ph type="dt" sz="half" idx="14"/>
          </p:nvPr>
        </p:nvSpPr>
        <p:spPr/>
        <p:txBody>
          <a:bodyPr/>
          <a:lstStyle>
            <a:lvl1pPr>
              <a:defRPr/>
            </a:lvl1pPr>
          </a:lstStyle>
          <a:p>
            <a:pPr>
              <a:defRPr/>
            </a:pPr>
            <a:fld id="{2E993385-5BC6-429F-A01B-F841F1FD99AF}" type="datetimeFigureOut">
              <a:rPr lang="en-US"/>
              <a:pPr>
                <a:defRPr/>
              </a:pPr>
              <a:t>4/9/2025</a:t>
            </a:fld>
            <a:endParaRPr lang="en-US" dirty="0"/>
          </a:p>
        </p:txBody>
      </p:sp>
      <p:sp>
        <p:nvSpPr>
          <p:cNvPr id="7" name="Footer Placeholder 4">
            <a:extLst>
              <a:ext uri="{FF2B5EF4-FFF2-40B4-BE49-F238E27FC236}">
                <a16:creationId xmlns="" xmlns:a16="http://schemas.microsoft.com/office/drawing/2014/main" id="{74151188-0442-4431-36D6-D0E40C1A7A0B}"/>
              </a:ext>
            </a:extLst>
          </p:cNvPr>
          <p:cNvSpPr>
            <a:spLocks noGrp="1"/>
          </p:cNvSpPr>
          <p:nvPr>
            <p:ph type="ftr" sz="quarter" idx="15"/>
          </p:nvPr>
        </p:nvSpPr>
        <p:spPr/>
        <p:txBody>
          <a:bodyPr/>
          <a:lstStyle>
            <a:lvl1pPr>
              <a:defRPr/>
            </a:lvl1pPr>
          </a:lstStyle>
          <a:p>
            <a:pPr>
              <a:defRPr/>
            </a:pPr>
            <a:endParaRPr lang="en-US"/>
          </a:p>
        </p:txBody>
      </p:sp>
      <p:sp>
        <p:nvSpPr>
          <p:cNvPr id="8" name="Slide Number Placeholder 5">
            <a:extLst>
              <a:ext uri="{FF2B5EF4-FFF2-40B4-BE49-F238E27FC236}">
                <a16:creationId xmlns="" xmlns:a16="http://schemas.microsoft.com/office/drawing/2014/main" id="{39A26BEF-A485-6C11-8B5E-FC557E734CF8}"/>
              </a:ext>
            </a:extLst>
          </p:cNvPr>
          <p:cNvSpPr>
            <a:spLocks noGrp="1"/>
          </p:cNvSpPr>
          <p:nvPr>
            <p:ph type="sldNum" sz="quarter" idx="16"/>
          </p:nvPr>
        </p:nvSpPr>
        <p:spPr/>
        <p:txBody>
          <a:bodyPr/>
          <a:lstStyle>
            <a:lvl1pPr>
              <a:defRPr/>
            </a:lvl1pPr>
          </a:lstStyle>
          <a:p>
            <a:pPr>
              <a:defRPr/>
            </a:pPr>
            <a:fld id="{882CBEFB-7B6E-4D47-830C-1118CDF0746F}" type="slidenum">
              <a:rPr lang="en-US"/>
              <a:pPr>
                <a:defRPr/>
              </a:pPr>
              <a:t>‹#›</a:t>
            </a:fld>
            <a:endParaRPr lang="en-US" dirty="0"/>
          </a:p>
        </p:txBody>
      </p:sp>
    </p:spTree>
    <p:extLst>
      <p:ext uri="{BB962C8B-B14F-4D97-AF65-F5344CB8AC3E}">
        <p14:creationId xmlns:p14="http://schemas.microsoft.com/office/powerpoint/2010/main" val="4059859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6">
                <a:solidFill>
                  <a:schemeClr val="accent1"/>
                </a:solidFill>
              </a:defRPr>
            </a:lvl1pPr>
            <a:lvl2pPr marL="503972" indent="0">
              <a:buFontTx/>
              <a:buNone/>
              <a:defRPr/>
            </a:lvl2pPr>
            <a:lvl3pPr marL="1007943" indent="0">
              <a:buFontTx/>
              <a:buNone/>
              <a:defRPr/>
            </a:lvl3pPr>
            <a:lvl4pPr marL="1511915" indent="0">
              <a:buFontTx/>
              <a:buNone/>
              <a:defRPr/>
            </a:lvl4pPr>
            <a:lvl5pPr marL="2015886"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4">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81612AD-C0F3-1C2D-B1D3-495D78EFE76A}"/>
              </a:ext>
            </a:extLst>
          </p:cNvPr>
          <p:cNvSpPr>
            <a:spLocks noGrp="1"/>
          </p:cNvSpPr>
          <p:nvPr>
            <p:ph type="dt" sz="half" idx="14"/>
          </p:nvPr>
        </p:nvSpPr>
        <p:spPr/>
        <p:txBody>
          <a:bodyPr/>
          <a:lstStyle>
            <a:lvl1pPr>
              <a:defRPr/>
            </a:lvl1pPr>
          </a:lstStyle>
          <a:p>
            <a:pPr>
              <a:defRPr/>
            </a:pPr>
            <a:fld id="{AD926D67-B0A2-4DB2-8E99-70FC0811718F}" type="datetimeFigureOut">
              <a:rPr lang="en-US"/>
              <a:pPr>
                <a:defRPr/>
              </a:pPr>
              <a:t>4/9/2025</a:t>
            </a:fld>
            <a:endParaRPr lang="en-US" dirty="0"/>
          </a:p>
        </p:txBody>
      </p:sp>
      <p:sp>
        <p:nvSpPr>
          <p:cNvPr id="5" name="Footer Placeholder 4">
            <a:extLst>
              <a:ext uri="{FF2B5EF4-FFF2-40B4-BE49-F238E27FC236}">
                <a16:creationId xmlns="" xmlns:a16="http://schemas.microsoft.com/office/drawing/2014/main" id="{3752E306-E0DE-1661-4244-66F1A4254E7D}"/>
              </a:ext>
            </a:extLst>
          </p:cNvPr>
          <p:cNvSpPr>
            <a:spLocks noGrp="1"/>
          </p:cNvSpPr>
          <p:nvPr>
            <p:ph type="ftr" sz="quarter" idx="15"/>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3F9364F7-8C15-E914-ADD3-BA8C6951A3C3}"/>
              </a:ext>
            </a:extLst>
          </p:cNvPr>
          <p:cNvSpPr>
            <a:spLocks noGrp="1"/>
          </p:cNvSpPr>
          <p:nvPr>
            <p:ph type="sldNum" sz="quarter" idx="16"/>
          </p:nvPr>
        </p:nvSpPr>
        <p:spPr/>
        <p:txBody>
          <a:bodyPr/>
          <a:lstStyle>
            <a:lvl1pPr>
              <a:defRPr/>
            </a:lvl1pPr>
          </a:lstStyle>
          <a:p>
            <a:pPr>
              <a:defRPr/>
            </a:pPr>
            <a:fld id="{1C1CF54B-47C1-4C05-8E8C-63D3F0262A68}" type="slidenum">
              <a:rPr lang="en-US"/>
              <a:pPr>
                <a:defRPr/>
              </a:pPr>
              <a:t>‹#›</a:t>
            </a:fld>
            <a:endParaRPr lang="en-US" dirty="0"/>
          </a:p>
        </p:txBody>
      </p:sp>
    </p:spTree>
    <p:extLst>
      <p:ext uri="{BB962C8B-B14F-4D97-AF65-F5344CB8AC3E}">
        <p14:creationId xmlns:p14="http://schemas.microsoft.com/office/powerpoint/2010/main" val="3587600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C82FB18-F162-DCB3-383E-2D7DFD829F7D}"/>
              </a:ext>
            </a:extLst>
          </p:cNvPr>
          <p:cNvSpPr>
            <a:spLocks noGrp="1"/>
          </p:cNvSpPr>
          <p:nvPr>
            <p:ph type="dt" sz="half" idx="10"/>
          </p:nvPr>
        </p:nvSpPr>
        <p:spPr/>
        <p:txBody>
          <a:bodyPr/>
          <a:lstStyle>
            <a:lvl1pPr>
              <a:defRPr/>
            </a:lvl1pPr>
          </a:lstStyle>
          <a:p>
            <a:pPr>
              <a:defRPr/>
            </a:pPr>
            <a:fld id="{E5CA4593-9B9A-4116-93C2-458F34FCB606}" type="datetimeFigureOut">
              <a:rPr lang="en-US"/>
              <a:pPr>
                <a:defRPr/>
              </a:pPr>
              <a:t>4/9/2025</a:t>
            </a:fld>
            <a:endParaRPr lang="en-US" dirty="0"/>
          </a:p>
        </p:txBody>
      </p:sp>
      <p:sp>
        <p:nvSpPr>
          <p:cNvPr id="5" name="Footer Placeholder 4">
            <a:extLst>
              <a:ext uri="{FF2B5EF4-FFF2-40B4-BE49-F238E27FC236}">
                <a16:creationId xmlns="" xmlns:a16="http://schemas.microsoft.com/office/drawing/2014/main" id="{DBF3A5B7-6AD4-F32D-6C10-4712838322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EF931D72-762A-C66A-0124-985AF7FB0651}"/>
              </a:ext>
            </a:extLst>
          </p:cNvPr>
          <p:cNvSpPr>
            <a:spLocks noGrp="1"/>
          </p:cNvSpPr>
          <p:nvPr>
            <p:ph type="sldNum" sz="quarter" idx="12"/>
          </p:nvPr>
        </p:nvSpPr>
        <p:spPr/>
        <p:txBody>
          <a:bodyPr/>
          <a:lstStyle>
            <a:lvl1pPr>
              <a:defRPr/>
            </a:lvl1pPr>
          </a:lstStyle>
          <a:p>
            <a:pPr>
              <a:defRPr/>
            </a:pPr>
            <a:fld id="{927EF08C-6CA4-496A-A65D-851617CADF4B}" type="slidenum">
              <a:rPr lang="en-US"/>
              <a:pPr>
                <a:defRPr/>
              </a:pPr>
              <a:t>‹#›</a:t>
            </a:fld>
            <a:endParaRPr lang="en-US" dirty="0"/>
          </a:p>
        </p:txBody>
      </p:sp>
    </p:spTree>
    <p:extLst>
      <p:ext uri="{BB962C8B-B14F-4D97-AF65-F5344CB8AC3E}">
        <p14:creationId xmlns:p14="http://schemas.microsoft.com/office/powerpoint/2010/main" val="3931206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4C20A51-37A2-9778-222F-37D9F6F054F8}"/>
              </a:ext>
            </a:extLst>
          </p:cNvPr>
          <p:cNvSpPr>
            <a:spLocks noGrp="1"/>
          </p:cNvSpPr>
          <p:nvPr>
            <p:ph type="dt" sz="half" idx="10"/>
          </p:nvPr>
        </p:nvSpPr>
        <p:spPr/>
        <p:txBody>
          <a:bodyPr/>
          <a:lstStyle>
            <a:lvl1pPr>
              <a:defRPr/>
            </a:lvl1pPr>
          </a:lstStyle>
          <a:p>
            <a:pPr>
              <a:defRPr/>
            </a:pPr>
            <a:fld id="{3E72EBE2-13CF-48E7-A966-D00B56B6F23F}" type="datetimeFigureOut">
              <a:rPr lang="en-US"/>
              <a:pPr>
                <a:defRPr/>
              </a:pPr>
              <a:t>4/9/2025</a:t>
            </a:fld>
            <a:endParaRPr lang="en-US" dirty="0"/>
          </a:p>
        </p:txBody>
      </p:sp>
      <p:sp>
        <p:nvSpPr>
          <p:cNvPr id="5" name="Footer Placeholder 4">
            <a:extLst>
              <a:ext uri="{FF2B5EF4-FFF2-40B4-BE49-F238E27FC236}">
                <a16:creationId xmlns="" xmlns:a16="http://schemas.microsoft.com/office/drawing/2014/main" id="{EA2CAB0D-F384-F2E6-45C2-33034D65ED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FB3189DD-4A05-D5FD-2ECB-21F22BE27E7B}"/>
              </a:ext>
            </a:extLst>
          </p:cNvPr>
          <p:cNvSpPr>
            <a:spLocks noGrp="1"/>
          </p:cNvSpPr>
          <p:nvPr>
            <p:ph type="sldNum" sz="quarter" idx="12"/>
          </p:nvPr>
        </p:nvSpPr>
        <p:spPr/>
        <p:txBody>
          <a:bodyPr/>
          <a:lstStyle>
            <a:lvl1pPr>
              <a:defRPr/>
            </a:lvl1pPr>
          </a:lstStyle>
          <a:p>
            <a:pPr>
              <a:defRPr/>
            </a:pPr>
            <a:fld id="{E99680B7-579F-419E-B97B-E98211DF1326}" type="slidenum">
              <a:rPr lang="en-US"/>
              <a:pPr>
                <a:defRPr/>
              </a:pPr>
              <a:t>‹#›</a:t>
            </a:fld>
            <a:endParaRPr lang="en-US" dirty="0"/>
          </a:p>
        </p:txBody>
      </p:sp>
    </p:spTree>
    <p:extLst>
      <p:ext uri="{BB962C8B-B14F-4D97-AF65-F5344CB8AC3E}">
        <p14:creationId xmlns:p14="http://schemas.microsoft.com/office/powerpoint/2010/main" val="2273296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68"/>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92ADDBCB-58BD-E521-D703-63A7B3185022}"/>
              </a:ext>
            </a:extLst>
          </p:cNvPr>
          <p:cNvSpPr>
            <a:spLocks noGrp="1"/>
          </p:cNvSpPr>
          <p:nvPr>
            <p:ph type="dt" sz="half" idx="10"/>
          </p:nvPr>
        </p:nvSpPr>
        <p:spPr/>
        <p:txBody>
          <a:bodyPr/>
          <a:lstStyle>
            <a:lvl1pPr>
              <a:defRPr/>
            </a:lvl1pPr>
          </a:lstStyle>
          <a:p>
            <a:pPr>
              <a:defRPr/>
            </a:pPr>
            <a:fld id="{D212326F-436F-4680-BABD-9AF04B200EC8}" type="datetimeFigureOut">
              <a:rPr lang="en-US"/>
              <a:pPr>
                <a:defRPr/>
              </a:pPr>
              <a:t>4/9/2025</a:t>
            </a:fld>
            <a:endParaRPr lang="en-US" dirty="0"/>
          </a:p>
        </p:txBody>
      </p:sp>
      <p:sp>
        <p:nvSpPr>
          <p:cNvPr id="5" name="Footer Placeholder 4">
            <a:extLst>
              <a:ext uri="{FF2B5EF4-FFF2-40B4-BE49-F238E27FC236}">
                <a16:creationId xmlns="" xmlns:a16="http://schemas.microsoft.com/office/drawing/2014/main" id="{8F296040-3481-3763-2E30-FA57E2F8E4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2410364B-5AA6-5AE6-511A-E33BD4E60886}"/>
              </a:ext>
            </a:extLst>
          </p:cNvPr>
          <p:cNvSpPr>
            <a:spLocks noGrp="1"/>
          </p:cNvSpPr>
          <p:nvPr>
            <p:ph type="sldNum" sz="quarter" idx="12"/>
          </p:nvPr>
        </p:nvSpPr>
        <p:spPr/>
        <p:txBody>
          <a:bodyPr/>
          <a:lstStyle>
            <a:lvl1pPr>
              <a:defRPr/>
            </a:lvl1pPr>
          </a:lstStyle>
          <a:p>
            <a:pPr>
              <a:defRPr/>
            </a:pPr>
            <a:fld id="{F8BE1C2F-47DF-466A-8572-2D7C4CFF22F6}" type="slidenum">
              <a:rPr lang="en-US"/>
              <a:pPr>
                <a:defRPr/>
              </a:pPr>
              <a:t>‹#›</a:t>
            </a:fld>
            <a:endParaRPr lang="en-US" dirty="0"/>
          </a:p>
        </p:txBody>
      </p:sp>
    </p:spTree>
    <p:extLst>
      <p:ext uri="{BB962C8B-B14F-4D97-AF65-F5344CB8AC3E}">
        <p14:creationId xmlns:p14="http://schemas.microsoft.com/office/powerpoint/2010/main" val="1087665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09"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3972" indent="0">
              <a:buNone/>
              <a:defRPr sz="1984">
                <a:solidFill>
                  <a:schemeClr val="tx1">
                    <a:tint val="75000"/>
                  </a:schemeClr>
                </a:solidFill>
              </a:defRPr>
            </a:lvl2pPr>
            <a:lvl3pPr marL="1007943" indent="0">
              <a:buNone/>
              <a:defRPr sz="1764">
                <a:solidFill>
                  <a:schemeClr val="tx1">
                    <a:tint val="75000"/>
                  </a:schemeClr>
                </a:solidFill>
              </a:defRPr>
            </a:lvl3pPr>
            <a:lvl4pPr marL="1511915" indent="0">
              <a:buNone/>
              <a:defRPr sz="1543">
                <a:solidFill>
                  <a:schemeClr val="tx1">
                    <a:tint val="75000"/>
                  </a:schemeClr>
                </a:solidFill>
              </a:defRPr>
            </a:lvl4pPr>
            <a:lvl5pPr marL="2015886" indent="0">
              <a:buNone/>
              <a:defRPr sz="1543">
                <a:solidFill>
                  <a:schemeClr val="tx1">
                    <a:tint val="75000"/>
                  </a:schemeClr>
                </a:solidFill>
              </a:defRPr>
            </a:lvl5pPr>
            <a:lvl6pPr marL="2519858" indent="0">
              <a:buNone/>
              <a:defRPr sz="1543">
                <a:solidFill>
                  <a:schemeClr val="tx1">
                    <a:tint val="75000"/>
                  </a:schemeClr>
                </a:solidFill>
              </a:defRPr>
            </a:lvl6pPr>
            <a:lvl7pPr marL="3023829" indent="0">
              <a:buNone/>
              <a:defRPr sz="1543">
                <a:solidFill>
                  <a:schemeClr val="tx1">
                    <a:tint val="75000"/>
                  </a:schemeClr>
                </a:solidFill>
              </a:defRPr>
            </a:lvl7pPr>
            <a:lvl8pPr marL="3527801" indent="0">
              <a:buNone/>
              <a:defRPr sz="1543">
                <a:solidFill>
                  <a:schemeClr val="tx1">
                    <a:tint val="75000"/>
                  </a:schemeClr>
                </a:solidFill>
              </a:defRPr>
            </a:lvl8pPr>
            <a:lvl9pPr marL="4031772" indent="0">
              <a:buNone/>
              <a:defRPr sz="154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EDBFDF5-757C-F655-FC18-23ABC3A41295}"/>
              </a:ext>
            </a:extLst>
          </p:cNvPr>
          <p:cNvSpPr>
            <a:spLocks noGrp="1"/>
          </p:cNvSpPr>
          <p:nvPr>
            <p:ph type="dt" sz="half" idx="10"/>
          </p:nvPr>
        </p:nvSpPr>
        <p:spPr/>
        <p:txBody>
          <a:bodyPr/>
          <a:lstStyle>
            <a:lvl1pPr>
              <a:defRPr/>
            </a:lvl1pPr>
          </a:lstStyle>
          <a:p>
            <a:pPr>
              <a:defRPr/>
            </a:pPr>
            <a:fld id="{12424B06-76F8-48E9-A0E6-48448D1D0129}" type="datetimeFigureOut">
              <a:rPr lang="en-US"/>
              <a:pPr>
                <a:defRPr/>
              </a:pPr>
              <a:t>4/9/2025</a:t>
            </a:fld>
            <a:endParaRPr lang="en-US" dirty="0"/>
          </a:p>
        </p:txBody>
      </p:sp>
      <p:sp>
        <p:nvSpPr>
          <p:cNvPr id="5" name="Footer Placeholder 4">
            <a:extLst>
              <a:ext uri="{FF2B5EF4-FFF2-40B4-BE49-F238E27FC236}">
                <a16:creationId xmlns="" xmlns:a16="http://schemas.microsoft.com/office/drawing/2014/main" id="{6024F45C-87F8-8382-E2A9-EDD3893A3CF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8D7ACC3A-9751-9C2C-4D42-DAF1C92090A4}"/>
              </a:ext>
            </a:extLst>
          </p:cNvPr>
          <p:cNvSpPr>
            <a:spLocks noGrp="1"/>
          </p:cNvSpPr>
          <p:nvPr>
            <p:ph type="sldNum" sz="quarter" idx="12"/>
          </p:nvPr>
        </p:nvSpPr>
        <p:spPr/>
        <p:txBody>
          <a:bodyPr/>
          <a:lstStyle>
            <a:lvl1pPr>
              <a:defRPr/>
            </a:lvl1pPr>
          </a:lstStyle>
          <a:p>
            <a:pPr>
              <a:defRPr/>
            </a:pPr>
            <a:fld id="{46854CA6-FB83-4D6D-9B65-9089C718728D}" type="slidenum">
              <a:rPr lang="en-US"/>
              <a:pPr>
                <a:defRPr/>
              </a:pPr>
              <a:t>‹#›</a:t>
            </a:fld>
            <a:endParaRPr lang="en-US" dirty="0"/>
          </a:p>
        </p:txBody>
      </p:sp>
    </p:spTree>
    <p:extLst>
      <p:ext uri="{BB962C8B-B14F-4D97-AF65-F5344CB8AC3E}">
        <p14:creationId xmlns:p14="http://schemas.microsoft.com/office/powerpoint/2010/main" val="51597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4"/>
            </a:lvl1pPr>
            <a:lvl2pPr>
              <a:defRPr sz="1764"/>
            </a:lvl2pPr>
            <a:lvl3pPr>
              <a:defRPr sz="1543"/>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 xmlns:a16="http://schemas.microsoft.com/office/drawing/2014/main" id="{78CCC764-6F4E-88E6-620E-D627A7761E04}"/>
              </a:ext>
            </a:extLst>
          </p:cNvPr>
          <p:cNvSpPr>
            <a:spLocks noGrp="1"/>
          </p:cNvSpPr>
          <p:nvPr>
            <p:ph type="dt" sz="half" idx="10"/>
          </p:nvPr>
        </p:nvSpPr>
        <p:spPr/>
        <p:txBody>
          <a:bodyPr/>
          <a:lstStyle>
            <a:lvl1pPr>
              <a:defRPr/>
            </a:lvl1pPr>
          </a:lstStyle>
          <a:p>
            <a:pPr>
              <a:defRPr/>
            </a:pPr>
            <a:fld id="{4C64A3AF-77EF-4263-A583-99ED34852C86}" type="datetimeFigureOut">
              <a:rPr lang="en-US"/>
              <a:pPr>
                <a:defRPr/>
              </a:pPr>
              <a:t>4/9/2025</a:t>
            </a:fld>
            <a:endParaRPr lang="en-US" dirty="0"/>
          </a:p>
        </p:txBody>
      </p:sp>
      <p:sp>
        <p:nvSpPr>
          <p:cNvPr id="6" name="Footer Placeholder 4">
            <a:extLst>
              <a:ext uri="{FF2B5EF4-FFF2-40B4-BE49-F238E27FC236}">
                <a16:creationId xmlns="" xmlns:a16="http://schemas.microsoft.com/office/drawing/2014/main" id="{B1447C92-3263-139B-37F1-9438DB3888E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99978186-6F1E-26D2-749D-0084B4AAD499}"/>
              </a:ext>
            </a:extLst>
          </p:cNvPr>
          <p:cNvSpPr>
            <a:spLocks noGrp="1"/>
          </p:cNvSpPr>
          <p:nvPr>
            <p:ph type="sldNum" sz="quarter" idx="12"/>
          </p:nvPr>
        </p:nvSpPr>
        <p:spPr/>
        <p:txBody>
          <a:bodyPr/>
          <a:lstStyle>
            <a:lvl1pPr>
              <a:defRPr/>
            </a:lvl1pPr>
          </a:lstStyle>
          <a:p>
            <a:pPr>
              <a:defRPr/>
            </a:pPr>
            <a:fld id="{B76CC424-9055-491F-9568-9B4609B0B2F4}" type="slidenum">
              <a:rPr lang="en-US"/>
              <a:pPr>
                <a:defRPr/>
              </a:pPr>
              <a:t>‹#›</a:t>
            </a:fld>
            <a:endParaRPr lang="en-US" dirty="0"/>
          </a:p>
        </p:txBody>
      </p:sp>
    </p:spTree>
    <p:extLst>
      <p:ext uri="{BB962C8B-B14F-4D97-AF65-F5344CB8AC3E}">
        <p14:creationId xmlns:p14="http://schemas.microsoft.com/office/powerpoint/2010/main" val="84864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6" b="0"/>
            </a:lvl1pPr>
            <a:lvl2pPr marL="503972" indent="0">
              <a:buNone/>
              <a:defRPr sz="2205" b="1"/>
            </a:lvl2pPr>
            <a:lvl3pPr marL="1007943" indent="0">
              <a:buNone/>
              <a:defRPr sz="1984" b="1"/>
            </a:lvl3pPr>
            <a:lvl4pPr marL="1511915" indent="0">
              <a:buNone/>
              <a:defRPr sz="1764" b="1"/>
            </a:lvl4pPr>
            <a:lvl5pPr marL="2015886" indent="0">
              <a:buNone/>
              <a:defRPr sz="1764" b="1"/>
            </a:lvl5pPr>
            <a:lvl6pPr marL="2519858" indent="0">
              <a:buNone/>
              <a:defRPr sz="1764" b="1"/>
            </a:lvl6pPr>
            <a:lvl7pPr marL="3023829" indent="0">
              <a:buNone/>
              <a:defRPr sz="1764" b="1"/>
            </a:lvl7pPr>
            <a:lvl8pPr marL="3527801" indent="0">
              <a:buNone/>
              <a:defRPr sz="1764" b="1"/>
            </a:lvl8pPr>
            <a:lvl9pPr marL="4031772"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 xmlns:a16="http://schemas.microsoft.com/office/drawing/2014/main" id="{C868363C-4471-DE16-5D72-857B60B0EDE3}"/>
              </a:ext>
            </a:extLst>
          </p:cNvPr>
          <p:cNvSpPr>
            <a:spLocks noGrp="1"/>
          </p:cNvSpPr>
          <p:nvPr>
            <p:ph type="dt" sz="half" idx="10"/>
          </p:nvPr>
        </p:nvSpPr>
        <p:spPr/>
        <p:txBody>
          <a:bodyPr/>
          <a:lstStyle>
            <a:lvl1pPr>
              <a:defRPr/>
            </a:lvl1pPr>
          </a:lstStyle>
          <a:p>
            <a:pPr>
              <a:defRPr/>
            </a:pPr>
            <a:fld id="{CB244801-E0F5-4DFF-BC68-7B9DA704B83F}" type="datetimeFigureOut">
              <a:rPr lang="en-US"/>
              <a:pPr>
                <a:defRPr/>
              </a:pPr>
              <a:t>4/9/2025</a:t>
            </a:fld>
            <a:endParaRPr lang="en-US" dirty="0"/>
          </a:p>
        </p:txBody>
      </p:sp>
      <p:sp>
        <p:nvSpPr>
          <p:cNvPr id="8" name="Footer Placeholder 4">
            <a:extLst>
              <a:ext uri="{FF2B5EF4-FFF2-40B4-BE49-F238E27FC236}">
                <a16:creationId xmlns="" xmlns:a16="http://schemas.microsoft.com/office/drawing/2014/main" id="{4A76701D-C9EE-0CD3-E0F8-68EEA6E2C8E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 xmlns:a16="http://schemas.microsoft.com/office/drawing/2014/main" id="{22E7A002-09C9-D519-9053-0D875C57E73D}"/>
              </a:ext>
            </a:extLst>
          </p:cNvPr>
          <p:cNvSpPr>
            <a:spLocks noGrp="1"/>
          </p:cNvSpPr>
          <p:nvPr>
            <p:ph type="sldNum" sz="quarter" idx="12"/>
          </p:nvPr>
        </p:nvSpPr>
        <p:spPr/>
        <p:txBody>
          <a:bodyPr/>
          <a:lstStyle>
            <a:lvl1pPr>
              <a:defRPr/>
            </a:lvl1pPr>
          </a:lstStyle>
          <a:p>
            <a:pPr>
              <a:defRPr/>
            </a:pPr>
            <a:fld id="{4A4742B4-BB47-4038-908F-601CED58D280}" type="slidenum">
              <a:rPr lang="en-US"/>
              <a:pPr>
                <a:defRPr/>
              </a:pPr>
              <a:t>‹#›</a:t>
            </a:fld>
            <a:endParaRPr lang="en-US" dirty="0"/>
          </a:p>
        </p:txBody>
      </p:sp>
    </p:spTree>
    <p:extLst>
      <p:ext uri="{BB962C8B-B14F-4D97-AF65-F5344CB8AC3E}">
        <p14:creationId xmlns:p14="http://schemas.microsoft.com/office/powerpoint/2010/main" val="178523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3">
            <a:extLst>
              <a:ext uri="{FF2B5EF4-FFF2-40B4-BE49-F238E27FC236}">
                <a16:creationId xmlns="" xmlns:a16="http://schemas.microsoft.com/office/drawing/2014/main" id="{DFCF76FB-B7F4-8378-D80E-09BF0030B58D}"/>
              </a:ext>
            </a:extLst>
          </p:cNvPr>
          <p:cNvSpPr>
            <a:spLocks noGrp="1"/>
          </p:cNvSpPr>
          <p:nvPr>
            <p:ph type="dt" sz="half" idx="10"/>
          </p:nvPr>
        </p:nvSpPr>
        <p:spPr/>
        <p:txBody>
          <a:bodyPr/>
          <a:lstStyle>
            <a:lvl1pPr>
              <a:defRPr/>
            </a:lvl1pPr>
          </a:lstStyle>
          <a:p>
            <a:pPr>
              <a:defRPr/>
            </a:pPr>
            <a:fld id="{D0BA8314-CD5E-4F8A-B48E-7C229CF85D8E}" type="datetimeFigureOut">
              <a:rPr lang="en-US"/>
              <a:pPr>
                <a:defRPr/>
              </a:pPr>
              <a:t>4/9/2025</a:t>
            </a:fld>
            <a:endParaRPr lang="en-US" dirty="0"/>
          </a:p>
        </p:txBody>
      </p:sp>
      <p:sp>
        <p:nvSpPr>
          <p:cNvPr id="4" name="Footer Placeholder 4">
            <a:extLst>
              <a:ext uri="{FF2B5EF4-FFF2-40B4-BE49-F238E27FC236}">
                <a16:creationId xmlns="" xmlns:a16="http://schemas.microsoft.com/office/drawing/2014/main" id="{64ACD85F-46DD-70BD-4D39-B63096663E6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 xmlns:a16="http://schemas.microsoft.com/office/drawing/2014/main" id="{29AD8822-66A7-8CF7-8833-B472756BDDAC}"/>
              </a:ext>
            </a:extLst>
          </p:cNvPr>
          <p:cNvSpPr>
            <a:spLocks noGrp="1"/>
          </p:cNvSpPr>
          <p:nvPr>
            <p:ph type="sldNum" sz="quarter" idx="12"/>
          </p:nvPr>
        </p:nvSpPr>
        <p:spPr/>
        <p:txBody>
          <a:bodyPr/>
          <a:lstStyle>
            <a:lvl1pPr>
              <a:defRPr/>
            </a:lvl1pPr>
          </a:lstStyle>
          <a:p>
            <a:pPr>
              <a:defRPr/>
            </a:pPr>
            <a:fld id="{7AC58FFD-E1E9-4443-95C8-B84FAE425259}" type="slidenum">
              <a:rPr lang="en-US"/>
              <a:pPr>
                <a:defRPr/>
              </a:pPr>
              <a:t>‹#›</a:t>
            </a:fld>
            <a:endParaRPr lang="en-US" dirty="0"/>
          </a:p>
        </p:txBody>
      </p:sp>
    </p:spTree>
    <p:extLst>
      <p:ext uri="{BB962C8B-B14F-4D97-AF65-F5344CB8AC3E}">
        <p14:creationId xmlns:p14="http://schemas.microsoft.com/office/powerpoint/2010/main" val="2017558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A485DB8F-A3B4-EB44-FE8F-A98C4F7AFF0D}"/>
              </a:ext>
            </a:extLst>
          </p:cNvPr>
          <p:cNvSpPr>
            <a:spLocks noGrp="1"/>
          </p:cNvSpPr>
          <p:nvPr>
            <p:ph type="dt" sz="half" idx="10"/>
          </p:nvPr>
        </p:nvSpPr>
        <p:spPr/>
        <p:txBody>
          <a:bodyPr/>
          <a:lstStyle>
            <a:lvl1pPr>
              <a:defRPr/>
            </a:lvl1pPr>
          </a:lstStyle>
          <a:p>
            <a:pPr>
              <a:defRPr/>
            </a:pPr>
            <a:fld id="{E78AB3C3-B5FB-4B66-81E4-11B256E362DA}" type="datetimeFigureOut">
              <a:rPr lang="en-US"/>
              <a:pPr>
                <a:defRPr/>
              </a:pPr>
              <a:t>4/9/2025</a:t>
            </a:fld>
            <a:endParaRPr lang="en-US" dirty="0"/>
          </a:p>
        </p:txBody>
      </p:sp>
      <p:sp>
        <p:nvSpPr>
          <p:cNvPr id="3" name="Footer Placeholder 4">
            <a:extLst>
              <a:ext uri="{FF2B5EF4-FFF2-40B4-BE49-F238E27FC236}">
                <a16:creationId xmlns="" xmlns:a16="http://schemas.microsoft.com/office/drawing/2014/main" id="{809EA880-670D-E83D-2C33-EB2ED9B6B1F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 xmlns:a16="http://schemas.microsoft.com/office/drawing/2014/main" id="{E7854660-5606-C263-FDAC-59D5A06458BE}"/>
              </a:ext>
            </a:extLst>
          </p:cNvPr>
          <p:cNvSpPr>
            <a:spLocks noGrp="1"/>
          </p:cNvSpPr>
          <p:nvPr>
            <p:ph type="sldNum" sz="quarter" idx="12"/>
          </p:nvPr>
        </p:nvSpPr>
        <p:spPr/>
        <p:txBody>
          <a:bodyPr/>
          <a:lstStyle>
            <a:lvl1pPr>
              <a:defRPr/>
            </a:lvl1pPr>
          </a:lstStyle>
          <a:p>
            <a:pPr>
              <a:defRPr/>
            </a:pPr>
            <a:fld id="{FF784030-806B-4D9C-A369-478487CB5AF9}" type="slidenum">
              <a:rPr lang="en-US"/>
              <a:pPr>
                <a:defRPr/>
              </a:pPr>
              <a:t>‹#›</a:t>
            </a:fld>
            <a:endParaRPr lang="en-US" dirty="0"/>
          </a:p>
        </p:txBody>
      </p:sp>
    </p:spTree>
    <p:extLst>
      <p:ext uri="{BB962C8B-B14F-4D97-AF65-F5344CB8AC3E}">
        <p14:creationId xmlns:p14="http://schemas.microsoft.com/office/powerpoint/2010/main" val="1014131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3"/>
            </a:lvl1pPr>
            <a:lvl2pPr marL="377979" indent="0">
              <a:buNone/>
              <a:defRPr sz="1157"/>
            </a:lvl2pPr>
            <a:lvl3pPr marL="755957" indent="0">
              <a:buNone/>
              <a:defRPr sz="992"/>
            </a:lvl3pPr>
            <a:lvl4pPr marL="1133936" indent="0">
              <a:buNone/>
              <a:defRPr sz="827"/>
            </a:lvl4pPr>
            <a:lvl5pPr marL="1511915" indent="0">
              <a:buNone/>
              <a:defRPr sz="827"/>
            </a:lvl5pPr>
            <a:lvl6pPr marL="1889893" indent="0">
              <a:buNone/>
              <a:defRPr sz="827"/>
            </a:lvl6pPr>
            <a:lvl7pPr marL="2267872" indent="0">
              <a:buNone/>
              <a:defRPr sz="827"/>
            </a:lvl7pPr>
            <a:lvl8pPr marL="2645851" indent="0">
              <a:buNone/>
              <a:defRPr sz="827"/>
            </a:lvl8pPr>
            <a:lvl9pPr marL="3023829" indent="0">
              <a:buNone/>
              <a:defRPr sz="827"/>
            </a:lvl9pPr>
          </a:lstStyle>
          <a:p>
            <a:pPr lvl="0"/>
            <a:r>
              <a:rPr lang="en-US"/>
              <a:t>Click to edit Master text styles</a:t>
            </a:r>
          </a:p>
        </p:txBody>
      </p:sp>
      <p:sp>
        <p:nvSpPr>
          <p:cNvPr id="5" name="Date Placeholder 3">
            <a:extLst>
              <a:ext uri="{FF2B5EF4-FFF2-40B4-BE49-F238E27FC236}">
                <a16:creationId xmlns="" xmlns:a16="http://schemas.microsoft.com/office/drawing/2014/main" id="{C9C6B040-051A-3D33-2DC0-5D19B3A55B04}"/>
              </a:ext>
            </a:extLst>
          </p:cNvPr>
          <p:cNvSpPr>
            <a:spLocks noGrp="1"/>
          </p:cNvSpPr>
          <p:nvPr>
            <p:ph type="dt" sz="half" idx="10"/>
          </p:nvPr>
        </p:nvSpPr>
        <p:spPr/>
        <p:txBody>
          <a:bodyPr/>
          <a:lstStyle>
            <a:lvl1pPr>
              <a:defRPr/>
            </a:lvl1pPr>
          </a:lstStyle>
          <a:p>
            <a:pPr>
              <a:defRPr/>
            </a:pPr>
            <a:fld id="{479FFD7C-587C-4C19-B068-CF14D17E48BF}" type="datetimeFigureOut">
              <a:rPr lang="en-US"/>
              <a:pPr>
                <a:defRPr/>
              </a:pPr>
              <a:t>4/9/2025</a:t>
            </a:fld>
            <a:endParaRPr lang="en-US" dirty="0"/>
          </a:p>
        </p:txBody>
      </p:sp>
      <p:sp>
        <p:nvSpPr>
          <p:cNvPr id="6" name="Footer Placeholder 4">
            <a:extLst>
              <a:ext uri="{FF2B5EF4-FFF2-40B4-BE49-F238E27FC236}">
                <a16:creationId xmlns="" xmlns:a16="http://schemas.microsoft.com/office/drawing/2014/main" id="{1F1C82D3-FE1C-4644-A084-EC6B7CB0BE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02CB3B2F-DCEC-FBD1-E2B8-8F223F79B8A6}"/>
              </a:ext>
            </a:extLst>
          </p:cNvPr>
          <p:cNvSpPr>
            <a:spLocks noGrp="1"/>
          </p:cNvSpPr>
          <p:nvPr>
            <p:ph type="sldNum" sz="quarter" idx="12"/>
          </p:nvPr>
        </p:nvSpPr>
        <p:spPr/>
        <p:txBody>
          <a:bodyPr/>
          <a:lstStyle>
            <a:lvl1pPr>
              <a:defRPr/>
            </a:lvl1pPr>
          </a:lstStyle>
          <a:p>
            <a:pPr>
              <a:defRPr/>
            </a:pPr>
            <a:fld id="{7D220C49-F7AD-442C-87D1-F73E1EDE2209}" type="slidenum">
              <a:rPr lang="en-US"/>
              <a:pPr>
                <a:defRPr/>
              </a:pPr>
              <a:t>‹#›</a:t>
            </a:fld>
            <a:endParaRPr lang="en-US" dirty="0"/>
          </a:p>
        </p:txBody>
      </p:sp>
    </p:spTree>
    <p:extLst>
      <p:ext uri="{BB962C8B-B14F-4D97-AF65-F5344CB8AC3E}">
        <p14:creationId xmlns:p14="http://schemas.microsoft.com/office/powerpoint/2010/main" val="2018625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rtlCol="0">
            <a:normAutofit/>
          </a:bodyPr>
          <a:lstStyle>
            <a:lvl1pPr marL="0" indent="0" algn="ctr">
              <a:buNone/>
              <a:defRPr sz="1764"/>
            </a:lvl1pPr>
            <a:lvl2pPr marL="503972" indent="0">
              <a:buNone/>
              <a:defRPr sz="1764"/>
            </a:lvl2pPr>
            <a:lvl3pPr marL="1007943" indent="0">
              <a:buNone/>
              <a:defRPr sz="1764"/>
            </a:lvl3pPr>
            <a:lvl4pPr marL="1511915" indent="0">
              <a:buNone/>
              <a:defRPr sz="1764"/>
            </a:lvl4pPr>
            <a:lvl5pPr marL="2015886" indent="0">
              <a:buNone/>
              <a:defRPr sz="1764"/>
            </a:lvl5pPr>
            <a:lvl6pPr marL="2519858" indent="0">
              <a:buNone/>
              <a:defRPr sz="1764"/>
            </a:lvl6pPr>
            <a:lvl7pPr marL="3023829" indent="0">
              <a:buNone/>
              <a:defRPr sz="1764"/>
            </a:lvl7pPr>
            <a:lvl8pPr marL="3527801" indent="0">
              <a:buNone/>
              <a:defRPr sz="1764"/>
            </a:lvl8pPr>
            <a:lvl9pPr marL="4031772" indent="0">
              <a:buNone/>
              <a:defRPr sz="1764"/>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3"/>
            </a:lvl1pPr>
            <a:lvl2pPr marL="503972" indent="0">
              <a:buNone/>
              <a:defRPr sz="1323"/>
            </a:lvl2pPr>
            <a:lvl3pPr marL="1007943" indent="0">
              <a:buNone/>
              <a:defRPr sz="1102"/>
            </a:lvl3pPr>
            <a:lvl4pPr marL="1511915" indent="0">
              <a:buNone/>
              <a:defRPr sz="992"/>
            </a:lvl4pPr>
            <a:lvl5pPr marL="2015886" indent="0">
              <a:buNone/>
              <a:defRPr sz="992"/>
            </a:lvl5pPr>
            <a:lvl6pPr marL="2519858" indent="0">
              <a:buNone/>
              <a:defRPr sz="992"/>
            </a:lvl6pPr>
            <a:lvl7pPr marL="3023829" indent="0">
              <a:buNone/>
              <a:defRPr sz="992"/>
            </a:lvl7pPr>
            <a:lvl8pPr marL="3527801" indent="0">
              <a:buNone/>
              <a:defRPr sz="992"/>
            </a:lvl8pPr>
            <a:lvl9pPr marL="4031772" indent="0">
              <a:buNone/>
              <a:defRPr sz="992"/>
            </a:lvl9pPr>
          </a:lstStyle>
          <a:p>
            <a:pPr lvl="0"/>
            <a:r>
              <a:rPr lang="en-US"/>
              <a:t>Click to edit Master text styles</a:t>
            </a:r>
          </a:p>
        </p:txBody>
      </p:sp>
      <p:sp>
        <p:nvSpPr>
          <p:cNvPr id="5" name="Date Placeholder 3">
            <a:extLst>
              <a:ext uri="{FF2B5EF4-FFF2-40B4-BE49-F238E27FC236}">
                <a16:creationId xmlns="" xmlns:a16="http://schemas.microsoft.com/office/drawing/2014/main" id="{9981A322-6BE1-D885-FF30-A0FA7FBE9EA8}"/>
              </a:ext>
            </a:extLst>
          </p:cNvPr>
          <p:cNvSpPr>
            <a:spLocks noGrp="1"/>
          </p:cNvSpPr>
          <p:nvPr>
            <p:ph type="dt" sz="half" idx="10"/>
          </p:nvPr>
        </p:nvSpPr>
        <p:spPr/>
        <p:txBody>
          <a:bodyPr/>
          <a:lstStyle>
            <a:lvl1pPr>
              <a:defRPr/>
            </a:lvl1pPr>
          </a:lstStyle>
          <a:p>
            <a:pPr>
              <a:defRPr/>
            </a:pPr>
            <a:fld id="{8BE6CDD6-43DC-4428-A41F-DF88719A5F5F}" type="datetimeFigureOut">
              <a:rPr lang="en-US"/>
              <a:pPr>
                <a:defRPr/>
              </a:pPr>
              <a:t>4/9/2025</a:t>
            </a:fld>
            <a:endParaRPr lang="en-US" dirty="0"/>
          </a:p>
        </p:txBody>
      </p:sp>
      <p:sp>
        <p:nvSpPr>
          <p:cNvPr id="6" name="Footer Placeholder 4">
            <a:extLst>
              <a:ext uri="{FF2B5EF4-FFF2-40B4-BE49-F238E27FC236}">
                <a16:creationId xmlns="" xmlns:a16="http://schemas.microsoft.com/office/drawing/2014/main" id="{C58A6D0A-01D1-BC9E-427F-AB1FF4F3262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 xmlns:a16="http://schemas.microsoft.com/office/drawing/2014/main" id="{01A5AFA2-88C0-9231-FFFA-29D146FCA81F}"/>
              </a:ext>
            </a:extLst>
          </p:cNvPr>
          <p:cNvSpPr>
            <a:spLocks noGrp="1"/>
          </p:cNvSpPr>
          <p:nvPr>
            <p:ph type="sldNum" sz="quarter" idx="12"/>
          </p:nvPr>
        </p:nvSpPr>
        <p:spPr/>
        <p:txBody>
          <a:bodyPr/>
          <a:lstStyle>
            <a:lvl1pPr>
              <a:defRPr/>
            </a:lvl1pPr>
          </a:lstStyle>
          <a:p>
            <a:pPr>
              <a:defRPr/>
            </a:pPr>
            <a:fld id="{139619C1-5503-4A65-A7E6-8D0258100A9F}" type="slidenum">
              <a:rPr lang="en-US"/>
              <a:pPr>
                <a:defRPr/>
              </a:pPr>
              <a:t>‹#›</a:t>
            </a:fld>
            <a:endParaRPr lang="en-US" dirty="0"/>
          </a:p>
        </p:txBody>
      </p:sp>
    </p:spTree>
    <p:extLst>
      <p:ext uri="{BB962C8B-B14F-4D97-AF65-F5344CB8AC3E}">
        <p14:creationId xmlns:p14="http://schemas.microsoft.com/office/powerpoint/2010/main" val="3355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 xmlns:a16="http://schemas.microsoft.com/office/drawing/2014/main" id="{3B0B02CF-AAA5-96B0-A1E4-80790A7E092E}"/>
              </a:ext>
            </a:extLst>
          </p:cNvPr>
          <p:cNvGrpSpPr>
            <a:grpSpLocks/>
          </p:cNvGrpSpPr>
          <p:nvPr/>
        </p:nvGrpSpPr>
        <p:grpSpPr bwMode="auto">
          <a:xfrm>
            <a:off x="-9525" y="-9525"/>
            <a:ext cx="10110788" cy="7578725"/>
            <a:chOff x="-8467" y="-8468"/>
            <a:chExt cx="9171317" cy="6874935"/>
          </a:xfrm>
        </p:grpSpPr>
        <p:sp>
          <p:nvSpPr>
            <p:cNvPr id="7" name="Freeform 6">
              <a:extLst>
                <a:ext uri="{FF2B5EF4-FFF2-40B4-BE49-F238E27FC236}">
                  <a16:creationId xmlns="" xmlns:a16="http://schemas.microsoft.com/office/drawing/2014/main" id="{C0596937-80DB-F575-C4C4-2DC31FE02543}"/>
                </a:ext>
              </a:extLst>
            </p:cNvPr>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a:extLst>
                <a:ext uri="{FF2B5EF4-FFF2-40B4-BE49-F238E27FC236}">
                  <a16:creationId xmlns="" xmlns:a16="http://schemas.microsoft.com/office/drawing/2014/main" id="{0B451B37-E6A7-5187-2F30-94C10C47CCC9}"/>
                </a:ext>
              </a:extLst>
            </p:cNvPr>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 xmlns:a16="http://schemas.microsoft.com/office/drawing/2014/main" id="{9D9E98DB-0E1F-E4BB-9B85-72E48F4CCF22}"/>
                </a:ext>
              </a:extLst>
            </p:cNvPr>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a:extLst>
                <a:ext uri="{FF2B5EF4-FFF2-40B4-BE49-F238E27FC236}">
                  <a16:creationId xmlns="" xmlns:a16="http://schemas.microsoft.com/office/drawing/2014/main" id="{6E9D156B-AC36-41CB-1A99-793CBECA313A}"/>
                </a:ext>
              </a:extLst>
            </p:cNvPr>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 xmlns:a16="http://schemas.microsoft.com/office/drawing/2014/main" id="{32D03EA4-A1BE-1A9F-D3AA-64BE4597D73C}"/>
                </a:ext>
              </a:extLst>
            </p:cNvPr>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 xmlns:a16="http://schemas.microsoft.com/office/drawing/2014/main" id="{43591F0F-6613-3F07-A64A-B70F4FCF7159}"/>
                </a:ext>
              </a:extLst>
            </p:cNvPr>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 xmlns:a16="http://schemas.microsoft.com/office/drawing/2014/main" id="{6C373A2B-0662-747E-0585-29A2BEF91FAD}"/>
                </a:ext>
              </a:extLst>
            </p:cNvPr>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 xmlns:a16="http://schemas.microsoft.com/office/drawing/2014/main" id="{0E8B5A21-252C-8D7A-DA8B-F504F5BB9ED4}"/>
                </a:ext>
              </a:extLst>
            </p:cNvPr>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 xmlns:a16="http://schemas.microsoft.com/office/drawing/2014/main" id="{7F060A32-B3ED-E087-A02C-2499753D0244}"/>
                </a:ext>
              </a:extLst>
            </p:cNvPr>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 xmlns:a16="http://schemas.microsoft.com/office/drawing/2014/main" id="{45A741A3-2152-59F8-91C2-A80427030516}"/>
                </a:ext>
              </a:extLst>
            </p:cNvPr>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 xmlns:a16="http://schemas.microsoft.com/office/drawing/2014/main" id="{A82890C3-22EE-AEA0-5F9E-0FC8B2E97255}"/>
              </a:ext>
            </a:extLst>
          </p:cNvPr>
          <p:cNvSpPr>
            <a:spLocks noGrp="1" noChangeArrowheads="1"/>
          </p:cNvSpPr>
          <p:nvPr>
            <p:ph type="title"/>
          </p:nvPr>
        </p:nvSpPr>
        <p:spPr bwMode="auto">
          <a:xfrm>
            <a:off x="671513" y="671513"/>
            <a:ext cx="6997700"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 xmlns:a16="http://schemas.microsoft.com/office/drawing/2014/main" id="{9CCA8C8B-1483-A24A-8632-7979E1521F44}"/>
              </a:ext>
            </a:extLst>
          </p:cNvPr>
          <p:cNvSpPr>
            <a:spLocks noGrp="1" noChangeArrowheads="1"/>
          </p:cNvSpPr>
          <p:nvPr>
            <p:ph type="body" idx="1"/>
          </p:nvPr>
        </p:nvSpPr>
        <p:spPr bwMode="auto">
          <a:xfrm>
            <a:off x="671513" y="2381250"/>
            <a:ext cx="69977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91DC6AAF-D19E-00F6-229B-5EB28A91A9AE}"/>
              </a:ext>
            </a:extLst>
          </p:cNvPr>
          <p:cNvSpPr>
            <a:spLocks noGrp="1"/>
          </p:cNvSpPr>
          <p:nvPr>
            <p:ph type="dt" sz="half" idx="2"/>
          </p:nvPr>
        </p:nvSpPr>
        <p:spPr>
          <a:xfrm>
            <a:off x="5959475" y="6659563"/>
            <a:ext cx="754063"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tx1">
                    <a:tint val="75000"/>
                  </a:schemeClr>
                </a:solidFill>
                <a:latin typeface="+mn-lt"/>
              </a:defRPr>
            </a:lvl1pPr>
          </a:lstStyle>
          <a:p>
            <a:pPr>
              <a:defRPr/>
            </a:pPr>
            <a:fld id="{8DFB7D19-709C-4FCB-9B89-9EE6646FC8FB}" type="datetimeFigureOut">
              <a:rPr lang="en-US"/>
              <a:pPr>
                <a:defRPr/>
              </a:pPr>
              <a:t>4/9/2025</a:t>
            </a:fld>
            <a:endParaRPr lang="en-US" dirty="0"/>
          </a:p>
        </p:txBody>
      </p:sp>
      <p:sp>
        <p:nvSpPr>
          <p:cNvPr id="5" name="Footer Placeholder 4">
            <a:extLst>
              <a:ext uri="{FF2B5EF4-FFF2-40B4-BE49-F238E27FC236}">
                <a16:creationId xmlns="" xmlns:a16="http://schemas.microsoft.com/office/drawing/2014/main" id="{67BB5935-3794-AF6D-D504-A0F60143B7A7}"/>
              </a:ext>
            </a:extLst>
          </p:cNvPr>
          <p:cNvSpPr>
            <a:spLocks noGrp="1"/>
          </p:cNvSpPr>
          <p:nvPr>
            <p:ph type="ftr" sz="quarter" idx="3"/>
          </p:nvPr>
        </p:nvSpPr>
        <p:spPr>
          <a:xfrm>
            <a:off x="671513" y="6659563"/>
            <a:ext cx="5097462" cy="401637"/>
          </a:xfrm>
          <a:prstGeom prst="rect">
            <a:avLst/>
          </a:prstGeom>
        </p:spPr>
        <p:txBody>
          <a:bodyPr vert="horz" lIns="91440" tIns="45720" rIns="91440" bIns="45720" rtlCol="0" anchor="ctr"/>
          <a:lstStyle>
            <a:lvl1pPr algn="l" eaLnBrk="1" fontAlgn="auto" hangingPunct="1">
              <a:spcBef>
                <a:spcPts val="0"/>
              </a:spcBef>
              <a:spcAft>
                <a:spcPts val="0"/>
              </a:spcAft>
              <a:defRPr sz="992">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 xmlns:a16="http://schemas.microsoft.com/office/drawing/2014/main" id="{AA21F40C-13BC-6EAB-765C-6B623FFE0774}"/>
              </a:ext>
            </a:extLst>
          </p:cNvPr>
          <p:cNvSpPr>
            <a:spLocks noGrp="1"/>
          </p:cNvSpPr>
          <p:nvPr>
            <p:ph type="sldNum" sz="quarter" idx="4"/>
          </p:nvPr>
        </p:nvSpPr>
        <p:spPr>
          <a:xfrm>
            <a:off x="7104063" y="6659563"/>
            <a:ext cx="565150" cy="401637"/>
          </a:xfrm>
          <a:prstGeom prst="rect">
            <a:avLst/>
          </a:prstGeom>
        </p:spPr>
        <p:txBody>
          <a:bodyPr vert="horz" lIns="91440" tIns="45720" rIns="91440" bIns="45720" rtlCol="0" anchor="ctr"/>
          <a:lstStyle>
            <a:lvl1pPr algn="r" eaLnBrk="1" fontAlgn="auto" hangingPunct="1">
              <a:spcBef>
                <a:spcPts val="0"/>
              </a:spcBef>
              <a:spcAft>
                <a:spcPts val="0"/>
              </a:spcAft>
              <a:defRPr sz="992">
                <a:solidFill>
                  <a:schemeClr val="accent1"/>
                </a:solidFill>
                <a:latin typeface="+mn-lt"/>
              </a:defRPr>
            </a:lvl1pPr>
          </a:lstStyle>
          <a:p>
            <a:pPr>
              <a:defRPr/>
            </a:pPr>
            <a:fld id="{79A044B9-95EA-43EC-986E-0E52A87A1CF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91"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92" r:id="rId11"/>
    <p:sldLayoutId id="2147483887" r:id="rId12"/>
    <p:sldLayoutId id="2147483893" r:id="rId13"/>
    <p:sldLayoutId id="2147483888" r:id="rId14"/>
    <p:sldLayoutId id="2147483889" r:id="rId15"/>
    <p:sldLayoutId id="2147483890" r:id="rId16"/>
  </p:sldLayoutIdLst>
  <p:txStyles>
    <p:titleStyle>
      <a:lvl1pPr algn="l" defTabSz="503238" rtl="0" eaLnBrk="0" fontAlgn="base" hangingPunct="0">
        <a:spcBef>
          <a:spcPct val="0"/>
        </a:spcBef>
        <a:spcAft>
          <a:spcPct val="0"/>
        </a:spcAft>
        <a:defRPr sz="3900" kern="1200">
          <a:solidFill>
            <a:schemeClr val="accent1"/>
          </a:solidFill>
          <a:latin typeface="+mj-lt"/>
          <a:ea typeface="+mj-ea"/>
          <a:cs typeface="+mj-cs"/>
        </a:defRPr>
      </a:lvl1pPr>
      <a:lvl2pPr algn="l" defTabSz="503238"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238"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238"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238"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900" kern="1200">
          <a:solidFill>
            <a:srgbClr val="404040"/>
          </a:solidFill>
          <a:latin typeface="+mn-lt"/>
          <a:ea typeface="+mn-ea"/>
          <a:cs typeface="+mn-cs"/>
        </a:defRPr>
      </a:lvl1pPr>
      <a:lvl2pPr marL="817563" indent="-3143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700" kern="1200">
          <a:solidFill>
            <a:srgbClr val="404040"/>
          </a:solidFill>
          <a:latin typeface="+mn-lt"/>
          <a:ea typeface="+mn-ea"/>
          <a:cs typeface="+mn-cs"/>
        </a:defRPr>
      </a:lvl2pPr>
      <a:lvl3pPr marL="1258888"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500" kern="1200">
          <a:solidFill>
            <a:srgbClr val="404040"/>
          </a:solidFill>
          <a:latin typeface="+mn-lt"/>
          <a:ea typeface="+mn-ea"/>
          <a:cs typeface="+mn-cs"/>
        </a:defRPr>
      </a:lvl3pPr>
      <a:lvl4pPr marL="1763713"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4pPr>
      <a:lvl5pPr marL="2266950" indent="-250825" algn="l" defTabSz="503238" rtl="0" eaLnBrk="0" fontAlgn="base" hangingPunct="0">
        <a:spcBef>
          <a:spcPts val="1100"/>
        </a:spcBef>
        <a:spcAft>
          <a:spcPct val="0"/>
        </a:spcAft>
        <a:buClr>
          <a:schemeClr val="accent1"/>
        </a:buClr>
        <a:buSzPct val="80000"/>
        <a:buFont typeface="Wingdings 3" panose="05040102010807070707" pitchFamily="18" charset="2"/>
        <a:buChar char=""/>
        <a:defRPr sz="1300" kern="1200">
          <a:solidFill>
            <a:srgbClr val="404040"/>
          </a:solidFill>
          <a:latin typeface="+mn-lt"/>
          <a:ea typeface="+mn-ea"/>
          <a:cs typeface="+mn-cs"/>
        </a:defRPr>
      </a:lvl5pPr>
      <a:lvl6pPr marL="2771844"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6pPr>
      <a:lvl7pPr marL="3275815"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7pPr>
      <a:lvl8pPr marL="3779787"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8pPr>
      <a:lvl9pPr marL="4283758" indent="-251986" algn="l" defTabSz="503972" rtl="0" eaLnBrk="1" latinLnBrk="0" hangingPunct="1">
        <a:spcBef>
          <a:spcPts val="1102"/>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9pPr>
    </p:bodyStyle>
    <p:otherStyle>
      <a:defPPr>
        <a:defRPr lang="en-US"/>
      </a:defPPr>
      <a:lvl1pPr marL="0" algn="l" defTabSz="503972" rtl="0" eaLnBrk="1" latinLnBrk="0" hangingPunct="1">
        <a:defRPr sz="1984" kern="1200">
          <a:solidFill>
            <a:schemeClr val="tx1"/>
          </a:solidFill>
          <a:latin typeface="+mn-lt"/>
          <a:ea typeface="+mn-ea"/>
          <a:cs typeface="+mn-cs"/>
        </a:defRPr>
      </a:lvl1pPr>
      <a:lvl2pPr marL="503972" algn="l" defTabSz="503972" rtl="0" eaLnBrk="1" latinLnBrk="0" hangingPunct="1">
        <a:defRPr sz="1984" kern="1200">
          <a:solidFill>
            <a:schemeClr val="tx1"/>
          </a:solidFill>
          <a:latin typeface="+mn-lt"/>
          <a:ea typeface="+mn-ea"/>
          <a:cs typeface="+mn-cs"/>
        </a:defRPr>
      </a:lvl2pPr>
      <a:lvl3pPr marL="1007943" algn="l" defTabSz="503972" rtl="0" eaLnBrk="1" latinLnBrk="0" hangingPunct="1">
        <a:defRPr sz="1984" kern="1200">
          <a:solidFill>
            <a:schemeClr val="tx1"/>
          </a:solidFill>
          <a:latin typeface="+mn-lt"/>
          <a:ea typeface="+mn-ea"/>
          <a:cs typeface="+mn-cs"/>
        </a:defRPr>
      </a:lvl3pPr>
      <a:lvl4pPr marL="1511915" algn="l" defTabSz="503972" rtl="0" eaLnBrk="1" latinLnBrk="0" hangingPunct="1">
        <a:defRPr sz="1984" kern="1200">
          <a:solidFill>
            <a:schemeClr val="tx1"/>
          </a:solidFill>
          <a:latin typeface="+mn-lt"/>
          <a:ea typeface="+mn-ea"/>
          <a:cs typeface="+mn-cs"/>
        </a:defRPr>
      </a:lvl4pPr>
      <a:lvl5pPr marL="2015886" algn="l" defTabSz="503972" rtl="0" eaLnBrk="1" latinLnBrk="0" hangingPunct="1">
        <a:defRPr sz="1984" kern="1200">
          <a:solidFill>
            <a:schemeClr val="tx1"/>
          </a:solidFill>
          <a:latin typeface="+mn-lt"/>
          <a:ea typeface="+mn-ea"/>
          <a:cs typeface="+mn-cs"/>
        </a:defRPr>
      </a:lvl5pPr>
      <a:lvl6pPr marL="2519858" algn="l" defTabSz="503972" rtl="0" eaLnBrk="1" latinLnBrk="0" hangingPunct="1">
        <a:defRPr sz="1984" kern="1200">
          <a:solidFill>
            <a:schemeClr val="tx1"/>
          </a:solidFill>
          <a:latin typeface="+mn-lt"/>
          <a:ea typeface="+mn-ea"/>
          <a:cs typeface="+mn-cs"/>
        </a:defRPr>
      </a:lvl6pPr>
      <a:lvl7pPr marL="3023829" algn="l" defTabSz="503972" rtl="0" eaLnBrk="1" latinLnBrk="0" hangingPunct="1">
        <a:defRPr sz="1984" kern="1200">
          <a:solidFill>
            <a:schemeClr val="tx1"/>
          </a:solidFill>
          <a:latin typeface="+mn-lt"/>
          <a:ea typeface="+mn-ea"/>
          <a:cs typeface="+mn-cs"/>
        </a:defRPr>
      </a:lvl7pPr>
      <a:lvl8pPr marL="3527801" algn="l" defTabSz="503972" rtl="0" eaLnBrk="1" latinLnBrk="0" hangingPunct="1">
        <a:defRPr sz="1984" kern="1200">
          <a:solidFill>
            <a:schemeClr val="tx1"/>
          </a:solidFill>
          <a:latin typeface="+mn-lt"/>
          <a:ea typeface="+mn-ea"/>
          <a:cs typeface="+mn-cs"/>
        </a:defRPr>
      </a:lvl8pPr>
      <a:lvl9pPr marL="4031772" algn="l" defTabSz="503972"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document/xxxxxxxx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arxiv.org/abs/2212.12717" TargetMode="External"/><Relationship Id="rId5" Type="http://schemas.openxmlformats.org/officeDocument/2006/relationships/hyperlink" Target="https://ijfmr.com/papers/2024/1/12383.pdf" TargetMode="External"/><Relationship Id="rId4" Type="http://schemas.openxmlformats.org/officeDocument/2006/relationships/hyperlink" Target="https://link.springer.com/article/10.1007/sxxxxxx-022-xxxx-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 xmlns:a16="http://schemas.microsoft.com/office/drawing/2014/main" id="{557C2117-62E2-81DC-135A-3505B933B9CA}"/>
              </a:ext>
            </a:extLst>
          </p:cNvPr>
          <p:cNvSpPr>
            <a:spLocks noChangeArrowheads="1"/>
          </p:cNvSpPr>
          <p:nvPr/>
        </p:nvSpPr>
        <p:spPr bwMode="auto">
          <a:xfrm>
            <a:off x="503238" y="1768475"/>
            <a:ext cx="9070975" cy="546735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algn="ct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Market Trend Analysis using ML</a:t>
            </a:r>
          </a:p>
          <a:p>
            <a:pPr algn="ctr" eaLnBrk="1" fontAlgn="auto" hangingPunct="1">
              <a:spcBef>
                <a:spcPts val="0"/>
              </a:spcBef>
              <a:spcAft>
                <a:spcPts val="0"/>
              </a:spcAft>
              <a:defRPr/>
            </a:pPr>
            <a:r>
              <a:rPr lang="en-IN" altLang="en-US" sz="36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Tulsi Dubey (22106055)</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Sidra Khan (22106028)</a:t>
            </a:r>
          </a:p>
          <a:p>
            <a:pPr algn="ctr" eaLnBrk="1" fontAlgn="auto" hangingPunct="1">
              <a:spcBef>
                <a:spcPts val="0"/>
              </a:spcBef>
              <a:spcAft>
                <a:spcPts val="0"/>
              </a:spcAft>
              <a:defRPr/>
            </a:pPr>
            <a:r>
              <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Saif Khan (22106072)</a:t>
            </a: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endParaRPr lang="en-IN" altLang="en-US" sz="3200"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Guide</a:t>
            </a:r>
          </a:p>
          <a:p>
            <a:pPr algn="ctr" eaLnBrk="1" fontAlgn="auto" hangingPunct="1">
              <a:spcBef>
                <a:spcPts val="0"/>
              </a:spcBef>
              <a:spcAft>
                <a:spcPts val="0"/>
              </a:spcAft>
              <a:defRPr/>
            </a:pPr>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 Shraddha Dalvi</a:t>
            </a:r>
          </a:p>
        </p:txBody>
      </p:sp>
      <p:cxnSp>
        <p:nvCxnSpPr>
          <p:cNvPr id="3" name="Straight Connector 2">
            <a:extLst>
              <a:ext uri="{FF2B5EF4-FFF2-40B4-BE49-F238E27FC236}">
                <a16:creationId xmlns="" xmlns:a16="http://schemas.microsoft.com/office/drawing/2014/main" id="{0671C5B9-8B0A-1D15-C45F-CC216BEED5E4}"/>
              </a:ext>
            </a:extLst>
          </p:cNvPr>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a:extLst>
              <a:ext uri="{FF2B5EF4-FFF2-40B4-BE49-F238E27FC236}">
                <a16:creationId xmlns="" xmlns:a16="http://schemas.microsoft.com/office/drawing/2014/main" id="{7466F8C6-2E4D-6EA0-A2A5-7613709D31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79388"/>
            <a:ext cx="77057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1E189EC3-C8C5-CB8B-4D4C-7B571D905E17}"/>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Technology Stack for Proposed System</a:t>
            </a:r>
            <a:endParaRPr lang="en-I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2531" name="Content Placeholder 2">
            <a:extLst>
              <a:ext uri="{FF2B5EF4-FFF2-40B4-BE49-F238E27FC236}">
                <a16:creationId xmlns="" xmlns:a16="http://schemas.microsoft.com/office/drawing/2014/main" id="{B4D26C40-2C53-136F-68C8-E0DAAD3C6322}"/>
              </a:ext>
            </a:extLst>
          </p:cNvPr>
          <p:cNvSpPr txBox="1">
            <a:spLocks/>
          </p:cNvSpPr>
          <p:nvPr/>
        </p:nvSpPr>
        <p:spPr bwMode="auto">
          <a:xfrm>
            <a:off x="393700" y="1835150"/>
            <a:ext cx="9180513" cy="560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buFont typeface="Arial" panose="020B0604020202020204" pitchFamily="34" charset="0"/>
              <a:buChar char="•"/>
            </a:pPr>
            <a:r>
              <a:rPr lang="en-IN" sz="2000" b="1" dirty="0"/>
              <a:t> </a:t>
            </a:r>
            <a:r>
              <a:rPr lang="en-IN" sz="2000" b="1" dirty="0">
                <a:latin typeface="Times New Roman" panose="02020603050405020304" pitchFamily="18" charset="0"/>
                <a:cs typeface="Times New Roman" panose="02020603050405020304" pitchFamily="18" charset="0"/>
              </a:rPr>
              <a:t>Development Environment: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Data Collection:</a:t>
            </a:r>
            <a:r>
              <a:rPr lang="en-IN" sz="2000" dirty="0">
                <a:latin typeface="Times New Roman" panose="02020603050405020304" pitchFamily="18" charset="0"/>
                <a:cs typeface="Times New Roman" panose="02020603050405020304" pitchFamily="18" charset="0"/>
              </a:rPr>
              <a:t> APIs, Web Scraping (Python)</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Preprocessing:</a:t>
            </a:r>
            <a:r>
              <a:rPr lang="en-IN" sz="2000" dirty="0">
                <a:latin typeface="Times New Roman" panose="02020603050405020304" pitchFamily="18" charset="0"/>
                <a:cs typeface="Times New Roman" panose="02020603050405020304" pitchFamily="18" charset="0"/>
              </a:rPr>
              <a:t> Pandas,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(Python</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Model Training:</a:t>
            </a:r>
            <a:r>
              <a:rPr lang="en-IN" sz="2000" dirty="0">
                <a:latin typeface="Times New Roman" panose="02020603050405020304" pitchFamily="18" charset="0"/>
                <a:cs typeface="Times New Roman" panose="02020603050405020304" pitchFamily="18" charset="0"/>
              </a:rPr>
              <a:t> TensorFlow, Scikit-learn (Neural Networks, Decision Trees)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Prediction:</a:t>
            </a:r>
            <a:r>
              <a:rPr lang="en-IN" sz="2000" dirty="0">
                <a:latin typeface="Times New Roman" panose="02020603050405020304" pitchFamily="18" charset="0"/>
                <a:cs typeface="Times New Roman" panose="02020603050405020304" pitchFamily="18" charset="0"/>
              </a:rPr>
              <a:t> Model Inference (Python, TensorFlow)</a:t>
            </a:r>
          </a:p>
          <a:p>
            <a:pPr marL="0" indent="0">
              <a:buNone/>
            </a:pPr>
            <a:endParaRPr lang="en-GB" altLang="en-US" sz="2000" dirty="0">
              <a:solidFill>
                <a:srgbClr val="000000"/>
              </a:solidFill>
              <a:latin typeface="Source Sans Pro" panose="020B0503030403020204" pitchFamily="34" charset="0"/>
            </a:endParaRPr>
          </a:p>
        </p:txBody>
      </p:sp>
      <p:pic>
        <p:nvPicPr>
          <p:cNvPr id="3" name="Picture 2">
            <a:extLst>
              <a:ext uri="{FF2B5EF4-FFF2-40B4-BE49-F238E27FC236}">
                <a16:creationId xmlns="" xmlns:a16="http://schemas.microsoft.com/office/drawing/2014/main" id="{00A163A1-D794-4F4B-6CE0-1B06AAE5C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489" y="1331566"/>
            <a:ext cx="1440160" cy="1584176"/>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51967F-BBE3-C2A3-6D62-8997F640DCC1}"/>
              </a:ext>
            </a:extLst>
          </p:cNvPr>
          <p:cNvSpPr>
            <a:spLocks noGrp="1"/>
          </p:cNvSpPr>
          <p:nvPr>
            <p:ph type="title"/>
          </p:nvPr>
        </p:nvSpPr>
        <p:spPr>
          <a:xfrm>
            <a:off x="671513" y="671513"/>
            <a:ext cx="8977312" cy="1455737"/>
          </a:xfrm>
        </p:spPr>
        <p:txBody>
          <a:bodyPr/>
          <a:lstStyle/>
          <a:p>
            <a:pPr>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Details of Database / Input to the System</a:t>
            </a:r>
            <a:r>
              <a:rPr lang="en-US" altLang="en-US" sz="4000" b="1" dirty="0">
                <a:latin typeface="Times New Roman" panose="02020603050405020304" pitchFamily="18" charset="0"/>
                <a:cs typeface="Times New Roman" panose="02020603050405020304" pitchFamily="18" charset="0"/>
              </a:rPr>
              <a:t/>
            </a:r>
            <a:br>
              <a:rPr lang="en-US" altLang="en-US" sz="4000" b="1" dirty="0">
                <a:latin typeface="Times New Roman" panose="02020603050405020304" pitchFamily="18" charset="0"/>
                <a:cs typeface="Times New Roman" panose="02020603050405020304" pitchFamily="18" charset="0"/>
              </a:rPr>
            </a:br>
            <a:endParaRPr lang="en-US" dirty="0"/>
          </a:p>
        </p:txBody>
      </p:sp>
      <p:sp>
        <p:nvSpPr>
          <p:cNvPr id="3" name="Rectangle 1">
            <a:extLst>
              <a:ext uri="{FF2B5EF4-FFF2-40B4-BE49-F238E27FC236}">
                <a16:creationId xmlns="" xmlns:a16="http://schemas.microsoft.com/office/drawing/2014/main" id="{7CD9DC41-C476-BB41-D7EE-C4929D0F67B6}"/>
              </a:ext>
            </a:extLst>
          </p:cNvPr>
          <p:cNvSpPr>
            <a:spLocks noGrp="1" noChangeArrowheads="1"/>
          </p:cNvSpPr>
          <p:nvPr>
            <p:ph idx="1"/>
          </p:nvPr>
        </p:nvSpPr>
        <p:spPr bwMode="auto">
          <a:xfrm>
            <a:off x="397341" y="866126"/>
            <a:ext cx="807548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2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Description: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uses a CSV dataset containing historical market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and relevant financial indicators.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includes fields such as date, stock prices, volume,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technical indicators.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 Used: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CSV file is uploaded directly into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using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for further 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B3A15059-03D5-9D54-E16D-1C807E53E62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Implementation(Screenshots of implementation : 50%) </a:t>
            </a:r>
          </a:p>
        </p:txBody>
      </p:sp>
      <p:sp>
        <p:nvSpPr>
          <p:cNvPr id="25603" name="Rectangle 2">
            <a:extLst>
              <a:ext uri="{FF2B5EF4-FFF2-40B4-BE49-F238E27FC236}">
                <a16:creationId xmlns="" xmlns:a16="http://schemas.microsoft.com/office/drawing/2014/main" id="{7532F9D8-244A-3957-EA77-A1922C7CD277}"/>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56" y="1691605"/>
            <a:ext cx="10080625" cy="4593408"/>
          </a:xfrm>
          <a:prstGeom prst="rect">
            <a:avLst/>
          </a:prstGeom>
        </p:spPr>
      </p:pic>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B3A15059-03D5-9D54-E16D-1C807E53E62D}"/>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Implementation(Screenshots of implementation : 50%) </a:t>
            </a:r>
          </a:p>
        </p:txBody>
      </p:sp>
      <p:sp>
        <p:nvSpPr>
          <p:cNvPr id="25603" name="Rectangle 2">
            <a:extLst>
              <a:ext uri="{FF2B5EF4-FFF2-40B4-BE49-F238E27FC236}">
                <a16:creationId xmlns="" xmlns:a16="http://schemas.microsoft.com/office/drawing/2014/main" id="{7532F9D8-244A-3957-EA77-A1922C7CD277}"/>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183B85DA-B74D-12EA-1CD2-901AF5FE1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768" y="1763613"/>
            <a:ext cx="8640712" cy="4376225"/>
          </a:xfrm>
          <a:prstGeom prst="rect">
            <a:avLst/>
          </a:prstGeom>
        </p:spPr>
      </p:pic>
    </p:spTree>
    <p:extLst>
      <p:ext uri="{BB962C8B-B14F-4D97-AF65-F5344CB8AC3E}">
        <p14:creationId xmlns:p14="http://schemas.microsoft.com/office/powerpoint/2010/main" val="1734252704"/>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C5895CDF-DB15-EE9B-2526-191DE004814C}"/>
              </a:ext>
            </a:extLst>
          </p:cNvPr>
          <p:cNvSpPr>
            <a:spLocks noChangeArrowheads="1"/>
          </p:cNvSpPr>
          <p:nvPr/>
        </p:nvSpPr>
        <p:spPr bwMode="auto">
          <a:xfrm>
            <a:off x="503238" y="395461"/>
            <a:ext cx="9214421" cy="1966044"/>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endPar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a:p>
            <a:pPr eaLnBrk="1" fontAlgn="auto" hangingPunct="1">
              <a:spcBef>
                <a:spcPts val="0"/>
              </a:spcBef>
              <a:spcAft>
                <a:spcPts val="0"/>
              </a:spcAft>
              <a:defRPr/>
            </a:pPr>
            <a:endPar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a:p>
            <a:pPr eaLnBrk="1" fontAlgn="auto" hangingPunct="1">
              <a:spcBef>
                <a:spcPts val="0"/>
              </a:spcBef>
              <a:spcAft>
                <a:spcPts val="0"/>
              </a:spcAft>
              <a:defRPr/>
            </a:pPr>
            <a:endPar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a:p>
            <a:pPr eaLnBrk="1" fontAlgn="auto" hangingPunct="1">
              <a:spcBef>
                <a:spcPts val="0"/>
              </a:spcBef>
              <a:spcAft>
                <a:spcPts val="0"/>
              </a:spcAft>
              <a:defRPr/>
            </a:pPr>
            <a:endPar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a:p>
            <a:pPr eaLnBrk="1" fontAlgn="auto" hangingPunct="1">
              <a:spcBef>
                <a:spcPts val="0"/>
              </a:spcBef>
              <a:spcAft>
                <a:spcPts val="0"/>
              </a:spcAft>
              <a:defRPr/>
            </a:pPr>
            <a:endPar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a:p>
            <a:pPr eaLnBrk="1" fontAlgn="auto" hangingPunct="1">
              <a:spcBef>
                <a:spcPts val="0"/>
              </a:spcBef>
              <a:spcAft>
                <a:spcPts val="0"/>
              </a:spcAft>
              <a:defRPr/>
            </a:pPr>
            <a:endParaRPr lang="en-IN" altLang="en-US"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a:p>
            <a:pPr eaLnBrk="1" fontAlgn="auto" hangingPunct="1">
              <a:spcBef>
                <a:spcPts val="0"/>
              </a:spcBef>
              <a:spcAft>
                <a:spcPts val="0"/>
              </a:spcAft>
              <a:defRPr/>
            </a:pP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a:p>
            <a:pPr eaLnBrk="1" fontAlgn="auto" hangingPunct="1">
              <a:spcBef>
                <a:spcPts val="0"/>
              </a:spcBef>
              <a:spcAft>
                <a:spcPts val="0"/>
              </a:spcAft>
              <a:defRPr/>
            </a:pPr>
            <a:r>
              <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Conclusion</a:t>
            </a:r>
          </a:p>
          <a:p>
            <a:pPr eaLnBrk="1" fontAlgn="auto" hangingPunct="1">
              <a:spcBef>
                <a:spcPts val="0"/>
              </a:spcBef>
              <a:spcAft>
                <a:spcPts val="0"/>
              </a:spcAft>
              <a:defRPr/>
            </a:pP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a:p>
            <a:pPr eaLnBrk="1" fontAlgn="auto" hangingPunct="1">
              <a:spcBef>
                <a:spcPts val="0"/>
              </a:spcBef>
              <a:spcAft>
                <a:spcPts val="0"/>
              </a:spcAft>
              <a:defRPr/>
            </a:pPr>
            <a:r>
              <a:rPr lang="en-US" sz="2400" dirty="0">
                <a:latin typeface="Times New Roman" panose="02020603050405020304" pitchFamily="18" charset="0"/>
                <a:cs typeface="Times New Roman" panose="02020603050405020304" pitchFamily="18" charset="0"/>
              </a:rPr>
              <a:t>The "Market Trend Analysis with Machine Learning" project uses machine learning to forecast stock market trends and guide investment decisions. It applies algorithms like regression and time series forecasting on historical data to predict future price movements, aiming for improved prediction accuracy and real-time analysis. Future work will refine models and expand datasets</a:t>
            </a:r>
            <a:r>
              <a:rPr lang="en-US" sz="2400" i="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endParaRPr lang="en-I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27651" name="Rectangle 2">
            <a:extLst>
              <a:ext uri="{FF2B5EF4-FFF2-40B4-BE49-F238E27FC236}">
                <a16:creationId xmlns="" xmlns:a16="http://schemas.microsoft.com/office/drawing/2014/main" id="{E9EF3BF9-867C-89CB-C05C-08D3C85B5378}"/>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0DA44978-624D-2A0A-E367-68315EE17F98}"/>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29699" name="Rectangle 2">
            <a:extLst>
              <a:ext uri="{FF2B5EF4-FFF2-40B4-BE49-F238E27FC236}">
                <a16:creationId xmlns="" xmlns:a16="http://schemas.microsoft.com/office/drawing/2014/main" id="{021B7124-6431-A53C-D44A-4C782447551D}"/>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9700" name="Content Placeholder 2">
            <a:extLst>
              <a:ext uri="{FF2B5EF4-FFF2-40B4-BE49-F238E27FC236}">
                <a16:creationId xmlns="" xmlns:a16="http://schemas.microsoft.com/office/drawing/2014/main" id="{3D4ED4EA-6A6D-1021-A1E3-6887CF855B14}"/>
              </a:ext>
            </a:extLst>
          </p:cNvPr>
          <p:cNvSpPr txBox="1">
            <a:spLocks/>
          </p:cNvSpPr>
          <p:nvPr/>
        </p:nvSpPr>
        <p:spPr bwMode="auto">
          <a:xfrm>
            <a:off x="539750" y="1484313"/>
            <a:ext cx="8677275" cy="560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a:buFont typeface="+mj-lt"/>
              <a:buAutoNum type="arabicPeriod"/>
            </a:pPr>
            <a:r>
              <a:rPr lang="en-US" sz="1800" b="1" dirty="0"/>
              <a:t>[</a:t>
            </a:r>
            <a:r>
              <a:rPr lang="en-US" sz="1800" b="1" dirty="0">
                <a:latin typeface="Times New Roman" panose="02020603050405020304" pitchFamily="18" charset="0"/>
                <a:cs typeface="Times New Roman" panose="02020603050405020304" pitchFamily="18" charset="0"/>
              </a:rPr>
              <a:t>Zhang, Y., Li, J., &amp; Liu, H.</a:t>
            </a:r>
            <a:r>
              <a:rPr lang="en-US" sz="1800"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Deep Learning for Stock Price Prediction: A Survey</a:t>
            </a:r>
            <a:r>
              <a:rPr lang="en-US" sz="1800" dirty="0">
                <a:latin typeface="Times New Roman" panose="02020603050405020304" pitchFamily="18" charset="0"/>
                <a:cs typeface="Times New Roman" panose="02020603050405020304" pitchFamily="18" charset="0"/>
              </a:rPr>
              <a:t>, IEEE Transactions on Neural Networks and Learning Systems, vol. 35, no. 2, pp. 490-505, 2024</a:t>
            </a:r>
            <a:r>
              <a:rPr lang="en-US" sz="1800" dirty="0"/>
              <a:t>. </a:t>
            </a:r>
            <a:r>
              <a:rPr lang="en-US" sz="1800" dirty="0">
                <a:hlinkClick r:id="rId3"/>
              </a:rPr>
              <a:t>Link to paper</a:t>
            </a:r>
            <a:r>
              <a:rPr lang="en-US" sz="1800" dirty="0"/>
              <a:t>]</a:t>
            </a:r>
          </a:p>
          <a:p>
            <a:pPr>
              <a:buFont typeface="+mj-lt"/>
              <a:buAutoNum type="arabicPeriod"/>
            </a:pPr>
            <a:r>
              <a:rPr lang="en-US" sz="1800" b="1" dirty="0"/>
              <a:t>[</a:t>
            </a:r>
            <a:r>
              <a:rPr lang="en-US" sz="1800" b="1" dirty="0">
                <a:latin typeface="Times New Roman" panose="02020603050405020304" pitchFamily="18" charset="0"/>
                <a:cs typeface="Times New Roman" panose="02020603050405020304" pitchFamily="18" charset="0"/>
              </a:rPr>
              <a:t>Patel, J., &amp; Patel, H.</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Forecasting </a:t>
            </a:r>
            <a:r>
              <a:rPr lang="en-US" sz="1800" b="1" i="1" dirty="0">
                <a:latin typeface="Times New Roman" panose="02020603050405020304" pitchFamily="18" charset="0"/>
                <a:cs typeface="Times New Roman" panose="02020603050405020304" pitchFamily="18" charset="0"/>
              </a:rPr>
              <a:t>Stock Prices with Ensemble Machine Learning Models</a:t>
            </a:r>
            <a:r>
              <a:rPr lang="en-US" sz="1800" dirty="0">
                <a:latin typeface="Times New Roman" panose="02020603050405020304" pitchFamily="18" charset="0"/>
                <a:cs typeface="Times New Roman" panose="02020603050405020304" pitchFamily="18" charset="0"/>
              </a:rPr>
              <a:t>, Springer Journal of Financial Data Science, vol. 12, no. 3, pp. 230-245, </a:t>
            </a:r>
            <a:r>
              <a:rPr lang="en-US" sz="1800" b="1" dirty="0">
                <a:latin typeface="Times New Roman" panose="02020603050405020304" pitchFamily="18" charset="0"/>
                <a:cs typeface="Times New Roman" panose="02020603050405020304" pitchFamily="18" charset="0"/>
              </a:rPr>
              <a:t>2022</a:t>
            </a:r>
            <a:r>
              <a:rPr lang="en-US" sz="1800" dirty="0">
                <a:latin typeface="Times New Roman" panose="02020603050405020304" pitchFamily="18" charset="0"/>
                <a:cs typeface="Times New Roman" panose="02020603050405020304" pitchFamily="18" charset="0"/>
              </a:rPr>
              <a:t>. </a:t>
            </a:r>
            <a:r>
              <a:rPr lang="en-US" sz="1800" dirty="0">
                <a:hlinkClick r:id="rId4"/>
              </a:rPr>
              <a:t>Link to paper</a:t>
            </a:r>
            <a:r>
              <a:rPr lang="en-US" sz="1800" dirty="0"/>
              <a:t>]</a:t>
            </a:r>
          </a:p>
          <a:p>
            <a:pPr>
              <a:buFont typeface="+mj-lt"/>
              <a:buAutoNum type="arabicPeriod"/>
            </a:pPr>
            <a:r>
              <a:rPr lang="en-US" sz="1800" dirty="0"/>
              <a:t>[</a:t>
            </a:r>
            <a:r>
              <a:rPr lang="en-US" sz="1800" dirty="0" err="1">
                <a:latin typeface="Times New Roman" panose="02020603050405020304" pitchFamily="18" charset="0"/>
                <a:cs typeface="Times New Roman" panose="02020603050405020304" pitchFamily="18" charset="0"/>
              </a:rPr>
              <a:t>Abhinay</a:t>
            </a:r>
            <a:r>
              <a:rPr lang="en-US" sz="1800" dirty="0">
                <a:latin typeface="Times New Roman" panose="02020603050405020304" pitchFamily="18" charset="0"/>
                <a:cs typeface="Times New Roman" panose="02020603050405020304" pitchFamily="18" charset="0"/>
              </a:rPr>
              <a:t> Yadav, Vineet Kumar, Satyendra Singh, Ashish Kumar </a:t>
            </a:r>
            <a:r>
              <a:rPr lang="en-US" sz="1800" dirty="0" err="1">
                <a:latin typeface="Times New Roman" panose="02020603050405020304" pitchFamily="18" charset="0"/>
                <a:cs typeface="Times New Roman" panose="02020603050405020304" pitchFamily="18" charset="0"/>
              </a:rPr>
              <a:t>Mishra</a:t>
            </a:r>
            <a:r>
              <a:rPr lang="en-US" sz="1800" b="1" dirty="0" err="1">
                <a:latin typeface="Times New Roman" panose="02020603050405020304" pitchFamily="18" charset="0"/>
                <a:cs typeface="Times New Roman" panose="02020603050405020304" pitchFamily="18" charset="0"/>
              </a:rPr>
              <a:t>,"A</a:t>
            </a:r>
            <a:r>
              <a:rPr lang="en-US" sz="1800" b="1" dirty="0">
                <a:latin typeface="Times New Roman" panose="02020603050405020304" pitchFamily="18" charset="0"/>
                <a:cs typeface="Times New Roman" panose="02020603050405020304" pitchFamily="18" charset="0"/>
              </a:rPr>
              <a:t> Novel Approach for Forecasting Price of Stock Market using Machine Learning Techniques"</a:t>
            </a:r>
            <a:r>
              <a:rPr lang="en-US" sz="1800" dirty="0">
                <a:latin typeface="Times New Roman" panose="02020603050405020304" pitchFamily="18" charset="0"/>
                <a:cs typeface="Times New Roman" panose="02020603050405020304" pitchFamily="18" charset="0"/>
              </a:rPr>
              <a:t>, Volume 5,</a:t>
            </a:r>
            <a:r>
              <a:rPr lang="en-US" sz="1800" b="1" dirty="0">
                <a:latin typeface="Times New Roman" panose="02020603050405020304" pitchFamily="18" charset="0"/>
                <a:cs typeface="Times New Roman" panose="02020603050405020304" pitchFamily="18" charset="0"/>
              </a:rPr>
              <a:t>2024</a:t>
            </a:r>
            <a:r>
              <a:rPr lang="en-US" sz="1800" b="1" dirty="0"/>
              <a:t>, </a:t>
            </a:r>
            <a:r>
              <a:rPr lang="en-IN" sz="1600" dirty="0">
                <a:hlinkClick r:id="rId5"/>
              </a:rPr>
              <a:t>12383.pdf (ijfmr.com)</a:t>
            </a:r>
            <a:r>
              <a:rPr lang="en-IN" sz="1600" dirty="0"/>
              <a:t>]</a:t>
            </a:r>
            <a:endParaRPr lang="en-US" sz="1800" b="1" dirty="0"/>
          </a:p>
          <a:p>
            <a:pPr>
              <a:buFont typeface="+mj-lt"/>
              <a:buAutoNum type="arabicPeriod"/>
            </a:pPr>
            <a:r>
              <a:rPr lang="en-US" sz="1800" b="1" dirty="0"/>
              <a:t>[</a:t>
            </a:r>
            <a:r>
              <a:rPr lang="en-US" sz="1800" dirty="0">
                <a:latin typeface="Times New Roman" panose="02020603050405020304" pitchFamily="18" charset="0"/>
                <a:cs typeface="Times New Roman" panose="02020603050405020304" pitchFamily="18" charset="0"/>
              </a:rPr>
              <a:t>Jinan Zou, </a:t>
            </a:r>
            <a:r>
              <a:rPr lang="en-US" sz="1800" dirty="0" err="1">
                <a:latin typeface="Times New Roman" panose="02020603050405020304" pitchFamily="18" charset="0"/>
                <a:cs typeface="Times New Roman" panose="02020603050405020304" pitchFamily="18" charset="0"/>
              </a:rPr>
              <a:t>Qingying</a:t>
            </a:r>
            <a:r>
              <a:rPr lang="en-US" sz="1800" dirty="0">
                <a:latin typeface="Times New Roman" panose="02020603050405020304" pitchFamily="18" charset="0"/>
                <a:cs typeface="Times New Roman" panose="02020603050405020304" pitchFamily="18" charset="0"/>
              </a:rPr>
              <a:t> Zhao, Yang Jiao, </a:t>
            </a:r>
            <a:r>
              <a:rPr lang="en-US" sz="1800" dirty="0" err="1">
                <a:latin typeface="Times New Roman" panose="02020603050405020304" pitchFamily="18" charset="0"/>
                <a:cs typeface="Times New Roman" panose="02020603050405020304" pitchFamily="18" charset="0"/>
              </a:rPr>
              <a:t>Haiyao</a:t>
            </a:r>
            <a:r>
              <a:rPr lang="en-US" sz="1800" dirty="0">
                <a:latin typeface="Times New Roman" panose="02020603050405020304" pitchFamily="18" charset="0"/>
                <a:cs typeface="Times New Roman" panose="02020603050405020304" pitchFamily="18" charset="0"/>
              </a:rPr>
              <a:t> Cao, </a:t>
            </a:r>
            <a:r>
              <a:rPr lang="en-US" sz="1800" dirty="0" err="1">
                <a:latin typeface="Times New Roman" panose="02020603050405020304" pitchFamily="18" charset="0"/>
                <a:cs typeface="Times New Roman" panose="02020603050405020304" pitchFamily="18" charset="0"/>
              </a:rPr>
              <a:t>Yanxi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Liu,</a:t>
            </a:r>
            <a:r>
              <a:rPr lang="en-US" sz="1800" b="1" dirty="0" err="1"/>
              <a:t>"</a:t>
            </a:r>
            <a:r>
              <a:rPr lang="en-US" sz="1800" b="1" dirty="0" err="1">
                <a:latin typeface="Times New Roman" panose="02020603050405020304" pitchFamily="18" charset="0"/>
                <a:cs typeface="Times New Roman" panose="02020603050405020304" pitchFamily="18" charset="0"/>
              </a:rPr>
              <a:t>Stock</a:t>
            </a:r>
            <a:r>
              <a:rPr lang="en-US" sz="1800" b="1" dirty="0">
                <a:latin typeface="Times New Roman" panose="02020603050405020304" pitchFamily="18" charset="0"/>
                <a:cs typeface="Times New Roman" panose="02020603050405020304" pitchFamily="18" charset="0"/>
              </a:rPr>
              <a:t> Market Prediction via Deep Learning Techniques: A Survey", </a:t>
            </a:r>
            <a:r>
              <a:rPr lang="en-US" sz="1800" dirty="0" err="1">
                <a:latin typeface="Times New Roman" panose="02020603050405020304" pitchFamily="18" charset="0"/>
                <a:cs typeface="Times New Roman" panose="02020603050405020304" pitchFamily="18" charset="0"/>
              </a:rPr>
              <a:t>arXiv</a:t>
            </a:r>
            <a:r>
              <a:rPr lang="en-US" sz="1800" b="1" dirty="0">
                <a:latin typeface="Times New Roman" panose="02020603050405020304" pitchFamily="18" charset="0"/>
                <a:cs typeface="Times New Roman" panose="02020603050405020304" pitchFamily="18" charset="0"/>
              </a:rPr>
              <a:t>, 2022 </a:t>
            </a:r>
            <a:r>
              <a:rPr lang="en-US" sz="1800" b="1" dirty="0"/>
              <a:t>,</a:t>
            </a:r>
            <a:r>
              <a:rPr lang="en-US" sz="1600" dirty="0">
                <a:hlinkClick r:id="rId6"/>
              </a:rPr>
              <a:t> [2212.12717] Stock Market Prediction via Deep Learning Techniques: A Survey (arxiv.org)</a:t>
            </a:r>
            <a:r>
              <a:rPr lang="en-US" sz="1600" b="1" dirty="0"/>
              <a:t>]</a:t>
            </a:r>
            <a:endParaRPr lang="en-US" sz="1800" b="1" dirty="0"/>
          </a:p>
          <a:p>
            <a:pPr>
              <a:buFont typeface="+mj-lt"/>
              <a:buAutoNum type="arabicPeriod"/>
            </a:pPr>
            <a:r>
              <a:rPr lang="en-US" sz="1800" b="1" dirty="0"/>
              <a:t>["</a:t>
            </a:r>
            <a:r>
              <a:rPr lang="en-US" sz="1800" b="1" dirty="0">
                <a:latin typeface="Times New Roman" panose="02020603050405020304" pitchFamily="18" charset="0"/>
                <a:cs typeface="Times New Roman" panose="02020603050405020304" pitchFamily="18" charset="0"/>
              </a:rPr>
              <a:t>Analyzing Moroccan Stock Market using Machine Learning and Sentiment Analysis”, </a:t>
            </a:r>
            <a:r>
              <a:rPr lang="en-US" sz="1800" dirty="0">
                <a:latin typeface="Times New Roman" panose="02020603050405020304" pitchFamily="18" charset="0"/>
                <a:cs typeface="Times New Roman" panose="02020603050405020304" pitchFamily="18" charset="0"/>
              </a:rPr>
              <a:t>IEEE Xplore</a:t>
            </a:r>
            <a:r>
              <a:rPr lang="en-US" sz="1800" b="1" dirty="0"/>
              <a:t>, </a:t>
            </a:r>
            <a:r>
              <a:rPr lang="en-US" sz="1800" b="1" dirty="0">
                <a:latin typeface="Times New Roman" panose="02020603050405020304" pitchFamily="18" charset="0"/>
                <a:cs typeface="Times New Roman" panose="02020603050405020304" pitchFamily="18" charset="0"/>
              </a:rPr>
              <a:t>2020</a:t>
            </a:r>
            <a:r>
              <a:rPr lang="en-US" sz="1800" b="1" dirty="0"/>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1">
            <a:extLst>
              <a:ext uri="{FF2B5EF4-FFF2-40B4-BE49-F238E27FC236}">
                <a16:creationId xmlns="" xmlns:a16="http://schemas.microsoft.com/office/drawing/2014/main" id="{D13F4B87-F4C5-D78E-F074-1418BBF3C93E}"/>
              </a:ext>
            </a:extLst>
          </p:cNvPr>
          <p:cNvSpPr>
            <a:spLocks noChangeArrowheads="1"/>
          </p:cNvSpPr>
          <p:nvPr/>
        </p:nvSpPr>
        <p:spPr bwMode="auto">
          <a:xfrm>
            <a:off x="647700" y="3057525"/>
            <a:ext cx="9070975"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4800" b="1" dirty="0">
                <a:solidFill>
                  <a:srgbClr val="000000"/>
                </a:solidFill>
                <a:latin typeface="Times New Roman" panose="02020603050405020304" pitchFamily="18" charset="0"/>
                <a:cs typeface="DejaVu Sans" charset="0"/>
              </a:rPr>
              <a:t>Thank You</a:t>
            </a:r>
            <a:r>
              <a:rPr lang="en-IN" altLang="en-US" sz="3600" b="1" dirty="0">
                <a:solidFill>
                  <a:srgbClr val="000000"/>
                </a:solidFill>
                <a:latin typeface="Times New Roman" panose="02020603050405020304" pitchFamily="18" charset="0"/>
                <a:cs typeface="DejaVu Sans" charset="0"/>
              </a:rPr>
              <a:t>...!!</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 xmlns:a16="http://schemas.microsoft.com/office/drawing/2014/main" id="{42662C9C-0AC7-4B67-3E8A-5BB81C77991F}"/>
              </a:ext>
            </a:extLst>
          </p:cNvPr>
          <p:cNvSpPr>
            <a:spLocks noChangeArrowheads="1"/>
          </p:cNvSpPr>
          <p:nvPr/>
        </p:nvSpPr>
        <p:spPr bwMode="auto">
          <a:xfrm>
            <a:off x="504825" y="144463"/>
            <a:ext cx="9070975" cy="105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3168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a:solidFill>
                  <a:srgbClr val="000000"/>
                </a:solidFill>
                <a:latin typeface="Times New Roman" panose="02020603050405020304" pitchFamily="18" charset="0"/>
                <a:cs typeface="DejaVu Sans" charset="0"/>
              </a:rPr>
              <a:t>Outline</a:t>
            </a:r>
          </a:p>
        </p:txBody>
      </p:sp>
      <p:sp>
        <p:nvSpPr>
          <p:cNvPr id="10243" name="Rectangle 2">
            <a:extLst>
              <a:ext uri="{FF2B5EF4-FFF2-40B4-BE49-F238E27FC236}">
                <a16:creationId xmlns="" xmlns:a16="http://schemas.microsoft.com/office/drawing/2014/main" id="{EF644CF6-8AF6-C949-3152-80B910D5D616}"/>
              </a:ext>
            </a:extLst>
          </p:cNvPr>
          <p:cNvSpPr>
            <a:spLocks noChangeArrowheads="1"/>
          </p:cNvSpPr>
          <p:nvPr/>
        </p:nvSpPr>
        <p:spPr bwMode="auto">
          <a:xfrm>
            <a:off x="504825" y="1236663"/>
            <a:ext cx="9323388" cy="557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1240"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Introduction</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Literature Survey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Limitations of the Existing Systems</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Problem Statement </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Proposed  System Design</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Framework/Algorithm</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Technologies Stack for Proposed System</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Details of Database / Input to the System</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Implementation(Partial)</a:t>
            </a:r>
          </a:p>
          <a:p>
            <a:pPr algn="just">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Conclusion </a:t>
            </a:r>
          </a:p>
          <a:p>
            <a:pPr algn="just">
              <a:lnSpc>
                <a:spcPct val="150000"/>
              </a:lnSpc>
              <a:buFont typeface="Wingdings" panose="05000000000000000000" pitchFamily="2" charset="2"/>
              <a:buChar char="§"/>
            </a:pPr>
            <a:r>
              <a:rPr lang="en-IN" altLang="en-US" sz="2400" b="1" dirty="0">
                <a:latin typeface="Times New Roman" panose="02020603050405020304" pitchFamily="18" charset="0"/>
                <a:cs typeface="Times New Roman" panose="02020603050405020304" pitchFamily="18" charset="0"/>
              </a:rPr>
              <a:t>References</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150CF499-3C6E-7351-D0F9-BE867F7D1DE6}"/>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Introduction</a:t>
            </a:r>
          </a:p>
        </p:txBody>
      </p:sp>
      <p:sp>
        <p:nvSpPr>
          <p:cNvPr id="2" name="Content Placeholder 2">
            <a:extLst>
              <a:ext uri="{FF2B5EF4-FFF2-40B4-BE49-F238E27FC236}">
                <a16:creationId xmlns="" xmlns:a16="http://schemas.microsoft.com/office/drawing/2014/main" id="{A2A0C663-CB04-BAA6-9684-7C41CC1595A7}"/>
              </a:ext>
            </a:extLst>
          </p:cNvPr>
          <p:cNvSpPr txBox="1">
            <a:spLocks/>
          </p:cNvSpPr>
          <p:nvPr/>
        </p:nvSpPr>
        <p:spPr bwMode="auto">
          <a:xfrm>
            <a:off x="215776" y="1907629"/>
            <a:ext cx="9520932" cy="5535612"/>
          </a:xfrm>
          <a:prstGeom prst="rect">
            <a:avLst/>
          </a:prstGeom>
          <a:noFill/>
          <a:ln>
            <a:noFill/>
          </a:ln>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400">
              <a:buNone/>
              <a:defRPr/>
            </a:pPr>
            <a:r>
              <a:rPr lang="en-US" sz="2800" dirty="0"/>
              <a:t>     </a:t>
            </a:r>
            <a:endParaRPr lang="en-US" altLang="en-US" sz="2000" b="1" dirty="0">
              <a:solidFill>
                <a:sysClr val="windowText" lastClr="000000"/>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 xmlns:a16="http://schemas.microsoft.com/office/drawing/2014/main" id="{69F8D0AD-1A65-9B67-EAF5-CB5E09D252D5}"/>
              </a:ext>
            </a:extLst>
          </p:cNvPr>
          <p:cNvSpPr>
            <a:spLocks noChangeArrowheads="1"/>
          </p:cNvSpPr>
          <p:nvPr/>
        </p:nvSpPr>
        <p:spPr bwMode="auto">
          <a:xfrm>
            <a:off x="215776" y="-6204430"/>
            <a:ext cx="9520932" cy="1311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Accurately predicting market trends is difficult due to market volatility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complexity.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b="1"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Often fail to account for dynamic and non-linear financial data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Trend Analysis with Machine Learning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for advanced models to handle real-time data and adapt to rapid</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market changes.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 market trend forecast accuracy using machine learning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techniques.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Covers problem, motivation, objectives, methodology, and findings</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2D59B4FA-E8F8-9162-54D0-1A68678893B3}"/>
              </a:ext>
            </a:extLst>
          </p:cNvPr>
          <p:cNvSpPr>
            <a:spLocks noChangeArrowheads="1"/>
          </p:cNvSpPr>
          <p:nvPr/>
        </p:nvSpPr>
        <p:spPr bwMode="auto">
          <a:xfrm>
            <a:off x="359792" y="301625"/>
            <a:ext cx="9214421"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8435" name="Rectangle 2">
            <a:extLst>
              <a:ext uri="{FF2B5EF4-FFF2-40B4-BE49-F238E27FC236}">
                <a16:creationId xmlns="" xmlns:a16="http://schemas.microsoft.com/office/drawing/2014/main" id="{3C083F78-B944-3C3E-A3B8-B33BC80F7B7B}"/>
              </a:ext>
            </a:extLst>
          </p:cNvPr>
          <p:cNvSpPr>
            <a:spLocks noChangeArrowheads="1"/>
          </p:cNvSpPr>
          <p:nvPr/>
        </p:nvSpPr>
        <p:spPr bwMode="auto">
          <a:xfrm>
            <a:off x="303425" y="1763613"/>
            <a:ext cx="9286429" cy="5694362"/>
          </a:xfrm>
          <a:prstGeom prst="rect">
            <a:avLst/>
          </a:prstGeom>
          <a:noFill/>
          <a:ln>
            <a:noFill/>
          </a:ln>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0" algn="just" defTabSz="914400">
              <a:spcBef>
                <a:spcPct val="20000"/>
              </a:spcBef>
              <a:tabLst/>
              <a:defRPr/>
            </a:pPr>
            <a:r>
              <a:rPr lang="en-US" sz="2400" b="1" dirty="0">
                <a:latin typeface="Times New Roman" panose="02020603050405020304" pitchFamily="18" charset="0"/>
                <a:cs typeface="Times New Roman" panose="02020603050405020304" pitchFamily="18" charset="0"/>
              </a:rPr>
              <a:t>1. Stock Market Prediction Using Machine Learning</a:t>
            </a:r>
          </a:p>
          <a:p>
            <a:r>
              <a:rPr lang="en-US" sz="2400" b="1" dirty="0">
                <a:solidFill>
                  <a:srgbClr val="374151"/>
                </a:solidFill>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Th</a:t>
            </a:r>
            <a:r>
              <a:rPr lang="en-US" sz="2000" b="0" i="0" dirty="0">
                <a:solidFill>
                  <a:srgbClr val="374151"/>
                </a:solidFill>
                <a:effectLst/>
                <a:latin typeface="Times New Roman" panose="02020603050405020304" pitchFamily="18" charset="0"/>
                <a:cs typeface="Times New Roman" panose="02020603050405020304" pitchFamily="18" charset="0"/>
              </a:rPr>
              <a:t>is research applies machine learning algorithms to predict stock prices, focusing on data preprocessing, feature engineering, and model evaluation. It measures model performance using MSE, RMSE, and MAPE, and provides insights into the strengths and limitations of machine learning in stock price prediction</a:t>
            </a:r>
            <a:r>
              <a:rPr lang="en-US" sz="2000" b="0" i="0" dirty="0" smtClean="0">
                <a:solidFill>
                  <a:srgbClr val="374151"/>
                </a:solidFill>
                <a:effectLst/>
                <a:latin typeface="Times New Roman" panose="02020603050405020304" pitchFamily="18" charset="0"/>
                <a:cs typeface="Times New Roman" panose="02020603050405020304" pitchFamily="18" charset="0"/>
              </a:rPr>
              <a:t>.[2]</a:t>
            </a:r>
            <a:endParaRPr lang="en-US" sz="2000" dirty="0">
              <a:solidFill>
                <a:srgbClr val="000000"/>
              </a:solidFill>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Stock Market using Machine Learning and Sentiment Analysis </a:t>
            </a:r>
          </a:p>
          <a:p>
            <a:r>
              <a:rPr lang="en-US" sz="2000" b="0" i="0" dirty="0">
                <a:solidFill>
                  <a:srgbClr val="374151"/>
                </a:solidFill>
                <a:effectLst/>
                <a:latin typeface="Times New Roman" panose="02020603050405020304" pitchFamily="18" charset="0"/>
                <a:cs typeface="Times New Roman" panose="02020603050405020304" pitchFamily="18" charset="0"/>
              </a:rPr>
              <a:t>This research uses sentiment analysis and machine learning to study the relationship between investor emotions and stock market trends in the Casablanca Stock Exchange Market, analyzing data from various sources to infer sentiments and predict stock evolution, combining concepts from behavioral finance, big data, and stock market </a:t>
            </a:r>
            <a:r>
              <a:rPr lang="en-US" sz="2000" b="0" i="0" dirty="0" smtClean="0">
                <a:solidFill>
                  <a:srgbClr val="374151"/>
                </a:solidFill>
                <a:effectLst/>
                <a:latin typeface="Times New Roman" panose="02020603050405020304" pitchFamily="18" charset="0"/>
                <a:cs typeface="Times New Roman" panose="02020603050405020304" pitchFamily="18" charset="0"/>
              </a:rPr>
              <a:t>news[5].</a:t>
            </a:r>
            <a:r>
              <a:rPr lang="en-US" altLang="en-US" sz="2000" dirty="0" smtClean="0">
                <a:solidFill>
                  <a:srgbClr val="000000"/>
                </a:solidFill>
                <a:latin typeface="Times New Roman" panose="02020603050405020304" pitchFamily="18" charset="0"/>
                <a:cs typeface="Times New Roman" panose="02020603050405020304" pitchFamily="18" charset="0"/>
              </a:rPr>
              <a:t>.</a:t>
            </a:r>
            <a:endParaRPr lang="en-IN" altLang="en-US" sz="20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Font typeface="Arial" panose="020B0604020202020204" pitchFamily="34" charset="0"/>
              <a:buNone/>
              <a:tabLst/>
              <a:defRPr/>
            </a:pPr>
            <a:endParaRPr lang="en-IN" altLang="en-US" sz="20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2D59B4FA-E8F8-9162-54D0-1A68678893B3}"/>
              </a:ext>
            </a:extLst>
          </p:cNvPr>
          <p:cNvSpPr>
            <a:spLocks noChangeArrowheads="1"/>
          </p:cNvSpPr>
          <p:nvPr/>
        </p:nvSpPr>
        <p:spPr bwMode="auto">
          <a:xfrm>
            <a:off x="359792" y="301625"/>
            <a:ext cx="9214421"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8435" name="Rectangle 2">
            <a:extLst>
              <a:ext uri="{FF2B5EF4-FFF2-40B4-BE49-F238E27FC236}">
                <a16:creationId xmlns="" xmlns:a16="http://schemas.microsoft.com/office/drawing/2014/main" id="{3C083F78-B944-3C3E-A3B8-B33BC80F7B7B}"/>
              </a:ext>
            </a:extLst>
          </p:cNvPr>
          <p:cNvSpPr>
            <a:spLocks noChangeArrowheads="1"/>
          </p:cNvSpPr>
          <p:nvPr/>
        </p:nvSpPr>
        <p:spPr bwMode="auto">
          <a:xfrm>
            <a:off x="0" y="1187549"/>
            <a:ext cx="9864848" cy="6070501"/>
          </a:xfrm>
          <a:prstGeom prst="rect">
            <a:avLst/>
          </a:prstGeom>
          <a:noFill/>
          <a:ln>
            <a:noFill/>
          </a:ln>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marL="0" algn="just" defTabSz="914400">
              <a:spcBef>
                <a:spcPct val="20000"/>
              </a:spcBef>
              <a:tabLst/>
              <a:defRPr/>
            </a:pPr>
            <a:r>
              <a:rPr lang="en-US" sz="2400" b="1" dirty="0">
                <a:latin typeface="Times New Roman" panose="02020603050405020304" pitchFamily="18" charset="0"/>
                <a:cs typeface="Times New Roman" panose="02020603050405020304" pitchFamily="18" charset="0"/>
              </a:rPr>
              <a:t>  3. Deep Learning Approach for Short-Term Stock Trends Prediction</a:t>
            </a:r>
          </a:p>
          <a:p>
            <a:r>
              <a:rPr lang="en-US" sz="2400" b="1"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This research proposes a novel framework to predict stock price directions using financial news and a sentiment dictionary, introducing a two-stream gated recurrent unit network and Stock2Vec, a sentiment word embedding trained on financial news datasets, outperforming state-of-the-art models and demonstrating effectiveness in the stock sector</a:t>
            </a:r>
            <a:r>
              <a:rPr lang="en-US" sz="2000" b="0" i="0" dirty="0" smtClean="0">
                <a:solidFill>
                  <a:srgbClr val="374151"/>
                </a:solidFill>
                <a:effectLst/>
                <a:latin typeface="Times New Roman" panose="02020603050405020304" pitchFamily="18" charset="0"/>
                <a:cs typeface="Times New Roman" panose="02020603050405020304" pitchFamily="18" charset="0"/>
              </a:rPr>
              <a:t>.[1]</a:t>
            </a: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Integrated Long-Term Stock Selection Model</a:t>
            </a:r>
          </a:p>
          <a:p>
            <a:r>
              <a:rPr lang="en-US" sz="2000" b="0" i="0" dirty="0">
                <a:solidFill>
                  <a:srgbClr val="374151"/>
                </a:solidFill>
                <a:effectLst/>
                <a:latin typeface="Times New Roman" panose="02020603050405020304" pitchFamily="18" charset="0"/>
                <a:cs typeface="Times New Roman" panose="02020603050405020304" pitchFamily="18" charset="0"/>
              </a:rPr>
              <a:t>This paper proposes an integrated stock selection model that combines feature selection algorithms and nonlinear machine learning methods to predict long-term stock price trends, outperforming classical linear models, and finds that the random forest algorithm performs best for both feature selection and prediction, validated through a long-short portfolio </a:t>
            </a:r>
            <a:r>
              <a:rPr lang="en-US" sz="2000" b="0" i="0" dirty="0" smtClean="0">
                <a:solidFill>
                  <a:srgbClr val="374151"/>
                </a:solidFill>
                <a:effectLst/>
                <a:latin typeface="Times New Roman" panose="02020603050405020304" pitchFamily="18" charset="0"/>
                <a:cs typeface="Times New Roman" panose="02020603050405020304" pitchFamily="18" charset="0"/>
              </a:rPr>
              <a:t>construction[4].</a:t>
            </a:r>
            <a:endParaRPr lang="en-US" sz="2000" b="0" i="0" dirty="0">
              <a:solidFill>
                <a:srgbClr val="374151"/>
              </a:solidFill>
              <a:effectLst/>
              <a:latin typeface="Times New Roman" panose="02020603050405020304" pitchFamily="18" charset="0"/>
              <a:cs typeface="Times New Roman" panose="02020603050405020304" pitchFamily="18" charset="0"/>
            </a:endParaRPr>
          </a:p>
          <a:p>
            <a:endParaRPr lang="en-US" altLang="en-US" sz="2000" dirty="0">
              <a:solidFill>
                <a:srgbClr val="374151"/>
              </a:solidFill>
              <a:latin typeface="Times New Roman" panose="02020603050405020304" pitchFamily="18" charset="0"/>
              <a:cs typeface="Times New Roman" panose="02020603050405020304" pitchFamily="18" charset="0"/>
            </a:endParaRPr>
          </a:p>
          <a:p>
            <a:r>
              <a:rPr lang="en-US" altLang="en-US" sz="2000" b="1" dirty="0">
                <a:solidFill>
                  <a:srgbClr val="374151"/>
                </a:solidFill>
                <a:latin typeface="Times New Roman" panose="02020603050405020304" pitchFamily="18" charset="0"/>
                <a:cs typeface="Times New Roman" panose="02020603050405020304" pitchFamily="18" charset="0"/>
              </a:rPr>
              <a:t>5. </a:t>
            </a:r>
            <a:r>
              <a:rPr lang="en-US" sz="2400" b="1" dirty="0">
                <a:latin typeface="Times New Roman" panose="02020603050405020304" pitchFamily="18" charset="0"/>
                <a:cs typeface="Times New Roman" panose="02020603050405020304" pitchFamily="18" charset="0"/>
              </a:rPr>
              <a:t>A Decade Survey on Methodologies, Recent Developments, and Future Directions</a:t>
            </a:r>
            <a:endParaRPr lang="en-US" sz="2400" b="1" dirty="0">
              <a:solidFill>
                <a:srgbClr val="374151"/>
              </a:solidFill>
              <a:latin typeface="Times New Roman" panose="02020603050405020304" pitchFamily="18" charset="0"/>
              <a:cs typeface="Times New Roman" panose="02020603050405020304" pitchFamily="18" charset="0"/>
            </a:endParaRPr>
          </a:p>
          <a:p>
            <a:r>
              <a:rPr lang="en-US" sz="2000" b="0" i="0" dirty="0">
                <a:solidFill>
                  <a:srgbClr val="374151"/>
                </a:solidFill>
                <a:effectLst/>
                <a:latin typeface="Times New Roman" panose="02020603050405020304" pitchFamily="18" charset="0"/>
                <a:cs typeface="Times New Roman" panose="02020603050405020304" pitchFamily="18" charset="0"/>
              </a:rPr>
              <a:t>This study reviews the advancements in machine learning-based approaches for stock market prediction, analyzing findings from 2011-2021, and provides a generic framework for emerging researchers to understand the basics and advancements in this field, highlighting the potential of text data analytics and ensemble methods for improving prediction accuracies</a:t>
            </a:r>
            <a:r>
              <a:rPr lang="en-US" sz="2000" b="0" i="0" dirty="0" smtClean="0">
                <a:solidFill>
                  <a:srgbClr val="374151"/>
                </a:solidFill>
                <a:effectLst/>
                <a:latin typeface="Times New Roman" panose="02020603050405020304" pitchFamily="18" charset="0"/>
                <a:cs typeface="Times New Roman" panose="02020603050405020304" pitchFamily="18" charset="0"/>
              </a:rPr>
              <a:t>.[3]</a:t>
            </a:r>
            <a:endParaRPr lang="en-IN" altLang="en-US" sz="2000" dirty="0">
              <a:solidFill>
                <a:srgbClr val="000000"/>
              </a:solidFill>
              <a:latin typeface="Times New Roman" panose="02020603050405020304" pitchFamily="18" charset="0"/>
              <a:cs typeface="Times New Roman" panose="02020603050405020304" pitchFamily="18" charset="0"/>
            </a:endParaRPr>
          </a:p>
          <a:p>
            <a:pPr marL="342900" indent="-342900" algn="just" defTabSz="914400">
              <a:spcBef>
                <a:spcPct val="20000"/>
              </a:spcBef>
              <a:buFont typeface="Arial" panose="020B0604020202020204" pitchFamily="34" charset="0"/>
              <a:buNone/>
              <a:tabLst/>
              <a:defRPr/>
            </a:pPr>
            <a:endParaRPr lang="en-IN" altLang="en-US"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145247"/>
      </p:ext>
    </p:extLst>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FECE5382-90FB-7AAE-8A56-06C0EF0B5FD3}"/>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r>
              <a:rPr lang="en-IN" altLang="en-US" sz="3600" b="1" dirty="0">
                <a:effectLst>
                  <a:outerShdw blurRad="38100" dist="38100" dir="2700000" algn="tl">
                    <a:srgbClr val="000000">
                      <a:alpha val="43137"/>
                    </a:srgbClr>
                  </a:outerShdw>
                </a:effectLst>
                <a:latin typeface="Times New Roman" panose="02020603050405020304" pitchFamily="18" charset="0"/>
                <a:cs typeface="+mj-cs"/>
              </a:rPr>
              <a:t>Limitations of Existing Systems </a:t>
            </a:r>
          </a:p>
        </p:txBody>
      </p:sp>
      <p:sp>
        <p:nvSpPr>
          <p:cNvPr id="16387" name="Rectangle 2">
            <a:extLst>
              <a:ext uri="{FF2B5EF4-FFF2-40B4-BE49-F238E27FC236}">
                <a16:creationId xmlns="" xmlns:a16="http://schemas.microsoft.com/office/drawing/2014/main" id="{338ECBF9-98E5-B665-E4C6-819EFB4E7533}"/>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6388" name="TextBox 4">
            <a:extLst>
              <a:ext uri="{FF2B5EF4-FFF2-40B4-BE49-F238E27FC236}">
                <a16:creationId xmlns="" xmlns:a16="http://schemas.microsoft.com/office/drawing/2014/main" id="{AC866971-CA30-49A4-9AB9-27B063A39C5C}"/>
              </a:ext>
            </a:extLst>
          </p:cNvPr>
          <p:cNvSpPr txBox="1">
            <a:spLocks noChangeArrowheads="1"/>
          </p:cNvSpPr>
          <p:nvPr/>
        </p:nvSpPr>
        <p:spPr bwMode="auto">
          <a:xfrm>
            <a:off x="287784" y="1768475"/>
            <a:ext cx="8783637" cy="408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algn="just" defTabSz="914400">
              <a:spcBef>
                <a:spcPct val="20000"/>
              </a:spcBef>
              <a:buFont typeface="Arial" panose="020B0604020202020204" pitchFamily="34" charset="0"/>
              <a:buNone/>
            </a:pPr>
            <a:r>
              <a:rPr lang="en-US" sz="2400" dirty="0"/>
              <a:t>   1</a:t>
            </a:r>
            <a:r>
              <a:rPr lang="en-US" sz="2400" dirty="0">
                <a:latin typeface="Times New Roman" panose="02020603050405020304" pitchFamily="18" charset="0"/>
                <a:cs typeface="Times New Roman" panose="02020603050405020304" pitchFamily="18" charset="0"/>
              </a:rPr>
              <a:t>. Despite advancements, existing systems for market trend prediction still face key challenges.</a:t>
            </a:r>
          </a:p>
          <a:p>
            <a:pPr algn="just" defTabSz="914400">
              <a:spcBef>
                <a:spcPct val="20000"/>
              </a:spcBef>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   2. Traditional methods often miss complex market patterns, leading to accuracy issues and poor adaptability to real-time data. </a:t>
            </a:r>
          </a:p>
          <a:p>
            <a:pPr algn="just" defTabSz="914400">
              <a:spcBef>
                <a:spcPct val="20000"/>
              </a:spcBef>
              <a:buFont typeface="Arial" panose="020B0604020202020204" pitchFamily="34" charset="0"/>
              <a:buNone/>
            </a:pPr>
            <a:endParaRPr lang="en-US" sz="2400" dirty="0">
              <a:latin typeface="Times New Roman" panose="02020603050405020304" pitchFamily="18" charset="0"/>
              <a:cs typeface="Times New Roman" panose="02020603050405020304" pitchFamily="18" charset="0"/>
            </a:endParaRPr>
          </a:p>
          <a:p>
            <a:pPr algn="just" defTabSz="914400">
              <a:spcBef>
                <a:spcPct val="20000"/>
              </a:spcBef>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   3. Machine learning models, while more sophisticated, struggle with overfitting, data dependency, and interpretability. The problem is not fully solved, but hybrid models combining statistical methods and machine learning show promise. </a:t>
            </a:r>
            <a:endParaRPr lang="en-US" altLang="en-US" sz="2400" b="1"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4C732-DD97-8AFC-4266-89686C785C9E}"/>
              </a:ext>
            </a:extLst>
          </p:cNvPr>
          <p:cNvSpPr>
            <a:spLocks noGrp="1"/>
          </p:cNvSpPr>
          <p:nvPr>
            <p:ph type="title"/>
          </p:nvPr>
        </p:nvSpPr>
        <p:spPr>
          <a:xfrm>
            <a:off x="215900" y="671513"/>
            <a:ext cx="7453313" cy="1455737"/>
          </a:xfrm>
        </p:spPr>
        <p:txBody>
          <a:bodyPr/>
          <a:lstStyle/>
          <a:p>
            <a:pPr>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 Problem statement </a:t>
            </a:r>
            <a:endParaRPr lang="en-IN"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3" name="Content Placeholder 2">
            <a:extLst>
              <a:ext uri="{FF2B5EF4-FFF2-40B4-BE49-F238E27FC236}">
                <a16:creationId xmlns="" xmlns:a16="http://schemas.microsoft.com/office/drawing/2014/main" id="{0BFE4582-E44F-2391-B7C5-B5882DF53645}"/>
              </a:ext>
            </a:extLst>
          </p:cNvPr>
          <p:cNvSpPr>
            <a:spLocks noGrp="1"/>
          </p:cNvSpPr>
          <p:nvPr>
            <p:ph idx="1"/>
          </p:nvPr>
        </p:nvSpPr>
        <p:spPr>
          <a:xfrm>
            <a:off x="215900" y="1763713"/>
            <a:ext cx="8640763" cy="5616575"/>
          </a:xfrm>
        </p:spPr>
        <p:txBody>
          <a:bodyPr/>
          <a:lstStyle/>
          <a:p>
            <a:pPr algn="just" defTabSz="914400">
              <a:spcBef>
                <a:spcPct val="20000"/>
              </a:spcBef>
              <a:buClrTx/>
              <a:buSzTx/>
              <a:buFont typeface="Arial" panose="020B0604020202020204" pitchFamily="34" charset="0"/>
              <a:buChar char="•"/>
              <a:defRPr/>
            </a:pPr>
            <a:r>
              <a:rPr lang="en-US" sz="2800" b="0" i="0" dirty="0">
                <a:solidFill>
                  <a:srgbClr val="374151"/>
                </a:solidFill>
                <a:effectLst/>
                <a:latin typeface="Times New Roman" panose="02020603050405020304" pitchFamily="18" charset="0"/>
                <a:cs typeface="Times New Roman" panose="02020603050405020304" pitchFamily="18" charset="0"/>
              </a:rPr>
              <a:t>Develop a robust machine learning model that accurately predicts market trends in volatile conditions, overcoming traditional method limitations and addressing issues of overfitting, data dependency, and lack of real-time adaptability.</a:t>
            </a:r>
            <a:endParaRPr lang="en-GB" altLang="en-US" sz="28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
            <a:extLst>
              <a:ext uri="{FF2B5EF4-FFF2-40B4-BE49-F238E27FC236}">
                <a16:creationId xmlns="" xmlns:a16="http://schemas.microsoft.com/office/drawing/2014/main" id="{9976AED5-DAB8-C7DF-E83B-85F61A315B02}"/>
              </a:ext>
            </a:extLst>
          </p:cNvPr>
          <p:cNvSpPr>
            <a:spLocks noChangeArrowheads="1"/>
          </p:cNvSpPr>
          <p:nvPr/>
        </p:nvSpPr>
        <p:spPr bwMode="auto">
          <a:xfrm>
            <a:off x="503238" y="236311"/>
            <a:ext cx="9070975" cy="669925"/>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Proposed System Design</a:t>
            </a:r>
          </a:p>
        </p:txBody>
      </p:sp>
      <p:sp>
        <p:nvSpPr>
          <p:cNvPr id="19459" name="Rectangle 2">
            <a:extLst>
              <a:ext uri="{FF2B5EF4-FFF2-40B4-BE49-F238E27FC236}">
                <a16:creationId xmlns="" xmlns:a16="http://schemas.microsoft.com/office/drawing/2014/main" id="{690E9701-96A8-280A-658E-2A7B9C78BD81}"/>
              </a:ext>
            </a:extLst>
          </p:cNvPr>
          <p:cNvSpPr>
            <a:spLocks noChangeArrowheads="1"/>
          </p:cNvSpPr>
          <p:nvPr/>
        </p:nvSpPr>
        <p:spPr bwMode="auto">
          <a:xfrm>
            <a:off x="503238" y="1768475"/>
            <a:ext cx="90709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19460" name="TextBox 2">
            <a:extLst>
              <a:ext uri="{FF2B5EF4-FFF2-40B4-BE49-F238E27FC236}">
                <a16:creationId xmlns="" xmlns:a16="http://schemas.microsoft.com/office/drawing/2014/main" id="{50173EEA-279C-796C-58B7-D2453A0FD22A}"/>
              </a:ext>
            </a:extLst>
          </p:cNvPr>
          <p:cNvSpPr txBox="1">
            <a:spLocks noChangeArrowheads="1"/>
          </p:cNvSpPr>
          <p:nvPr/>
        </p:nvSpPr>
        <p:spPr bwMode="auto">
          <a:xfrm>
            <a:off x="322262" y="1043533"/>
            <a:ext cx="9432925" cy="5244513"/>
          </a:xfrm>
          <a:prstGeom prst="rect">
            <a:avLst/>
          </a:prstGeom>
          <a:noFill/>
          <a:ln>
            <a:noFill/>
          </a:ln>
        </p:spPr>
        <p:txBody>
          <a:bodyPr>
            <a:spAutoFit/>
          </a:bodyPr>
          <a:lstStyle>
            <a:lvl1pPr marL="342900" indent="-342900">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eaLnBrk="0" fontAlgn="base" hangingPunct="0">
              <a:spcBef>
                <a:spcPct val="0"/>
              </a:spcBef>
              <a:spcAft>
                <a:spcPct val="0"/>
              </a:spcAft>
              <a:defRPr>
                <a:solidFill>
                  <a:schemeClr val="tx1"/>
                </a:solidFill>
                <a:latin typeface="Trebuchet MS" panose="020B0603020202020204" pitchFamily="34" charset="0"/>
              </a:defRPr>
            </a:lvl6pPr>
            <a:lvl7pPr marL="2971800" indent="-228600" eaLnBrk="0" fontAlgn="base" hangingPunct="0">
              <a:spcBef>
                <a:spcPct val="0"/>
              </a:spcBef>
              <a:spcAft>
                <a:spcPct val="0"/>
              </a:spcAft>
              <a:defRPr>
                <a:solidFill>
                  <a:schemeClr val="tx1"/>
                </a:solidFill>
                <a:latin typeface="Trebuchet MS" panose="020B0603020202020204" pitchFamily="34" charset="0"/>
              </a:defRPr>
            </a:lvl7pPr>
            <a:lvl8pPr marL="3429000" indent="-228600" eaLnBrk="0" fontAlgn="base" hangingPunct="0">
              <a:spcBef>
                <a:spcPct val="0"/>
              </a:spcBef>
              <a:spcAft>
                <a:spcPct val="0"/>
              </a:spcAft>
              <a:defRPr>
                <a:solidFill>
                  <a:schemeClr val="tx1"/>
                </a:solidFill>
                <a:latin typeface="Trebuchet MS" panose="020B0603020202020204" pitchFamily="34" charset="0"/>
              </a:defRPr>
            </a:lvl8pPr>
            <a:lvl9pPr marL="3886200" indent="-228600" eaLnBrk="0" fontAlgn="base" hangingPunct="0">
              <a:spcBef>
                <a:spcPct val="0"/>
              </a:spcBef>
              <a:spcAft>
                <a:spcPct val="0"/>
              </a:spcAft>
              <a:defRPr>
                <a:solidFill>
                  <a:schemeClr val="tx1"/>
                </a:solidFill>
                <a:latin typeface="Trebuchet MS" panose="020B0603020202020204" pitchFamily="34" charset="0"/>
              </a:defRPr>
            </a:lvl9pPr>
          </a:lstStyle>
          <a:p>
            <a:pPr marL="0" indent="0"/>
            <a:r>
              <a:rPr lang="en-US" b="1" dirty="0">
                <a:latin typeface="Times New Roman" panose="02020603050405020304" pitchFamily="18" charset="0"/>
                <a:cs typeface="Times New Roman" panose="02020603050405020304" pitchFamily="18" charset="0"/>
              </a:rPr>
              <a:t>Data Collection: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Collects real-time and historical market data, news, and social media trends.</a:t>
            </a:r>
          </a:p>
          <a:p>
            <a:pPr marL="0" indent="0"/>
            <a:r>
              <a:rPr lang="en-US" b="1" dirty="0">
                <a:latin typeface="Times New Roman" panose="02020603050405020304" pitchFamily="18" charset="0"/>
                <a:cs typeface="Times New Roman" panose="02020603050405020304" pitchFamily="18" charset="0"/>
              </a:rPr>
              <a:t>Data Preprocessing:</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Pandas, </a:t>
            </a:r>
            <a:r>
              <a:rPr lang="en-US" i="1" dirty="0" err="1">
                <a:latin typeface="Times New Roman" panose="02020603050405020304" pitchFamily="18" charset="0"/>
                <a:cs typeface="Times New Roman" panose="02020603050405020304" pitchFamily="18" charset="0"/>
              </a:rPr>
              <a:t>Numpy</a:t>
            </a:r>
            <a:r>
              <a:rPr lang="en-US" i="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Matplotlib</a:t>
            </a:r>
            <a:r>
              <a:rPr lang="en-US" dirty="0" smtClean="0">
                <a:latin typeface="Times New Roman" panose="02020603050405020304" pitchFamily="18" charset="0"/>
                <a:cs typeface="Times New Roman" panose="02020603050405020304" pitchFamily="18" charset="0"/>
              </a:rPr>
              <a:t> Cleans </a:t>
            </a:r>
            <a:r>
              <a:rPr lang="en-US" dirty="0">
                <a:latin typeface="Times New Roman" panose="02020603050405020304" pitchFamily="18" charset="0"/>
                <a:cs typeface="Times New Roman" panose="02020603050405020304" pitchFamily="18" charset="0"/>
              </a:rPr>
              <a:t>and normalizes data for analysis.</a:t>
            </a:r>
          </a:p>
          <a:p>
            <a:pPr marL="0" indent="0"/>
            <a:r>
              <a:rPr lang="en-US" b="1" dirty="0">
                <a:latin typeface="Times New Roman" panose="02020603050405020304" pitchFamily="18" charset="0"/>
                <a:cs typeface="Times New Roman" panose="02020603050405020304" pitchFamily="18" charset="0"/>
              </a:rPr>
              <a:t>Feature Extraction:</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Feature engineering, sentiment analysis.</a:t>
            </a:r>
            <a:r>
              <a:rPr lang="en-US" dirty="0">
                <a:latin typeface="Times New Roman" panose="02020603050405020304" pitchFamily="18" charset="0"/>
                <a:cs typeface="Times New Roman" panose="02020603050405020304" pitchFamily="18" charset="0"/>
              </a:rPr>
              <a:t> Extracts key indicators and market sentiment.</a:t>
            </a:r>
          </a:p>
          <a:p>
            <a:pPr marL="0" indent="0"/>
            <a:r>
              <a:rPr lang="en-US" b="1" dirty="0">
                <a:latin typeface="Times New Roman" panose="02020603050405020304" pitchFamily="18" charset="0"/>
                <a:cs typeface="Times New Roman" panose="02020603050405020304" pitchFamily="18" charset="0"/>
              </a:rPr>
              <a:t>Machine Learning Model:</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TensorFlow, Scikit-learn.</a:t>
            </a:r>
            <a:r>
              <a:rPr lang="en-US" dirty="0">
                <a:latin typeface="Times New Roman" panose="02020603050405020304" pitchFamily="18" charset="0"/>
                <a:cs typeface="Times New Roman" panose="02020603050405020304" pitchFamily="18" charset="0"/>
              </a:rPr>
              <a:t> Uses an ensemble of neural networks and decision trees for predictions.</a:t>
            </a:r>
          </a:p>
          <a:p>
            <a:pPr marL="0" indent="0"/>
            <a:r>
              <a:rPr lang="en-US" b="1" dirty="0">
                <a:latin typeface="Times New Roman" panose="02020603050405020304" pitchFamily="18" charset="0"/>
                <a:cs typeface="Times New Roman" panose="02020603050405020304" pitchFamily="18" charset="0"/>
              </a:rPr>
              <a:t>Prediction Module:</a:t>
            </a: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i="1" dirty="0">
                <a:latin typeface="Times New Roman" panose="02020603050405020304" pitchFamily="18" charset="0"/>
                <a:cs typeface="Times New Roman" panose="02020603050405020304" pitchFamily="18" charset="0"/>
              </a:rPr>
              <a:t>Model inference pipelines.</a:t>
            </a:r>
            <a:r>
              <a:rPr lang="en-US" dirty="0">
                <a:latin typeface="Times New Roman" panose="02020603050405020304" pitchFamily="18" charset="0"/>
                <a:cs typeface="Times New Roman" panose="02020603050405020304" pitchFamily="18" charset="0"/>
              </a:rPr>
              <a:t> Generates real-time market trend predictions.</a:t>
            </a:r>
          </a:p>
          <a:p>
            <a:r>
              <a:rPr lang="en-US" b="1" dirty="0" smtClean="0">
                <a:latin typeface="Times New Roman" panose="02020603050405020304" pitchFamily="18" charset="0"/>
                <a:cs typeface="Times New Roman" panose="02020603050405020304" pitchFamily="18" charset="0"/>
              </a:rPr>
              <a:t>Key </a:t>
            </a:r>
            <a:r>
              <a:rPr lang="en-US" b="1" dirty="0">
                <a:latin typeface="Times New Roman" panose="02020603050405020304" pitchFamily="18" charset="0"/>
                <a:cs typeface="Times New Roman" panose="02020603050405020304" pitchFamily="18" charset="0"/>
              </a:rPr>
              <a:t>Modifications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Enhanced </a:t>
            </a:r>
            <a:r>
              <a:rPr lang="en-US" b="1" dirty="0">
                <a:latin typeface="Times New Roman" panose="02020603050405020304" pitchFamily="18" charset="0"/>
                <a:cs typeface="Times New Roman" panose="02020603050405020304" pitchFamily="18" charset="0"/>
              </a:rPr>
              <a:t>real-time adaptability</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through AI.</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Integrated </a:t>
            </a:r>
            <a:r>
              <a:rPr lang="en-US" b="1" dirty="0">
                <a:latin typeface="Times New Roman" panose="02020603050405020304" pitchFamily="18" charset="0"/>
                <a:cs typeface="Times New Roman" panose="02020603050405020304" pitchFamily="18" charset="0"/>
              </a:rPr>
              <a:t>social media sentiment</a:t>
            </a:r>
            <a:r>
              <a:rPr lang="en-US" dirty="0">
                <a:latin typeface="Times New Roman" panose="02020603050405020304" pitchFamily="18" charset="0"/>
                <a:cs typeface="Times New Roman" panose="02020603050405020304" pitchFamily="18" charset="0"/>
              </a:rPr>
              <a:t> for a comprehensive market view.</a:t>
            </a:r>
          </a:p>
          <a:p>
            <a:r>
              <a:rPr lang="en-US" b="1" dirty="0">
                <a:latin typeface="Times New Roman" panose="02020603050405020304" pitchFamily="18" charset="0"/>
                <a:cs typeface="Times New Roman" panose="02020603050405020304" pitchFamily="18" charset="0"/>
              </a:rPr>
              <a:t>Justification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Ensemble models</a:t>
            </a:r>
            <a:r>
              <a:rPr lang="en-US" dirty="0">
                <a:latin typeface="Times New Roman" panose="02020603050405020304" pitchFamily="18" charset="0"/>
                <a:cs typeface="Times New Roman" panose="02020603050405020304" pitchFamily="18" charset="0"/>
              </a:rPr>
              <a:t> improve accuracy and robustness.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Explainable AI</a:t>
            </a:r>
            <a:r>
              <a:rPr lang="en-US" dirty="0">
                <a:latin typeface="Times New Roman" panose="02020603050405020304" pitchFamily="18" charset="0"/>
                <a:cs typeface="Times New Roman" panose="02020603050405020304" pitchFamily="18" charset="0"/>
              </a:rPr>
              <a:t> boosts user trust, validated by research.</a:t>
            </a:r>
          </a:p>
          <a:p>
            <a:pPr marL="0" indent="0" algn="just" defTabSz="914400">
              <a:spcBef>
                <a:spcPct val="20000"/>
              </a:spcBef>
              <a:defRPr/>
            </a:pPr>
            <a:endParaRPr lang="en-GB"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ABB0D5-4244-56D1-6117-B7997BE9D2D3}"/>
              </a:ext>
            </a:extLst>
          </p:cNvPr>
          <p:cNvSpPr>
            <a:spLocks noGrp="1"/>
          </p:cNvSpPr>
          <p:nvPr>
            <p:ph type="title"/>
          </p:nvPr>
        </p:nvSpPr>
        <p:spPr/>
        <p:txBody>
          <a:bodyPr/>
          <a:lstStyle/>
          <a:p>
            <a:pPr>
              <a:defRPr/>
            </a:pPr>
            <a:r>
              <a:rPr lang="en-US"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rPr>
              <a:t>Framework/Algorithm</a:t>
            </a:r>
            <a:endParaRPr lang="en-US" sz="3600" b="1" dirty="0">
              <a:solidFill>
                <a:srgbClr val="000000"/>
              </a:solidFill>
              <a:effectLst>
                <a:outerShdw blurRad="38100" dist="38100" dir="2700000" algn="tl">
                  <a:srgbClr val="000000">
                    <a:alpha val="43137"/>
                  </a:srgbClr>
                </a:outerShdw>
              </a:effectLst>
              <a:latin typeface="Times New Roman" panose="02020603050405020304" pitchFamily="18" charset="0"/>
              <a:ea typeface="+mn-ea"/>
            </a:endParaRPr>
          </a:p>
        </p:txBody>
      </p:sp>
      <p:sp>
        <p:nvSpPr>
          <p:cNvPr id="3" name="Content Placeholder 2">
            <a:extLst>
              <a:ext uri="{FF2B5EF4-FFF2-40B4-BE49-F238E27FC236}">
                <a16:creationId xmlns="" xmlns:a16="http://schemas.microsoft.com/office/drawing/2014/main" id="{00449827-126A-E78C-7931-0C2611D4CF1A}"/>
              </a:ext>
            </a:extLst>
          </p:cNvPr>
          <p:cNvSpPr>
            <a:spLocks noGrp="1"/>
          </p:cNvSpPr>
          <p:nvPr>
            <p:ph idx="1"/>
          </p:nvPr>
        </p:nvSpPr>
        <p:spPr>
          <a:xfrm>
            <a:off x="671513" y="1619250"/>
            <a:ext cx="8737600" cy="5040313"/>
          </a:xfrm>
        </p:spPr>
        <p:txBody>
          <a:bodyPr/>
          <a:lstStyle/>
          <a:p>
            <a:pPr algn="just">
              <a:buClr>
                <a:schemeClr val="tx1"/>
              </a:buClr>
              <a:buFont typeface="Arial" panose="020B0604020202020204" pitchFamily="34" charset="0"/>
              <a:buChar char="•"/>
              <a:defRPr/>
            </a:pPr>
            <a:endParaRPr lang="en-GB" altLang="en-US" sz="2400" dirty="0">
              <a:solidFill>
                <a:schemeClr val="tx1"/>
              </a:solidFill>
              <a:latin typeface="Times New Roman" panose="02020603050405020304" pitchFamily="18" charset="0"/>
              <a:cs typeface="Times New Roman" panose="02020603050405020304" pitchFamily="18" charset="0"/>
            </a:endParaRPr>
          </a:p>
          <a:p>
            <a:pPr marL="0" indent="0" algn="just">
              <a:buFont typeface="Wingdings 3" panose="05040102010807070707" pitchFamily="18" charset="2"/>
              <a:buNone/>
              <a:defRPr/>
            </a:pP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 xmlns:a16="http://schemas.microsoft.com/office/drawing/2014/main" id="{1C40D5E7-DEB9-0FBA-89DC-3CF2CAE93447}"/>
              </a:ext>
            </a:extLst>
          </p:cNvPr>
          <p:cNvSpPr>
            <a:spLocks noChangeArrowheads="1"/>
          </p:cNvSpPr>
          <p:nvPr/>
        </p:nvSpPr>
        <p:spPr bwMode="auto">
          <a:xfrm>
            <a:off x="0" y="-6030677"/>
            <a:ext cx="8737600" cy="1237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Framework Overview:</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Stages: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collection, preprocessing</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matplotlib,Pandas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Changes: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 on handling market volatility and improving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prediction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 Addition: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Adaptive system with interpretable results,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enhancing current solutions.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1209</TotalTime>
  <Words>1173</Words>
  <Application>Microsoft Office PowerPoint</Application>
  <PresentationFormat>Custom</PresentationFormat>
  <Paragraphs>198</Paragraphs>
  <Slides>16</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DejaVu Sans</vt:lpstr>
      <vt:lpstr>Noto Sans CJK SC Regular</vt:lpstr>
      <vt:lpstr>Source Sans Pro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 Problem statement </vt:lpstr>
      <vt:lpstr>PowerPoint Presentation</vt:lpstr>
      <vt:lpstr>Framework/Algorithm</vt:lpstr>
      <vt:lpstr>PowerPoint Presentation</vt:lpstr>
      <vt:lpstr>Details of Database / Input to the System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Microsoft account</cp:lastModifiedBy>
  <cp:revision>56</cp:revision>
  <cp:lastPrinted>1601-01-01T00:00:00Z</cp:lastPrinted>
  <dcterms:created xsi:type="dcterms:W3CDTF">2017-10-25T08:22:14Z</dcterms:created>
  <dcterms:modified xsi:type="dcterms:W3CDTF">2025-04-09T15:30:56Z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ies>
</file>