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5" r:id="rId6"/>
    <p:sldId id="261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Rubik Medium" panose="020B0604020202020204" charset="-79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B9453E-4B42-4699-B7FB-17E4E8F80651}">
  <a:tblStyle styleId="{79B9453E-4B42-4699-B7FB-17E4E8F806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30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1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7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4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303020"/>
            <a:ext cx="3653400" cy="2603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A.M.S</a:t>
            </a:r>
            <a:br>
              <a:rPr lang="en" dirty="0"/>
            </a:br>
            <a:r>
              <a:rPr lang="en" dirty="0"/>
              <a:t> </a:t>
            </a:r>
            <a:r>
              <a:rPr lang="en" sz="3000" dirty="0"/>
              <a:t>PROJECT 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RFID BASED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0F9A6-0498-4AAA-9C75-D63ABBA094C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903011" y="1068678"/>
            <a:ext cx="2349000" cy="359400"/>
          </a:xfrm>
        </p:spPr>
        <p:txBody>
          <a:bodyPr/>
          <a:lstStyle/>
          <a:p>
            <a:r>
              <a:rPr lang="en-US" dirty="0"/>
              <a:t>HARDWARE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D8043F-95C8-49C6-A96E-F399AA5AF6A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34380" y="1268730"/>
            <a:ext cx="2097641" cy="2770765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Arduino Board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RFID Reader 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RFID Tags[5-10]</a:t>
            </a:r>
            <a:endParaRPr lang="en-US" dirty="0"/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ESP 8266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Jumper Wires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Buzzer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LEDs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CPU Fan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LCD Screen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15DF13-CCE2-4C1E-933C-016F93D3897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663390" y="1052776"/>
            <a:ext cx="2349000" cy="359400"/>
          </a:xfrm>
        </p:spPr>
        <p:txBody>
          <a:bodyPr/>
          <a:lstStyle/>
          <a:p>
            <a:r>
              <a:rPr lang="en-US" dirty="0"/>
              <a:t>SOFTWARE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281C6-6C71-49C4-89EF-1101240ED0E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663390" y="1412176"/>
            <a:ext cx="2577599" cy="2770764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Arduino IDE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Web Hosting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Postman (For testing  APIs)</a:t>
            </a:r>
            <a:endParaRPr lang="en-IN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756971" y="289286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IN" dirty="0"/>
              <a:t>EQUIREMENTS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4294967295"/>
          </p:nvPr>
        </p:nvSpPr>
        <p:spPr>
          <a:xfrm>
            <a:off x="0" y="2495550"/>
            <a:ext cx="2349500" cy="35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 idx="4294967295"/>
          </p:nvPr>
        </p:nvSpPr>
        <p:spPr>
          <a:xfrm>
            <a:off x="1997075" y="266065"/>
            <a:ext cx="5149850" cy="4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CONNECTION DIAGRAM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BFC22-9B79-46B5-8D34-4AEF202B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680712"/>
            <a:ext cx="6229350" cy="4347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3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4294967295"/>
          </p:nvPr>
        </p:nvSpPr>
        <p:spPr>
          <a:xfrm>
            <a:off x="0" y="2495550"/>
            <a:ext cx="2349500" cy="35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 idx="4294967295"/>
          </p:nvPr>
        </p:nvSpPr>
        <p:spPr>
          <a:xfrm>
            <a:off x="1997075" y="266065"/>
            <a:ext cx="5149850" cy="4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DESIGN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FA204-D1F0-4F22-94FB-15A88ABD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22" y="697865"/>
            <a:ext cx="7763241" cy="4179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13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4294967295"/>
          </p:nvPr>
        </p:nvSpPr>
        <p:spPr>
          <a:xfrm>
            <a:off x="0" y="2495550"/>
            <a:ext cx="2349500" cy="35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 idx="4294967295"/>
          </p:nvPr>
        </p:nvSpPr>
        <p:spPr>
          <a:xfrm>
            <a:off x="1997075" y="266065"/>
            <a:ext cx="5149850" cy="4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12253-BA0E-4F8B-8BDC-B8BC5B9D8477}"/>
              </a:ext>
            </a:extLst>
          </p:cNvPr>
          <p:cNvSpPr txBox="1"/>
          <p:nvPr/>
        </p:nvSpPr>
        <p:spPr>
          <a:xfrm>
            <a:off x="1291590" y="948690"/>
            <a:ext cx="621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5"/>
              </a:solidFill>
              <a:latin typeface="Montserra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4CF83-D6FC-4F8E-8AF2-DFAB5B341A69}"/>
              </a:ext>
            </a:extLst>
          </p:cNvPr>
          <p:cNvSpPr/>
          <p:nvPr/>
        </p:nvSpPr>
        <p:spPr>
          <a:xfrm>
            <a:off x="822960" y="1412715"/>
            <a:ext cx="7955280" cy="296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lvl="0" indent="-342900">
              <a:lnSpc>
                <a:spcPct val="150000"/>
              </a:lnSpc>
              <a:buClr>
                <a:srgbClr val="E9E2C9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8 - digit RFID ID programmed in the card as well as stored in the database.</a:t>
            </a:r>
          </a:p>
          <a:p>
            <a:pPr marL="482600" lvl="0" indent="-342900">
              <a:lnSpc>
                <a:spcPct val="150000"/>
              </a:lnSpc>
              <a:buClr>
                <a:srgbClr val="E9E2C9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A blank RFID card is programmed before starting its functionality.</a:t>
            </a:r>
          </a:p>
          <a:p>
            <a:pPr marL="482600" lvl="0" indent="-342900">
              <a:lnSpc>
                <a:spcPct val="150000"/>
              </a:lnSpc>
              <a:buClr>
                <a:srgbClr val="E9E2C9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Student details can be inserted in the database through a registration form containing relevant fields </a:t>
            </a:r>
          </a:p>
          <a:p>
            <a:pPr marL="482600" lvl="0" indent="-342900">
              <a:lnSpc>
                <a:spcPct val="150000"/>
              </a:lnSpc>
              <a:buClr>
                <a:srgbClr val="E9E2C9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API would validate data</a:t>
            </a:r>
          </a:p>
          <a:p>
            <a:pPr marL="482600" lvl="0" indent="-342900">
              <a:lnSpc>
                <a:spcPct val="150000"/>
              </a:lnSpc>
              <a:buClr>
                <a:srgbClr val="E9E2C9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Data transfer flow : Database to ESP8266 to Arduino to LCD screen</a:t>
            </a:r>
          </a:p>
          <a:p>
            <a:pPr marL="482600" lvl="0" indent="-342900">
              <a:lnSpc>
                <a:spcPct val="150000"/>
              </a:lnSpc>
              <a:buClr>
                <a:srgbClr val="E9E2C9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LED blinks in various colors will determine the ongoing process in the Arduino.</a:t>
            </a:r>
          </a:p>
          <a:p>
            <a:pPr marL="482600" lvl="0" indent="-342900">
              <a:lnSpc>
                <a:spcPct val="150000"/>
              </a:lnSpc>
              <a:buClr>
                <a:srgbClr val="E9E2C9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LCD screen will display the student ID and name to confirm the details </a:t>
            </a:r>
            <a:r>
              <a:rPr lang="en-US">
                <a:solidFill>
                  <a:srgbClr val="E9E2C9"/>
                </a:solidFill>
                <a:latin typeface="Montserrat"/>
                <a:sym typeface="Montserrat"/>
              </a:rPr>
              <a:t>scanned from the RFID.</a:t>
            </a:r>
            <a:endParaRPr lang="en-US" dirty="0">
              <a:solidFill>
                <a:srgbClr val="E9E2C9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6595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</a:t>
            </a:r>
            <a:br>
              <a:rPr lang="en-IN" dirty="0"/>
            </a:br>
            <a:r>
              <a:rPr lang="en-IN" dirty="0"/>
              <a:t>YOU</a:t>
            </a:r>
            <a:r>
              <a:rPr lang="en" dirty="0"/>
              <a:t> 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4294967295"/>
          </p:nvPr>
        </p:nvSpPr>
        <p:spPr>
          <a:xfrm>
            <a:off x="7145338" y="3449638"/>
            <a:ext cx="1998662" cy="346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4611374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138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Rubik Medium</vt:lpstr>
      <vt:lpstr>Courier New</vt:lpstr>
      <vt:lpstr>Abel</vt:lpstr>
      <vt:lpstr>Arial</vt:lpstr>
      <vt:lpstr>Custal Project Proposal by Slidesgo</vt:lpstr>
      <vt:lpstr>A.M.S  PROJECT </vt:lpstr>
      <vt:lpstr>REQUIREMENTS</vt:lpstr>
      <vt:lpstr>CONNECTION DIAGRAM</vt:lpstr>
      <vt:lpstr>SYSTEM DESIGN</vt:lpstr>
      <vt:lpstr>OVERVIEW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A.M.S  PROJECT </dc:title>
  <dc:creator>Shikhaa Tikiwala</dc:creator>
  <cp:lastModifiedBy>Admin</cp:lastModifiedBy>
  <cp:revision>12</cp:revision>
  <dcterms:modified xsi:type="dcterms:W3CDTF">2022-05-09T07:55:20Z</dcterms:modified>
</cp:coreProperties>
</file>