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4"/>
  </p:notesMasterIdLst>
  <p:handoutMasterIdLst>
    <p:handoutMasterId r:id="rId5"/>
  </p:handoutMasterIdLst>
  <p:sldIdLst>
    <p:sldId id="2549" r:id="rId2"/>
    <p:sldId id="25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34" autoAdjust="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9/11/2022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496" y="434311"/>
            <a:ext cx="4567608" cy="1648932"/>
          </a:xfrm>
        </p:spPr>
        <p:txBody>
          <a:bodyPr>
            <a:normAutofit/>
          </a:bodyPr>
          <a:lstStyle/>
          <a:p>
            <a:r>
              <a:rPr lang="en-US" sz="3600" dirty="0"/>
              <a:t>Kronos </a:t>
            </a:r>
            <a:br>
              <a:rPr lang="en-US" sz="3600" dirty="0"/>
            </a:br>
            <a:r>
              <a:rPr lang="en-US" sz="3600" dirty="0"/>
              <a:t>Because you value “TIME”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659" y="2639834"/>
            <a:ext cx="4567608" cy="37838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Features implemented till now:-</a:t>
            </a:r>
          </a:p>
          <a:p>
            <a:pPr marL="342900" indent="-342900">
              <a:lnSpc>
                <a:spcPct val="110000"/>
              </a:lnSpc>
              <a:buChar char="•"/>
            </a:pPr>
            <a:r>
              <a:rPr lang="en-US" b="1" dirty="0"/>
              <a:t>Body Framework added – Navbar, Carousel, Footer, Product Cards</a:t>
            </a:r>
          </a:p>
          <a:p>
            <a:pPr marL="342900" indent="-342900">
              <a:lnSpc>
                <a:spcPct val="110000"/>
              </a:lnSpc>
              <a:buChar char="•"/>
            </a:pPr>
            <a:r>
              <a:rPr lang="en-US" b="1" dirty="0"/>
              <a:t>Basic html implemented</a:t>
            </a:r>
          </a:p>
          <a:p>
            <a:pPr marL="342900" indent="-342900">
              <a:lnSpc>
                <a:spcPct val="110000"/>
              </a:lnSpc>
              <a:buChar char="•"/>
            </a:pPr>
            <a:r>
              <a:rPr lang="en-US" b="1" dirty="0"/>
              <a:t>Images included</a:t>
            </a:r>
          </a:p>
          <a:p>
            <a:endParaRPr lang="en-US" dirty="0"/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59" y="620203"/>
            <a:ext cx="4567608" cy="151869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Kronos </a:t>
            </a:r>
            <a:br>
              <a:rPr lang="en-US" sz="4000" dirty="0"/>
            </a:br>
            <a:r>
              <a:rPr lang="en-US" sz="4000" dirty="0"/>
              <a:t>Because you value “TIME”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659" y="2453942"/>
            <a:ext cx="4567608" cy="3783855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/>
              <a:t>Changes made in proposed features:-</a:t>
            </a:r>
          </a:p>
          <a:p>
            <a:r>
              <a:rPr lang="en-US" sz="1600" b="1" dirty="0"/>
              <a:t>No changes yet</a:t>
            </a:r>
          </a:p>
          <a:p>
            <a:r>
              <a:rPr lang="en-US" sz="1600" b="1" dirty="0">
                <a:ea typeface="+mn-lt"/>
                <a:cs typeface="+mn-lt"/>
              </a:rPr>
              <a:t>Extra added features:-</a:t>
            </a:r>
          </a:p>
          <a:p>
            <a:r>
              <a:rPr lang="en-US" sz="1600" b="1" dirty="0"/>
              <a:t>Modal added to Login/</a:t>
            </a:r>
            <a:r>
              <a:rPr lang="en-US" sz="1600" b="1" dirty="0" err="1"/>
              <a:t>SignUp</a:t>
            </a:r>
            <a:endParaRPr lang="en-US" sz="1600" b="1" dirty="0"/>
          </a:p>
          <a:p>
            <a:r>
              <a:rPr lang="en-US" sz="1600" b="1" dirty="0"/>
              <a:t>Features to be added:-</a:t>
            </a:r>
          </a:p>
          <a:p>
            <a:pPr>
              <a:buFont typeface="Arial"/>
              <a:buChar char="•"/>
            </a:pPr>
            <a:r>
              <a:rPr lang="en-US" sz="1600" b="1" dirty="0"/>
              <a:t>Customization Feature </a:t>
            </a:r>
          </a:p>
          <a:p>
            <a:pPr>
              <a:buFont typeface="Arial"/>
              <a:buChar char="•"/>
            </a:pPr>
            <a:r>
              <a:rPr lang="en-US" sz="1600" b="1" dirty="0"/>
              <a:t>Transparent Modal</a:t>
            </a:r>
          </a:p>
          <a:p>
            <a:pPr>
              <a:buFont typeface="Arial"/>
              <a:buChar char="•"/>
            </a:pPr>
            <a:r>
              <a:rPr lang="en-US" sz="1600" b="1" dirty="0"/>
              <a:t>Collapsible Menu Bar</a:t>
            </a:r>
          </a:p>
          <a:p>
            <a:pPr>
              <a:buFont typeface="Arial"/>
              <a:buChar char="•"/>
            </a:pPr>
            <a:r>
              <a:rPr lang="en-US" sz="1600" b="1" dirty="0"/>
              <a:t>Add to Cart</a:t>
            </a:r>
          </a:p>
          <a:p>
            <a:pPr>
              <a:buFont typeface="Arial"/>
              <a:buChar char="•"/>
            </a:pPr>
            <a:r>
              <a:rPr lang="en-US" sz="1600" b="1" dirty="0"/>
              <a:t>Improvement in UI</a:t>
            </a:r>
          </a:p>
          <a:p>
            <a:endParaRPr lang="en-US" dirty="0"/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78049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6</TotalTime>
  <Words>75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Garamond</vt:lpstr>
      <vt:lpstr>RetrospectVTI</vt:lpstr>
      <vt:lpstr>Kronos  Because you value “TIME”</vt:lpstr>
      <vt:lpstr>Kronos  Because you value “TIME”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Kronos  Because you value “TIME”</dc:title>
  <dc:creator>Tulveer Singh</dc:creator>
  <cp:lastModifiedBy>Tulveer Singh</cp:lastModifiedBy>
  <cp:revision>1</cp:revision>
  <dcterms:created xsi:type="dcterms:W3CDTF">2022-09-11T13:59:03Z</dcterms:created>
  <dcterms:modified xsi:type="dcterms:W3CDTF">2022-09-11T14:05:32Z</dcterms:modified>
</cp:coreProperties>
</file>