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21383625" cy="3027553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7375"/>
    <a:srgbClr val="9D6568"/>
    <a:srgbClr val="2D2D34"/>
    <a:srgbClr val="EF5CF4"/>
    <a:srgbClr val="FAB3F6"/>
    <a:srgbClr val="F89FF2"/>
    <a:srgbClr val="F47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3094" y="4955048"/>
            <a:ext cx="16038562" cy="10540862"/>
          </a:xfrm>
        </p:spPr>
        <p:txBody>
          <a:bodyPr anchor="b"/>
          <a:lstStyle>
            <a:lvl1pPr algn="ctr">
              <a:defRPr sz="14030"/>
            </a:lvl1pPr>
          </a:lstStyle>
          <a:p>
            <a:r>
              <a:rPr lang="en-US" smtClean="0"/>
              <a:t>Click to edit Master title style</a:t>
            </a:r>
            <a:endParaRPr lang="en-US"/>
          </a:p>
        </p:txBody>
      </p:sp>
      <p:sp>
        <p:nvSpPr>
          <p:cNvPr id="3" name="Subtitle 2"/>
          <p:cNvSpPr>
            <a:spLocks noGrp="1"/>
          </p:cNvSpPr>
          <p:nvPr>
            <p:ph type="subTitle" idx="1"/>
          </p:nvPr>
        </p:nvSpPr>
        <p:spPr>
          <a:xfrm>
            <a:off x="2673094" y="15902406"/>
            <a:ext cx="16038562" cy="7309917"/>
          </a:xfrm>
        </p:spPr>
        <p:txBody>
          <a:bodyPr/>
          <a:lstStyle>
            <a:lvl1pPr marL="0" indent="0" algn="ctr">
              <a:buNone/>
              <a:defRPr sz="5615"/>
            </a:lvl1pPr>
            <a:lvl2pPr marL="1069340" indent="0" algn="ctr">
              <a:buNone/>
              <a:defRPr sz="4675"/>
            </a:lvl2pPr>
            <a:lvl3pPr marL="2138680" indent="0" algn="ctr">
              <a:buNone/>
              <a:defRPr sz="4210"/>
            </a:lvl3pPr>
            <a:lvl4pPr marL="3207385" indent="0" algn="ctr">
              <a:buNone/>
              <a:defRPr sz="3740"/>
            </a:lvl4pPr>
            <a:lvl5pPr marL="4276725" indent="0" algn="ctr">
              <a:buNone/>
              <a:defRPr sz="3740"/>
            </a:lvl5pPr>
            <a:lvl6pPr marL="5346065" indent="0" algn="ctr">
              <a:buNone/>
              <a:defRPr sz="3740"/>
            </a:lvl6pPr>
            <a:lvl7pPr marL="6415405" indent="0" algn="ctr">
              <a:buNone/>
              <a:defRPr sz="3740"/>
            </a:lvl7pPr>
            <a:lvl8pPr marL="7484110" indent="0" algn="ctr">
              <a:buNone/>
              <a:defRPr sz="3740"/>
            </a:lvl8pPr>
            <a:lvl9pPr marL="8553450" indent="0" algn="ctr">
              <a:buNone/>
              <a:defRPr sz="374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3461" y="1611967"/>
            <a:ext cx="4611086" cy="256583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70201" y="1611967"/>
            <a:ext cx="13565950" cy="2565831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064" y="7548213"/>
            <a:ext cx="18444346" cy="12594365"/>
          </a:xfrm>
        </p:spPr>
        <p:txBody>
          <a:bodyPr anchor="b"/>
          <a:lstStyle>
            <a:lvl1pPr>
              <a:defRPr sz="14030"/>
            </a:lvl1pPr>
          </a:lstStyle>
          <a:p>
            <a:r>
              <a:rPr lang="en-US" smtClean="0"/>
              <a:t>Click to edit Master title style</a:t>
            </a:r>
            <a:endParaRPr lang="en-US"/>
          </a:p>
        </p:txBody>
      </p:sp>
      <p:sp>
        <p:nvSpPr>
          <p:cNvPr id="3" name="Text Placeholder 2"/>
          <p:cNvSpPr>
            <a:spLocks noGrp="1"/>
          </p:cNvSpPr>
          <p:nvPr>
            <p:ph type="body" idx="1"/>
          </p:nvPr>
        </p:nvSpPr>
        <p:spPr>
          <a:xfrm>
            <a:off x="1459064" y="20261726"/>
            <a:ext cx="18444346" cy="6623079"/>
          </a:xfrm>
        </p:spPr>
        <p:txBody>
          <a:bodyPr/>
          <a:lstStyle>
            <a:lvl1pPr marL="0" indent="0">
              <a:buNone/>
              <a:defRPr sz="5615">
                <a:solidFill>
                  <a:schemeClr val="tx1">
                    <a:tint val="75000"/>
                  </a:schemeClr>
                </a:solidFill>
              </a:defRPr>
            </a:lvl1pPr>
            <a:lvl2pPr marL="1069340" indent="0">
              <a:buNone/>
              <a:defRPr sz="4675">
                <a:solidFill>
                  <a:schemeClr val="tx1">
                    <a:tint val="75000"/>
                  </a:schemeClr>
                </a:solidFill>
              </a:defRPr>
            </a:lvl2pPr>
            <a:lvl3pPr marL="2138680" indent="0">
              <a:buNone/>
              <a:defRPr sz="4210">
                <a:solidFill>
                  <a:schemeClr val="tx1">
                    <a:tint val="75000"/>
                  </a:schemeClr>
                </a:solidFill>
              </a:defRPr>
            </a:lvl3pPr>
            <a:lvl4pPr marL="3207385" indent="0">
              <a:buNone/>
              <a:defRPr sz="3740">
                <a:solidFill>
                  <a:schemeClr val="tx1">
                    <a:tint val="75000"/>
                  </a:schemeClr>
                </a:solidFill>
              </a:defRPr>
            </a:lvl4pPr>
            <a:lvl5pPr marL="4276725" indent="0">
              <a:buNone/>
              <a:defRPr sz="3740">
                <a:solidFill>
                  <a:schemeClr val="tx1">
                    <a:tint val="75000"/>
                  </a:schemeClr>
                </a:solidFill>
              </a:defRPr>
            </a:lvl5pPr>
            <a:lvl6pPr marL="5346065" indent="0">
              <a:buNone/>
              <a:defRPr sz="3740">
                <a:solidFill>
                  <a:schemeClr val="tx1">
                    <a:tint val="75000"/>
                  </a:schemeClr>
                </a:solidFill>
              </a:defRPr>
            </a:lvl6pPr>
            <a:lvl7pPr marL="6415405" indent="0">
              <a:buNone/>
              <a:defRPr sz="3740">
                <a:solidFill>
                  <a:schemeClr val="tx1">
                    <a:tint val="75000"/>
                  </a:schemeClr>
                </a:solidFill>
              </a:defRPr>
            </a:lvl7pPr>
            <a:lvl8pPr marL="7484110" indent="0">
              <a:buNone/>
              <a:defRPr sz="3740">
                <a:solidFill>
                  <a:schemeClr val="tx1">
                    <a:tint val="75000"/>
                  </a:schemeClr>
                </a:solidFill>
              </a:defRPr>
            </a:lvl8pPr>
            <a:lvl9pPr marL="8553450" indent="0">
              <a:buNone/>
              <a:defRPr sz="374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70201" y="8059835"/>
            <a:ext cx="9088518" cy="1921044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10826029" y="8059835"/>
            <a:ext cx="9088518" cy="1921044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87" y="1611967"/>
            <a:ext cx="18444346" cy="58521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472987" y="7422059"/>
            <a:ext cx="9046750" cy="3637436"/>
          </a:xfrm>
        </p:spPr>
        <p:txBody>
          <a:bodyPr anchor="b"/>
          <a:lstStyle>
            <a:lvl1pPr marL="0" indent="0">
              <a:buNone/>
              <a:defRPr sz="5615" b="1"/>
            </a:lvl1pPr>
            <a:lvl2pPr marL="1069340" indent="0">
              <a:buNone/>
              <a:defRPr sz="4675" b="1"/>
            </a:lvl2pPr>
            <a:lvl3pPr marL="2138680" indent="0">
              <a:buNone/>
              <a:defRPr sz="4210" b="1"/>
            </a:lvl3pPr>
            <a:lvl4pPr marL="3207385" indent="0">
              <a:buNone/>
              <a:defRPr sz="3740" b="1"/>
            </a:lvl4pPr>
            <a:lvl5pPr marL="4276725" indent="0">
              <a:buNone/>
              <a:defRPr sz="3740" b="1"/>
            </a:lvl5pPr>
            <a:lvl6pPr marL="5346065" indent="0">
              <a:buNone/>
              <a:defRPr sz="3740" b="1"/>
            </a:lvl6pPr>
            <a:lvl7pPr marL="6415405"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472987" y="11059495"/>
            <a:ext cx="9046750" cy="1626685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10826029" y="7422059"/>
            <a:ext cx="9091304" cy="3637436"/>
          </a:xfrm>
        </p:spPr>
        <p:txBody>
          <a:bodyPr anchor="b"/>
          <a:lstStyle>
            <a:lvl1pPr marL="0" indent="0">
              <a:buNone/>
              <a:defRPr sz="5615" b="1"/>
            </a:lvl1pPr>
            <a:lvl2pPr marL="1069340" indent="0">
              <a:buNone/>
              <a:defRPr sz="4675" b="1"/>
            </a:lvl2pPr>
            <a:lvl3pPr marL="2138680" indent="0">
              <a:buNone/>
              <a:defRPr sz="4210" b="1"/>
            </a:lvl3pPr>
            <a:lvl4pPr marL="3207385" indent="0">
              <a:buNone/>
              <a:defRPr sz="3740" b="1"/>
            </a:lvl4pPr>
            <a:lvl5pPr marL="4276725" indent="0">
              <a:buNone/>
              <a:defRPr sz="3740" b="1"/>
            </a:lvl5pPr>
            <a:lvl6pPr marL="5346065" indent="0">
              <a:buNone/>
              <a:defRPr sz="3740" b="1"/>
            </a:lvl6pPr>
            <a:lvl7pPr marL="6415405"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0826029" y="11059495"/>
            <a:ext cx="9091304" cy="1626685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87" y="2018463"/>
            <a:ext cx="6897137" cy="7064620"/>
          </a:xfrm>
        </p:spPr>
        <p:txBody>
          <a:bodyPr anchor="b"/>
          <a:lstStyle>
            <a:lvl1pPr>
              <a:defRPr sz="7485"/>
            </a:lvl1pPr>
          </a:lstStyle>
          <a:p>
            <a:r>
              <a:rPr lang="en-US" smtClean="0"/>
              <a:t>Click to edit Master title style</a:t>
            </a:r>
            <a:endParaRPr lang="en-US"/>
          </a:p>
        </p:txBody>
      </p:sp>
      <p:sp>
        <p:nvSpPr>
          <p:cNvPr id="3" name="Content Placeholder 2"/>
          <p:cNvSpPr>
            <a:spLocks noGrp="1"/>
          </p:cNvSpPr>
          <p:nvPr>
            <p:ph idx="1"/>
          </p:nvPr>
        </p:nvSpPr>
        <p:spPr>
          <a:xfrm>
            <a:off x="9091304" y="4359319"/>
            <a:ext cx="10826029" cy="21516254"/>
          </a:xfrm>
        </p:spPr>
        <p:txBody>
          <a:bodyPr/>
          <a:lstStyle>
            <a:lvl1pPr>
              <a:defRPr sz="7485"/>
            </a:lvl1pPr>
            <a:lvl2pPr>
              <a:defRPr sz="6550"/>
            </a:lvl2pPr>
            <a:lvl3pPr>
              <a:defRPr sz="5615"/>
            </a:lvl3pPr>
            <a:lvl4pPr>
              <a:defRPr sz="4675"/>
            </a:lvl4pPr>
            <a:lvl5pPr>
              <a:defRPr sz="4675"/>
            </a:lvl5pPr>
            <a:lvl6pPr>
              <a:defRPr sz="4675"/>
            </a:lvl6pPr>
            <a:lvl7pPr>
              <a:defRPr sz="4675"/>
            </a:lvl7pPr>
            <a:lvl8pPr>
              <a:defRPr sz="4675"/>
            </a:lvl8pPr>
            <a:lvl9pPr>
              <a:defRPr sz="467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472987" y="9083083"/>
            <a:ext cx="6897137" cy="16827535"/>
          </a:xfrm>
        </p:spPr>
        <p:txBody>
          <a:bodyPr/>
          <a:lstStyle>
            <a:lvl1pPr marL="0" indent="0">
              <a:buNone/>
              <a:defRPr sz="3740"/>
            </a:lvl1pPr>
            <a:lvl2pPr marL="1069340" indent="0">
              <a:buNone/>
              <a:defRPr sz="3275"/>
            </a:lvl2pPr>
            <a:lvl3pPr marL="2138680" indent="0">
              <a:buNone/>
              <a:defRPr sz="2805"/>
            </a:lvl3pPr>
            <a:lvl4pPr marL="3207385" indent="0">
              <a:buNone/>
              <a:defRPr sz="2340"/>
            </a:lvl4pPr>
            <a:lvl5pPr marL="4276725" indent="0">
              <a:buNone/>
              <a:defRPr sz="2340"/>
            </a:lvl5pPr>
            <a:lvl6pPr marL="5346065" indent="0">
              <a:buNone/>
              <a:defRPr sz="2340"/>
            </a:lvl6pPr>
            <a:lvl7pPr marL="6415405" indent="0">
              <a:buNone/>
              <a:defRPr sz="2340"/>
            </a:lvl7pPr>
            <a:lvl8pPr marL="7484110" indent="0">
              <a:buNone/>
              <a:defRPr sz="2340"/>
            </a:lvl8pPr>
            <a:lvl9pPr marL="8553450" indent="0">
              <a:buNone/>
              <a:defRPr sz="234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87" y="2018463"/>
            <a:ext cx="6897137" cy="7064620"/>
          </a:xfrm>
        </p:spPr>
        <p:txBody>
          <a:bodyPr anchor="b"/>
          <a:lstStyle>
            <a:lvl1pPr>
              <a:defRPr sz="7485"/>
            </a:lvl1pPr>
          </a:lstStyle>
          <a:p>
            <a:r>
              <a:rPr lang="en-US" smtClean="0"/>
              <a:t>Click to edit Master title style</a:t>
            </a:r>
            <a:endParaRPr lang="en-US"/>
          </a:p>
        </p:txBody>
      </p:sp>
      <p:sp>
        <p:nvSpPr>
          <p:cNvPr id="3" name="Picture Placeholder 2"/>
          <p:cNvSpPr>
            <a:spLocks noGrp="1"/>
          </p:cNvSpPr>
          <p:nvPr>
            <p:ph type="pic" idx="1"/>
          </p:nvPr>
        </p:nvSpPr>
        <p:spPr>
          <a:xfrm>
            <a:off x="9091304" y="4359319"/>
            <a:ext cx="10826029" cy="21516254"/>
          </a:xfrm>
        </p:spPr>
        <p:txBody>
          <a:bodyPr/>
          <a:lstStyle>
            <a:lvl1pPr marL="0" indent="0">
              <a:buNone/>
              <a:defRPr sz="7485"/>
            </a:lvl1pPr>
            <a:lvl2pPr marL="1069340" indent="0">
              <a:buNone/>
              <a:defRPr sz="6550"/>
            </a:lvl2pPr>
            <a:lvl3pPr marL="2138680" indent="0">
              <a:buNone/>
              <a:defRPr sz="5615"/>
            </a:lvl3pPr>
            <a:lvl4pPr marL="3207385" indent="0">
              <a:buNone/>
              <a:defRPr sz="4675"/>
            </a:lvl4pPr>
            <a:lvl5pPr marL="4276725" indent="0">
              <a:buNone/>
              <a:defRPr sz="4675"/>
            </a:lvl5pPr>
            <a:lvl6pPr marL="5346065" indent="0">
              <a:buNone/>
              <a:defRPr sz="4675"/>
            </a:lvl6pPr>
            <a:lvl7pPr marL="6415405" indent="0">
              <a:buNone/>
              <a:defRPr sz="4675"/>
            </a:lvl7pPr>
            <a:lvl8pPr marL="7484110" indent="0">
              <a:buNone/>
              <a:defRPr sz="4675"/>
            </a:lvl8pPr>
            <a:lvl9pPr marL="8553450" indent="0">
              <a:buNone/>
              <a:defRPr sz="4675"/>
            </a:lvl9pPr>
          </a:lstStyle>
          <a:p>
            <a:endParaRPr lang="en-US"/>
          </a:p>
        </p:txBody>
      </p:sp>
      <p:sp>
        <p:nvSpPr>
          <p:cNvPr id="4" name="Text Placeholder 3"/>
          <p:cNvSpPr>
            <a:spLocks noGrp="1"/>
          </p:cNvSpPr>
          <p:nvPr>
            <p:ph type="body" sz="half" idx="2"/>
          </p:nvPr>
        </p:nvSpPr>
        <p:spPr>
          <a:xfrm>
            <a:off x="1472987" y="9083083"/>
            <a:ext cx="6897137" cy="16827535"/>
          </a:xfrm>
        </p:spPr>
        <p:txBody>
          <a:bodyPr/>
          <a:lstStyle>
            <a:lvl1pPr marL="0" indent="0">
              <a:buNone/>
              <a:defRPr sz="3740"/>
            </a:lvl1pPr>
            <a:lvl2pPr marL="1069340" indent="0">
              <a:buNone/>
              <a:defRPr sz="3275"/>
            </a:lvl2pPr>
            <a:lvl3pPr marL="2138680" indent="0">
              <a:buNone/>
              <a:defRPr sz="2805"/>
            </a:lvl3pPr>
            <a:lvl4pPr marL="3207385" indent="0">
              <a:buNone/>
              <a:defRPr sz="2340"/>
            </a:lvl4pPr>
            <a:lvl5pPr marL="4276725" indent="0">
              <a:buNone/>
              <a:defRPr sz="2340"/>
            </a:lvl5pPr>
            <a:lvl6pPr marL="5346065" indent="0">
              <a:buNone/>
              <a:defRPr sz="2340"/>
            </a:lvl6pPr>
            <a:lvl7pPr marL="6415405" indent="0">
              <a:buNone/>
              <a:defRPr sz="2340"/>
            </a:lvl7pPr>
            <a:lvl8pPr marL="7484110" indent="0">
              <a:buNone/>
              <a:defRPr sz="2340"/>
            </a:lvl8pPr>
            <a:lvl9pPr marL="8553450" indent="0">
              <a:buNone/>
              <a:defRPr sz="234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201" y="1611967"/>
            <a:ext cx="18444346" cy="585214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70201" y="8059835"/>
            <a:ext cx="18444346" cy="1921044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1470201" y="28062242"/>
            <a:ext cx="4811568" cy="1611967"/>
          </a:xfrm>
          <a:prstGeom prst="rect">
            <a:avLst/>
          </a:prstGeom>
        </p:spPr>
        <p:txBody>
          <a:bodyPr vert="horz" lIns="91440" tIns="45720" rIns="91440" bIns="45720" rtlCol="0" anchor="ctr"/>
          <a:lstStyle>
            <a:lvl1pPr algn="l">
              <a:defRPr sz="2805">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7083698" y="28062242"/>
            <a:ext cx="7217353" cy="1611967"/>
          </a:xfrm>
          <a:prstGeom prst="rect">
            <a:avLst/>
          </a:prstGeom>
        </p:spPr>
        <p:txBody>
          <a:bodyPr vert="horz" lIns="91440" tIns="45720" rIns="91440" bIns="45720" rtlCol="0" anchor="ctr"/>
          <a:lstStyle>
            <a:lvl1pPr algn="ctr">
              <a:defRPr sz="280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979" y="28062242"/>
            <a:ext cx="4811568" cy="1611967"/>
          </a:xfrm>
          <a:prstGeom prst="rect">
            <a:avLst/>
          </a:prstGeom>
        </p:spPr>
        <p:txBody>
          <a:bodyPr vert="horz" lIns="91440" tIns="45720" rIns="91440" bIns="45720" rtlCol="0" anchor="ctr"/>
          <a:lstStyle>
            <a:lvl1pPr algn="r">
              <a:defRPr sz="2805">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38680"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680" rtl="0" eaLnBrk="1" latinLnBrk="0" hangingPunct="1">
        <a:lnSpc>
          <a:spcPct val="90000"/>
        </a:lnSpc>
        <a:spcBef>
          <a:spcPct val="469000"/>
        </a:spcBef>
        <a:buFont typeface="Arial" panose="020B0604020202020204" pitchFamily="34" charset="0"/>
        <a:buChar char="•"/>
        <a:defRPr sz="6550" kern="1200">
          <a:solidFill>
            <a:schemeClr val="tx1"/>
          </a:solidFill>
          <a:latin typeface="+mn-lt"/>
          <a:ea typeface="+mn-ea"/>
          <a:cs typeface="+mn-cs"/>
        </a:defRPr>
      </a:lvl1pPr>
      <a:lvl2pPr marL="1604010" indent="-534670" algn="l" defTabSz="2138680" rtl="0" eaLnBrk="1" latinLnBrk="0" hangingPunct="1">
        <a:lnSpc>
          <a:spcPct val="90000"/>
        </a:lnSpc>
        <a:spcBef>
          <a:spcPct val="235000"/>
        </a:spcBef>
        <a:buFont typeface="Arial" panose="020B0604020202020204" pitchFamily="34" charset="0"/>
        <a:buChar char="•"/>
        <a:defRPr sz="5615" kern="1200">
          <a:solidFill>
            <a:schemeClr val="tx1"/>
          </a:solidFill>
          <a:latin typeface="+mn-lt"/>
          <a:ea typeface="+mn-ea"/>
          <a:cs typeface="+mn-cs"/>
        </a:defRPr>
      </a:lvl2pPr>
      <a:lvl3pPr marL="2672715" indent="-534670" algn="l" defTabSz="2138680" rtl="0" eaLnBrk="1" latinLnBrk="0" hangingPunct="1">
        <a:lnSpc>
          <a:spcPct val="90000"/>
        </a:lnSpc>
        <a:spcBef>
          <a:spcPct val="235000"/>
        </a:spcBef>
        <a:buFont typeface="Arial" panose="020B0604020202020204" pitchFamily="34" charset="0"/>
        <a:buChar char="•"/>
        <a:defRPr sz="4675" kern="1200">
          <a:solidFill>
            <a:schemeClr val="tx1"/>
          </a:solidFill>
          <a:latin typeface="+mn-lt"/>
          <a:ea typeface="+mn-ea"/>
          <a:cs typeface="+mn-cs"/>
        </a:defRPr>
      </a:lvl3pPr>
      <a:lvl4pPr marL="3742055"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4pPr>
      <a:lvl5pPr marL="4811395"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5pPr>
      <a:lvl6pPr marL="5880735"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6pPr>
      <a:lvl7pPr marL="6950075"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7pPr>
      <a:lvl8pPr marL="8018780"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8pPr>
      <a:lvl9pPr marL="9088120"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680" rtl="0" eaLnBrk="1" latinLnBrk="0" hangingPunct="1">
        <a:defRPr sz="4210" kern="1200">
          <a:solidFill>
            <a:schemeClr val="tx1"/>
          </a:solidFill>
          <a:latin typeface="+mn-lt"/>
          <a:ea typeface="+mn-ea"/>
          <a:cs typeface="+mn-cs"/>
        </a:defRPr>
      </a:lvl1pPr>
      <a:lvl2pPr marL="1069340" algn="l" defTabSz="2138680" rtl="0" eaLnBrk="1" latinLnBrk="0" hangingPunct="1">
        <a:defRPr sz="4210" kern="1200">
          <a:solidFill>
            <a:schemeClr val="tx1"/>
          </a:solidFill>
          <a:latin typeface="+mn-lt"/>
          <a:ea typeface="+mn-ea"/>
          <a:cs typeface="+mn-cs"/>
        </a:defRPr>
      </a:lvl2pPr>
      <a:lvl3pPr marL="2138680" algn="l" defTabSz="2138680" rtl="0" eaLnBrk="1" latinLnBrk="0" hangingPunct="1">
        <a:defRPr sz="4210" kern="1200">
          <a:solidFill>
            <a:schemeClr val="tx1"/>
          </a:solidFill>
          <a:latin typeface="+mn-lt"/>
          <a:ea typeface="+mn-ea"/>
          <a:cs typeface="+mn-cs"/>
        </a:defRPr>
      </a:lvl3pPr>
      <a:lvl4pPr marL="3207385" algn="l" defTabSz="2138680" rtl="0" eaLnBrk="1" latinLnBrk="0" hangingPunct="1">
        <a:defRPr sz="4210" kern="1200">
          <a:solidFill>
            <a:schemeClr val="tx1"/>
          </a:solidFill>
          <a:latin typeface="+mn-lt"/>
          <a:ea typeface="+mn-ea"/>
          <a:cs typeface="+mn-cs"/>
        </a:defRPr>
      </a:lvl4pPr>
      <a:lvl5pPr marL="4276725" algn="l" defTabSz="2138680" rtl="0" eaLnBrk="1" latinLnBrk="0" hangingPunct="1">
        <a:defRPr sz="4210" kern="1200">
          <a:solidFill>
            <a:schemeClr val="tx1"/>
          </a:solidFill>
          <a:latin typeface="+mn-lt"/>
          <a:ea typeface="+mn-ea"/>
          <a:cs typeface="+mn-cs"/>
        </a:defRPr>
      </a:lvl5pPr>
      <a:lvl6pPr marL="5346065" algn="l" defTabSz="2138680" rtl="0" eaLnBrk="1" latinLnBrk="0" hangingPunct="1">
        <a:defRPr sz="4210" kern="1200">
          <a:solidFill>
            <a:schemeClr val="tx1"/>
          </a:solidFill>
          <a:latin typeface="+mn-lt"/>
          <a:ea typeface="+mn-ea"/>
          <a:cs typeface="+mn-cs"/>
        </a:defRPr>
      </a:lvl6pPr>
      <a:lvl7pPr marL="6415405" algn="l" defTabSz="2138680" rtl="0" eaLnBrk="1" latinLnBrk="0" hangingPunct="1">
        <a:defRPr sz="4210" kern="1200">
          <a:solidFill>
            <a:schemeClr val="tx1"/>
          </a:solidFill>
          <a:latin typeface="+mn-lt"/>
          <a:ea typeface="+mn-ea"/>
          <a:cs typeface="+mn-cs"/>
        </a:defRPr>
      </a:lvl7pPr>
      <a:lvl8pPr marL="7484110" algn="l" defTabSz="2138680" rtl="0" eaLnBrk="1" latinLnBrk="0" hangingPunct="1">
        <a:defRPr sz="4210" kern="1200">
          <a:solidFill>
            <a:schemeClr val="tx1"/>
          </a:solidFill>
          <a:latin typeface="+mn-lt"/>
          <a:ea typeface="+mn-ea"/>
          <a:cs typeface="+mn-cs"/>
        </a:defRPr>
      </a:lvl8pPr>
      <a:lvl9pPr marL="8553450" algn="l" defTabSz="2138680"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7" Type="http://schemas.openxmlformats.org/officeDocument/2006/relationships/vmlDrawing" Target="../drawings/vmlDrawing1.vml"/><Relationship Id="rId16" Type="http://schemas.openxmlformats.org/officeDocument/2006/relationships/slideLayout" Target="../slideLayouts/slideLayout1.xml"/><Relationship Id="rId15" Type="http://schemas.openxmlformats.org/officeDocument/2006/relationships/image" Target="../media/image2.svg"/><Relationship Id="rId14" Type="http://schemas.openxmlformats.org/officeDocument/2006/relationships/image" Target="../media/image8.png"/><Relationship Id="rId13" Type="http://schemas.openxmlformats.org/officeDocument/2006/relationships/image" Target="../media/image1.svg"/><Relationship Id="rId12" Type="http://schemas.openxmlformats.org/officeDocument/2006/relationships/image" Target="../media/image7.png"/><Relationship Id="rId11" Type="http://schemas.openxmlformats.org/officeDocument/2006/relationships/image" Target="../media/image6.jpeg"/><Relationship Id="rId10" Type="http://schemas.openxmlformats.org/officeDocument/2006/relationships/image" Target="../media/image5.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2D34"/>
        </a:solidFill>
        <a:effectLst/>
      </p:bgPr>
    </p:bg>
    <p:spTree>
      <p:nvGrpSpPr>
        <p:cNvPr id="1" name=""/>
        <p:cNvGrpSpPr/>
        <p:nvPr/>
      </p:nvGrpSpPr>
      <p:grpSpPr>
        <a:xfrm>
          <a:off x="0" y="0"/>
          <a:ext cx="0" cy="0"/>
          <a:chOff x="0" y="0"/>
          <a:chExt cx="0" cy="0"/>
        </a:xfrm>
      </p:grpSpPr>
      <p:sp>
        <p:nvSpPr>
          <p:cNvPr id="5" name="Rectangles 4"/>
          <p:cNvSpPr/>
          <p:nvPr/>
        </p:nvSpPr>
        <p:spPr>
          <a:xfrm>
            <a:off x="42" y="4445"/>
            <a:ext cx="21360160" cy="3072226"/>
          </a:xfrm>
          <a:prstGeom prst="rect">
            <a:avLst/>
          </a:prstGeom>
          <a:solidFill>
            <a:srgbClr val="B97375"/>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2" name="Title 1"/>
          <p:cNvSpPr>
            <a:spLocks noGrp="1"/>
          </p:cNvSpPr>
          <p:nvPr>
            <p:ph type="ctrTitle"/>
          </p:nvPr>
        </p:nvSpPr>
        <p:spPr>
          <a:xfrm>
            <a:off x="2672840" y="-12057"/>
            <a:ext cx="16038694" cy="2541349"/>
          </a:xfrm>
        </p:spPr>
        <p:txBody>
          <a:bodyPr/>
          <a:lstStyle/>
          <a:p>
            <a:r>
              <a:rPr lang="en-GB" altLang="en-US" sz="13000" b="1" dirty="0">
                <a:solidFill>
                  <a:schemeClr val="bg1"/>
                </a:solidFill>
                <a:latin typeface="Segoe UI Light" panose="020B0502040204020203" charset="0"/>
                <a:cs typeface="Segoe UI Light" panose="020B0502040204020203" charset="0"/>
              </a:rPr>
              <a:t>Magic Mirror</a:t>
            </a:r>
            <a:r>
              <a:rPr lang="en-GB" altLang="en-US" sz="13000" dirty="0">
                <a:solidFill>
                  <a:schemeClr val="bg1"/>
                </a:solidFill>
                <a:latin typeface="Segoe UI Light" panose="020B0502040204020203" charset="0"/>
                <a:cs typeface="Segoe UI Light" panose="020B0502040204020203" charset="0"/>
              </a:rPr>
              <a:t> </a:t>
            </a:r>
            <a:endParaRPr lang="en-GB" altLang="en-US" sz="13000" dirty="0">
              <a:solidFill>
                <a:schemeClr val="bg1"/>
              </a:solidFill>
              <a:latin typeface="Segoe UI Light" panose="020B0502040204020203" charset="0"/>
              <a:cs typeface="Segoe UI Light" panose="020B0502040204020203" charset="0"/>
            </a:endParaRPr>
          </a:p>
        </p:txBody>
      </p:sp>
      <p:graphicFrame>
        <p:nvGraphicFramePr>
          <p:cNvPr id="8" name="Object 7"/>
          <p:cNvGraphicFramePr/>
          <p:nvPr/>
        </p:nvGraphicFramePr>
        <p:xfrm>
          <a:off x="14185900" y="17160240"/>
          <a:ext cx="1140460" cy="958215"/>
        </p:xfrm>
        <a:graphic>
          <a:graphicData uri="http://schemas.openxmlformats.org/presentationml/2006/ole">
            <mc:AlternateContent xmlns:mc="http://schemas.openxmlformats.org/markup-compatibility/2006">
              <mc:Choice xmlns:v="urn:schemas-microsoft-com:vml" Requires="v">
                <p:oleObj spid="_x0000_s9" name="" r:id="rId1" imgW="5000625" imgH="2195830" progId="Paint.Picture">
                  <p:embed/>
                </p:oleObj>
              </mc:Choice>
              <mc:Fallback>
                <p:oleObj name="" r:id="rId1" imgW="5000625" imgH="2195830" progId="Paint.Picture">
                  <p:embed/>
                  <p:pic>
                    <p:nvPicPr>
                      <p:cNvPr id="0" name="Picture 8"/>
                      <p:cNvPicPr/>
                      <p:nvPr/>
                    </p:nvPicPr>
                    <p:blipFill>
                      <a:blip r:embed="rId2"/>
                      <a:srcRect l="2836" t="6720" r="82311" b="64866"/>
                      <a:stretch>
                        <a:fillRect/>
                      </a:stretch>
                    </p:blipFill>
                    <p:spPr>
                      <a:xfrm>
                        <a:off x="14185900" y="17160240"/>
                        <a:ext cx="1140460" cy="958215"/>
                      </a:xfrm>
                      <a:prstGeom prst="rect">
                        <a:avLst/>
                      </a:prstGeom>
                    </p:spPr>
                  </p:pic>
                </p:oleObj>
              </mc:Fallback>
            </mc:AlternateContent>
          </a:graphicData>
        </a:graphic>
      </p:graphicFrame>
      <p:graphicFrame>
        <p:nvGraphicFramePr>
          <p:cNvPr id="10" name="Object 9"/>
          <p:cNvGraphicFramePr/>
          <p:nvPr/>
        </p:nvGraphicFramePr>
        <p:xfrm>
          <a:off x="14091920" y="20764500"/>
          <a:ext cx="1176020" cy="987425"/>
        </p:xfrm>
        <a:graphic>
          <a:graphicData uri="http://schemas.openxmlformats.org/presentationml/2006/ole">
            <mc:AlternateContent xmlns:mc="http://schemas.openxmlformats.org/markup-compatibility/2006">
              <mc:Choice xmlns:v="urn:schemas-microsoft-com:vml" Requires="v">
                <p:oleObj spid="_x0000_s11" name="" r:id="rId3" imgW="4966970" imgH="2252345" progId="Paint.Picture">
                  <p:embed/>
                </p:oleObj>
              </mc:Choice>
              <mc:Fallback>
                <p:oleObj name="" r:id="rId3" imgW="4966970" imgH="2252345" progId="Paint.Picture">
                  <p:embed/>
                  <p:pic>
                    <p:nvPicPr>
                      <p:cNvPr id="0" name="Picture 10"/>
                      <p:cNvPicPr/>
                      <p:nvPr/>
                    </p:nvPicPr>
                    <p:blipFill>
                      <a:blip r:embed="rId4"/>
                      <a:srcRect r="80982" b="64781"/>
                      <a:stretch>
                        <a:fillRect/>
                      </a:stretch>
                    </p:blipFill>
                    <p:spPr>
                      <a:xfrm>
                        <a:off x="14091920" y="20764500"/>
                        <a:ext cx="1176020" cy="987425"/>
                      </a:xfrm>
                      <a:prstGeom prst="rect">
                        <a:avLst/>
                      </a:prstGeom>
                    </p:spPr>
                  </p:pic>
                </p:oleObj>
              </mc:Fallback>
            </mc:AlternateContent>
          </a:graphicData>
        </a:graphic>
      </p:graphicFrame>
      <p:graphicFrame>
        <p:nvGraphicFramePr>
          <p:cNvPr id="12" name="Object 11"/>
          <p:cNvGraphicFramePr/>
          <p:nvPr/>
        </p:nvGraphicFramePr>
        <p:xfrm>
          <a:off x="14100175" y="24525605"/>
          <a:ext cx="1068070" cy="959485"/>
        </p:xfrm>
        <a:graphic>
          <a:graphicData uri="http://schemas.openxmlformats.org/presentationml/2006/ole">
            <mc:AlternateContent xmlns:mc="http://schemas.openxmlformats.org/markup-compatibility/2006">
              <mc:Choice xmlns:v="urn:schemas-microsoft-com:vml" Requires="v">
                <p:oleObj spid="_x0000_s13" name="" r:id="rId5" imgW="4981575" imgH="2290445" progId="Paint.Picture">
                  <p:embed/>
                </p:oleObj>
              </mc:Choice>
              <mc:Fallback>
                <p:oleObj name="" r:id="rId5" imgW="4981575" imgH="2290445" progId="Paint.Picture">
                  <p:embed/>
                  <p:pic>
                    <p:nvPicPr>
                      <p:cNvPr id="0" name="Picture 12"/>
                      <p:cNvPicPr/>
                      <p:nvPr/>
                    </p:nvPicPr>
                    <p:blipFill>
                      <a:blip r:embed="rId6"/>
                      <a:srcRect r="82302" b="65436"/>
                      <a:stretch>
                        <a:fillRect/>
                      </a:stretch>
                    </p:blipFill>
                    <p:spPr>
                      <a:xfrm>
                        <a:off x="14100175" y="24525605"/>
                        <a:ext cx="1068070" cy="959485"/>
                      </a:xfrm>
                      <a:prstGeom prst="rect">
                        <a:avLst/>
                      </a:prstGeom>
                    </p:spPr>
                  </p:pic>
                </p:oleObj>
              </mc:Fallback>
            </mc:AlternateContent>
          </a:graphicData>
        </a:graphic>
      </p:graphicFrame>
      <p:graphicFrame>
        <p:nvGraphicFramePr>
          <p:cNvPr id="14" name="Object 13"/>
          <p:cNvGraphicFramePr/>
          <p:nvPr/>
        </p:nvGraphicFramePr>
        <p:xfrm>
          <a:off x="14269085" y="9275445"/>
          <a:ext cx="1004570" cy="1104265"/>
        </p:xfrm>
        <a:graphic>
          <a:graphicData uri="http://schemas.openxmlformats.org/presentationml/2006/ole">
            <mc:AlternateContent xmlns:mc="http://schemas.openxmlformats.org/markup-compatibility/2006">
              <mc:Choice xmlns:v="urn:schemas-microsoft-com:vml" Requires="v">
                <p:oleObj spid="_x0000_s15" name="" r:id="rId7" imgW="4939030" imgH="2466975" progId="Paint.Picture">
                  <p:embed/>
                </p:oleObj>
              </mc:Choice>
              <mc:Fallback>
                <p:oleObj name="" r:id="rId7" imgW="4939030" imgH="2466975" progId="Paint.Picture">
                  <p:embed/>
                  <p:pic>
                    <p:nvPicPr>
                      <p:cNvPr id="0" name="Picture 14"/>
                      <p:cNvPicPr/>
                      <p:nvPr/>
                    </p:nvPicPr>
                    <p:blipFill>
                      <a:blip r:embed="rId8"/>
                      <a:srcRect r="83943" b="64676"/>
                      <a:stretch>
                        <a:fillRect/>
                      </a:stretch>
                    </p:blipFill>
                    <p:spPr>
                      <a:xfrm>
                        <a:off x="14269085" y="9275445"/>
                        <a:ext cx="1004570" cy="1104265"/>
                      </a:xfrm>
                      <a:prstGeom prst="rect">
                        <a:avLst/>
                      </a:prstGeom>
                    </p:spPr>
                  </p:pic>
                </p:oleObj>
              </mc:Fallback>
            </mc:AlternateContent>
          </a:graphicData>
        </a:graphic>
      </p:graphicFrame>
      <p:graphicFrame>
        <p:nvGraphicFramePr>
          <p:cNvPr id="16" name="Object 15"/>
          <p:cNvGraphicFramePr/>
          <p:nvPr/>
        </p:nvGraphicFramePr>
        <p:xfrm>
          <a:off x="14223365" y="13668375"/>
          <a:ext cx="1084580" cy="946785"/>
        </p:xfrm>
        <a:graphic>
          <a:graphicData uri="http://schemas.openxmlformats.org/presentationml/2006/ole">
            <mc:AlternateContent xmlns:mc="http://schemas.openxmlformats.org/markup-compatibility/2006">
              <mc:Choice xmlns:v="urn:schemas-microsoft-com:vml" Requires="v">
                <p:oleObj spid="_x0000_s17" name="" r:id="rId9" imgW="4777105" imgH="2290445" progId="Paint.Picture">
                  <p:embed/>
                </p:oleObj>
              </mc:Choice>
              <mc:Fallback>
                <p:oleObj name="" r:id="rId9" imgW="4777105" imgH="2290445" progId="Paint.Picture">
                  <p:embed/>
                  <p:pic>
                    <p:nvPicPr>
                      <p:cNvPr id="0" name="Picture 16"/>
                      <p:cNvPicPr/>
                      <p:nvPr/>
                    </p:nvPicPr>
                    <p:blipFill>
                      <a:blip r:embed="rId10"/>
                      <a:srcRect r="80334" b="64208"/>
                      <a:stretch>
                        <a:fillRect/>
                      </a:stretch>
                    </p:blipFill>
                    <p:spPr>
                      <a:xfrm>
                        <a:off x="14223365" y="13668375"/>
                        <a:ext cx="1084580" cy="946785"/>
                      </a:xfrm>
                      <a:prstGeom prst="rect">
                        <a:avLst/>
                      </a:prstGeom>
                    </p:spPr>
                  </p:pic>
                </p:oleObj>
              </mc:Fallback>
            </mc:AlternateContent>
          </a:graphicData>
        </a:graphic>
      </p:graphicFrame>
      <p:sp>
        <p:nvSpPr>
          <p:cNvPr id="18" name="Title 1"/>
          <p:cNvSpPr>
            <a:spLocks noGrp="1"/>
          </p:cNvSpPr>
          <p:nvPr/>
        </p:nvSpPr>
        <p:spPr>
          <a:xfrm>
            <a:off x="15492730" y="6414770"/>
            <a:ext cx="4536440" cy="1569720"/>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r>
              <a:rPr lang="en-GB" altLang="en-US" sz="6900" dirty="0">
                <a:solidFill>
                  <a:schemeClr val="bg1"/>
                </a:solidFill>
                <a:latin typeface="Segoe UI Light" panose="020B0502040204020203" charset="0"/>
                <a:cs typeface="Segoe UI Light" panose="020B0502040204020203" charset="0"/>
              </a:rPr>
              <a:t>Features</a:t>
            </a:r>
            <a:r>
              <a:rPr lang="en-GB" altLang="en-US" sz="6900" b="1" dirty="0">
                <a:solidFill>
                  <a:schemeClr val="bg1"/>
                </a:solidFill>
                <a:latin typeface="Segoe UI Light" panose="020B0502040204020203" charset="0"/>
                <a:cs typeface="Segoe UI Light" panose="020B0502040204020203" charset="0"/>
              </a:rPr>
              <a:t>:</a:t>
            </a:r>
            <a:endParaRPr lang="en-GB" altLang="en-US" sz="6900" b="1" dirty="0">
              <a:solidFill>
                <a:schemeClr val="bg1"/>
              </a:solidFill>
              <a:latin typeface="Segoe UI Light" panose="020B0502040204020203" charset="0"/>
              <a:cs typeface="Segoe UI Light" panose="020B0502040204020203" charset="0"/>
            </a:endParaRPr>
          </a:p>
        </p:txBody>
      </p:sp>
      <p:sp>
        <p:nvSpPr>
          <p:cNvPr id="19" name="Title 1"/>
          <p:cNvSpPr>
            <a:spLocks noGrp="1"/>
          </p:cNvSpPr>
          <p:nvPr/>
        </p:nvSpPr>
        <p:spPr>
          <a:xfrm>
            <a:off x="15516225" y="7691755"/>
            <a:ext cx="5242560" cy="4271645"/>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r>
              <a:rPr lang="en-GB" altLang="en-US" sz="3000" dirty="0">
                <a:solidFill>
                  <a:schemeClr val="bg1"/>
                </a:solidFill>
                <a:latin typeface="Segoe UI Light" panose="020B0502040204020203" charset="0"/>
                <a:cs typeface="Segoe UI Light" panose="020B0502040204020203" charset="0"/>
              </a:rPr>
              <a:t>Amazon Alexa - Amazon Alexa is built into the Magic Mirror and is activated when the clent says the word 'Alexa'. Functionality is limited on a Raspberry Pi, but Alexa can still give important information, tell jokes, give directions and check the weather! </a:t>
            </a:r>
            <a:endParaRPr lang="en-GB" altLang="en-US" sz="3000" dirty="0">
              <a:solidFill>
                <a:schemeClr val="bg1"/>
              </a:solidFill>
              <a:latin typeface="Segoe UI Light" panose="020B0502040204020203" charset="0"/>
              <a:cs typeface="Segoe UI Light" panose="020B0502040204020203" charset="0"/>
            </a:endParaRPr>
          </a:p>
        </p:txBody>
      </p:sp>
      <p:sp>
        <p:nvSpPr>
          <p:cNvPr id="20" name="Title 1"/>
          <p:cNvSpPr>
            <a:spLocks noGrp="1"/>
          </p:cNvSpPr>
          <p:nvPr/>
        </p:nvSpPr>
        <p:spPr>
          <a:xfrm>
            <a:off x="15513050" y="12592685"/>
            <a:ext cx="5242560" cy="3145790"/>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r>
              <a:rPr lang="en-GB" altLang="en-US" sz="2900" dirty="0">
                <a:solidFill>
                  <a:schemeClr val="bg1"/>
                </a:solidFill>
                <a:latin typeface="Segoe UI Light" panose="020B0502040204020203" charset="0"/>
                <a:cs typeface="Segoe UI Light" panose="020B0502040204020203" charset="0"/>
              </a:rPr>
              <a:t>PIR Sensor - A PIR Sensor (Passive infrared sensor) is used to check whether the client is sat in front of the mirror. If they are, it keeps the display on. If not, it will turn off and stay off until the client (or anyone for that matter) sits in front of the mirror again. </a:t>
            </a:r>
            <a:endParaRPr lang="en-GB" altLang="en-US" sz="2900" dirty="0">
              <a:solidFill>
                <a:schemeClr val="bg1"/>
              </a:solidFill>
              <a:latin typeface="Segoe UI Light" panose="020B0502040204020203" charset="0"/>
              <a:cs typeface="Segoe UI Light" panose="020B0502040204020203" charset="0"/>
            </a:endParaRPr>
          </a:p>
        </p:txBody>
      </p:sp>
      <p:sp>
        <p:nvSpPr>
          <p:cNvPr id="21" name="Title 1"/>
          <p:cNvSpPr>
            <a:spLocks noGrp="1"/>
          </p:cNvSpPr>
          <p:nvPr/>
        </p:nvSpPr>
        <p:spPr>
          <a:xfrm>
            <a:off x="15516225" y="16395700"/>
            <a:ext cx="5242560" cy="2740660"/>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r>
              <a:rPr lang="en-GB" altLang="en-US" sz="2900" dirty="0">
                <a:solidFill>
                  <a:schemeClr val="bg1"/>
                </a:solidFill>
                <a:latin typeface="Segoe UI Light" panose="020B0502040204020203" charset="0"/>
                <a:cs typeface="Segoe UI Light" panose="020B0502040204020203" charset="0"/>
              </a:rPr>
              <a:t>Weather &amp; 5-Day Forecast - The Magic Mirror uses the JSON fetch function to gather weather information according to the users location. CSS then styles this information for it to be displayed within the application.</a:t>
            </a:r>
            <a:endParaRPr lang="en-GB" altLang="en-US" sz="2900" dirty="0">
              <a:solidFill>
                <a:schemeClr val="bg1"/>
              </a:solidFill>
              <a:latin typeface="Segoe UI Light" panose="020B0502040204020203" charset="0"/>
              <a:cs typeface="Segoe UI Light" panose="020B0502040204020203" charset="0"/>
            </a:endParaRPr>
          </a:p>
        </p:txBody>
      </p:sp>
      <p:sp>
        <p:nvSpPr>
          <p:cNvPr id="22" name="Title 1"/>
          <p:cNvSpPr>
            <a:spLocks noGrp="1"/>
          </p:cNvSpPr>
          <p:nvPr/>
        </p:nvSpPr>
        <p:spPr>
          <a:xfrm>
            <a:off x="15516225" y="19546570"/>
            <a:ext cx="5242560" cy="3455035"/>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r>
              <a:rPr lang="en-GB" altLang="en-US" sz="2900" dirty="0">
                <a:solidFill>
                  <a:schemeClr val="bg1"/>
                </a:solidFill>
                <a:latin typeface="Segoe UI Light" panose="020B0502040204020203" charset="0"/>
                <a:cs typeface="Segoe UI Light" panose="020B0502040204020203" charset="0"/>
              </a:rPr>
              <a:t>Newsfeed &amp; History Feed - A newsfeed of uplifting news and a feed of historical events that happened on this day are displayed per the client's request. The information is taken from JSON files from different subreddits.</a:t>
            </a:r>
            <a:endParaRPr lang="en-GB" altLang="en-US" sz="2900" dirty="0">
              <a:solidFill>
                <a:schemeClr val="bg1"/>
              </a:solidFill>
              <a:latin typeface="Segoe UI Light" panose="020B0502040204020203" charset="0"/>
              <a:cs typeface="Segoe UI Light" panose="020B0502040204020203" charset="0"/>
            </a:endParaRPr>
          </a:p>
        </p:txBody>
      </p:sp>
      <p:sp>
        <p:nvSpPr>
          <p:cNvPr id="23" name="Title 1"/>
          <p:cNvSpPr>
            <a:spLocks noGrp="1"/>
          </p:cNvSpPr>
          <p:nvPr/>
        </p:nvSpPr>
        <p:spPr>
          <a:xfrm>
            <a:off x="15513050" y="23221950"/>
            <a:ext cx="5242560" cy="3566160"/>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r>
              <a:rPr lang="en-GB" altLang="en-US" sz="2900" dirty="0">
                <a:solidFill>
                  <a:schemeClr val="bg1"/>
                </a:solidFill>
                <a:latin typeface="Segoe UI Light" panose="020B0502040204020203" charset="0"/>
                <a:cs typeface="Segoe UI Light" panose="020B0502040204020203" charset="0"/>
              </a:rPr>
              <a:t>Pictures from Around the World - Different pictures taken from around the world are also displayed in a feed per the client's request. Again, these images are taken from a subreddit JSON file and change every day.</a:t>
            </a:r>
            <a:endParaRPr lang="en-GB" altLang="en-US" sz="2900" dirty="0">
              <a:solidFill>
                <a:schemeClr val="bg1"/>
              </a:solidFill>
              <a:latin typeface="Segoe UI Light" panose="020B0502040204020203" charset="0"/>
              <a:cs typeface="Segoe UI Light" panose="020B0502040204020203" charset="0"/>
            </a:endParaRPr>
          </a:p>
        </p:txBody>
      </p:sp>
      <p:sp>
        <p:nvSpPr>
          <p:cNvPr id="24" name="Title 1"/>
          <p:cNvSpPr>
            <a:spLocks noGrp="1"/>
          </p:cNvSpPr>
          <p:nvPr/>
        </p:nvSpPr>
        <p:spPr>
          <a:xfrm>
            <a:off x="89535" y="6508750"/>
            <a:ext cx="9860280" cy="1995805"/>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r>
              <a:rPr lang="en-GB" altLang="en-US" sz="6900" i="1" dirty="0">
                <a:solidFill>
                  <a:schemeClr val="bg1"/>
                </a:solidFill>
                <a:latin typeface="Segoe UI Light" panose="020B0502040204020203" charset="0"/>
                <a:cs typeface="Segoe UI Light" panose="020B0502040204020203" charset="0"/>
              </a:rPr>
              <a:t>The future is here...</a:t>
            </a:r>
            <a:endParaRPr lang="en-GB" altLang="en-US" sz="6900" i="1" dirty="0">
              <a:solidFill>
                <a:schemeClr val="bg1"/>
              </a:solidFill>
              <a:latin typeface="Segoe UI Light" panose="020B0502040204020203" charset="0"/>
              <a:cs typeface="Segoe UI Light" panose="020B0502040204020203" charset="0"/>
            </a:endParaRPr>
          </a:p>
        </p:txBody>
      </p:sp>
      <p:pic>
        <p:nvPicPr>
          <p:cNvPr id="31" name="Picture 30" descr="54D4EB22-4905-4F77-B5FD-5EB2F8D98C8D"/>
          <p:cNvPicPr>
            <a:picLocks noChangeAspect="1"/>
          </p:cNvPicPr>
          <p:nvPr/>
        </p:nvPicPr>
        <p:blipFill>
          <a:blip r:embed="rId11"/>
          <a:srcRect r="16786"/>
          <a:stretch>
            <a:fillRect/>
          </a:stretch>
        </p:blipFill>
        <p:spPr>
          <a:xfrm rot="5400000">
            <a:off x="-2098675" y="10643235"/>
            <a:ext cx="18432145" cy="13858240"/>
          </a:xfrm>
          <a:prstGeom prst="rect">
            <a:avLst/>
          </a:prstGeom>
          <a:effectLst/>
        </p:spPr>
      </p:pic>
      <p:sp>
        <p:nvSpPr>
          <p:cNvPr id="32" name="Title 1"/>
          <p:cNvSpPr>
            <a:spLocks noGrp="1"/>
          </p:cNvSpPr>
          <p:nvPr/>
        </p:nvSpPr>
        <p:spPr>
          <a:xfrm>
            <a:off x="5749925" y="1938020"/>
            <a:ext cx="9860280" cy="1138555"/>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ctr"/>
            <a:r>
              <a:rPr lang="en-GB" altLang="en-US" sz="4000" dirty="0">
                <a:solidFill>
                  <a:schemeClr val="bg1"/>
                </a:solidFill>
                <a:latin typeface="Segoe UI Light" panose="020B0502040204020203" charset="0"/>
                <a:cs typeface="Segoe UI Light" panose="020B0502040204020203" charset="0"/>
              </a:rPr>
              <a:t>created by Jamie Peel</a:t>
            </a:r>
            <a:endParaRPr lang="en-GB" altLang="en-US" sz="4000" dirty="0">
              <a:solidFill>
                <a:schemeClr val="bg1"/>
              </a:solidFill>
              <a:latin typeface="Segoe UI Light" panose="020B0502040204020203" charset="0"/>
              <a:cs typeface="Segoe UI Light" panose="020B0502040204020203" charset="0"/>
            </a:endParaRPr>
          </a:p>
        </p:txBody>
      </p:sp>
      <p:sp>
        <p:nvSpPr>
          <p:cNvPr id="36" name="Title 1"/>
          <p:cNvSpPr>
            <a:spLocks noGrp="1"/>
          </p:cNvSpPr>
          <p:nvPr/>
        </p:nvSpPr>
        <p:spPr>
          <a:xfrm>
            <a:off x="1632586" y="4837523"/>
            <a:ext cx="18941414" cy="1889760"/>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lnSpc>
                <a:spcPct val="100000"/>
              </a:lnSpc>
            </a:pPr>
            <a:r>
              <a:rPr lang="en-GB" altLang="en-US" sz="3600" dirty="0">
                <a:solidFill>
                  <a:schemeClr val="bg1"/>
                </a:solidFill>
                <a:latin typeface="Segoe UI Light" panose="020B0502040204020203" charset="0"/>
                <a:cs typeface="Segoe UI Light" panose="020B0502040204020203" charset="0"/>
              </a:rPr>
              <a:t>To develop a smart mirror using various languages and technologies to fit a specific client brief. The mirror is voice interactive, displays client chosen information, can sense a user’s presence and looks fanastic! </a:t>
            </a:r>
            <a:endParaRPr lang="en-GB" altLang="en-US" sz="3600" dirty="0">
              <a:solidFill>
                <a:schemeClr val="bg1"/>
              </a:solidFill>
              <a:latin typeface="Segoe UI Light" panose="020B0502040204020203" charset="0"/>
              <a:cs typeface="Segoe UI Light" panose="020B0502040204020203" charset="0"/>
            </a:endParaRPr>
          </a:p>
        </p:txBody>
      </p:sp>
      <p:sp>
        <p:nvSpPr>
          <p:cNvPr id="37" name="Title 1"/>
          <p:cNvSpPr>
            <a:spLocks noGrp="1"/>
          </p:cNvSpPr>
          <p:nvPr/>
        </p:nvSpPr>
        <p:spPr>
          <a:xfrm>
            <a:off x="1585278" y="3536091"/>
            <a:ext cx="3828534" cy="1340527"/>
          </a:xfrm>
          <a:prstGeom prst="rect">
            <a:avLst/>
          </a:prstGeom>
        </p:spPr>
        <p:txBody>
          <a:bodyPr vert="horz" lIns="91442" tIns="45720" rIns="91442" bIns="45720" rtlCol="0" anchor="b">
            <a:norm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r>
              <a:rPr lang="en-GB" altLang="en-US" sz="7000" b="1" dirty="0">
                <a:solidFill>
                  <a:schemeClr val="bg1"/>
                </a:solidFill>
                <a:latin typeface="Segoe UI Light" panose="020B0502040204020203" charset="0"/>
                <a:cs typeface="Segoe UI Light" panose="020B0502040204020203" charset="0"/>
              </a:rPr>
              <a:t>Context:</a:t>
            </a:r>
            <a:endParaRPr lang="en-GB" altLang="en-US" sz="8000" b="1" dirty="0">
              <a:solidFill>
                <a:schemeClr val="bg1"/>
              </a:solidFill>
              <a:latin typeface="Segoe UI Light" panose="020B0502040204020203" charset="0"/>
              <a:cs typeface="Segoe UI Light" panose="020B0502040204020203" charset="0"/>
            </a:endParaRPr>
          </a:p>
        </p:txBody>
      </p:sp>
      <p:pic>
        <p:nvPicPr>
          <p:cNvPr id="38" name="Graphic 3" descr="Open book"/>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8148" y="3732705"/>
            <a:ext cx="914400" cy="914400"/>
          </a:xfrm>
          <a:prstGeom prst="rect">
            <a:avLst/>
          </a:prstGeom>
        </p:spPr>
      </p:pic>
      <p:sp>
        <p:nvSpPr>
          <p:cNvPr id="39" name="Title 1"/>
          <p:cNvSpPr>
            <a:spLocks noGrp="1"/>
          </p:cNvSpPr>
          <p:nvPr/>
        </p:nvSpPr>
        <p:spPr>
          <a:xfrm>
            <a:off x="1632268" y="28335156"/>
            <a:ext cx="18941732" cy="1287817"/>
          </a:xfrm>
          <a:prstGeom prst="rect">
            <a:avLst/>
          </a:prstGeom>
        </p:spPr>
        <p:txBody>
          <a:bodyPr vert="horz" lIns="91442" tIns="45720" rIns="91442" bIns="45720" rtlCol="0" anchor="b">
            <a:no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lnSpc>
                <a:spcPct val="110000"/>
              </a:lnSpc>
            </a:pPr>
            <a:r>
              <a:rPr lang="en-GB" altLang="en-US" sz="3600" dirty="0">
                <a:solidFill>
                  <a:schemeClr val="bg1"/>
                </a:solidFill>
                <a:latin typeface="Segoe UI Light" panose="020B0502040204020203" charset="0"/>
                <a:cs typeface="Segoe UI Light" panose="020B0502040204020203" charset="0"/>
              </a:rPr>
              <a:t>Gesture control, more information displayed, bigger mirrors, less bezels, higher resolution screen, sleeker design, more lightweight, cheaper and much more!</a:t>
            </a:r>
            <a:endParaRPr lang="en-GB" altLang="en-US" sz="3600" dirty="0">
              <a:solidFill>
                <a:schemeClr val="bg1"/>
              </a:solidFill>
              <a:latin typeface="Segoe UI Light" panose="020B0502040204020203" charset="0"/>
              <a:cs typeface="Segoe UI Light" panose="020B0502040204020203" charset="0"/>
            </a:endParaRPr>
          </a:p>
        </p:txBody>
      </p:sp>
      <p:sp>
        <p:nvSpPr>
          <p:cNvPr id="40" name="Title 1"/>
          <p:cNvSpPr>
            <a:spLocks noGrp="1"/>
          </p:cNvSpPr>
          <p:nvPr/>
        </p:nvSpPr>
        <p:spPr>
          <a:xfrm>
            <a:off x="1632268" y="25509267"/>
            <a:ext cx="6167120" cy="2816860"/>
          </a:xfrm>
          <a:prstGeom prst="rect">
            <a:avLst/>
          </a:prstGeom>
        </p:spPr>
        <p:txBody>
          <a:bodyPr vert="horz" lIns="91442" tIns="45720" rIns="91442" bIns="45720" rtlCol="0" anchor="b">
            <a:normAutofit/>
          </a:bodyPr>
          <a:lstStyle>
            <a:lvl1pPr algn="ctr" defTabSz="2138680" rtl="0" eaLnBrk="1" latinLnBrk="0" hangingPunct="1">
              <a:lnSpc>
                <a:spcPct val="90000"/>
              </a:lnSpc>
              <a:spcBef>
                <a:spcPct val="0"/>
              </a:spcBef>
              <a:buNone/>
              <a:defRPr sz="14030" kern="1200">
                <a:solidFill>
                  <a:schemeClr val="tx1"/>
                </a:solidFill>
                <a:latin typeface="+mj-lt"/>
                <a:ea typeface="+mj-ea"/>
                <a:cs typeface="+mj-cs"/>
              </a:defRPr>
            </a:lvl1pPr>
          </a:lstStyle>
          <a:p>
            <a:pPr algn="l"/>
            <a:r>
              <a:rPr lang="en-GB" altLang="en-US" sz="7000" b="1" dirty="0">
                <a:solidFill>
                  <a:schemeClr val="bg1"/>
                </a:solidFill>
                <a:latin typeface="Segoe UI Light" panose="020B0502040204020203" charset="0"/>
                <a:cs typeface="Segoe UI Light" panose="020B0502040204020203" charset="0"/>
              </a:rPr>
              <a:t>Future Work: </a:t>
            </a:r>
            <a:endParaRPr lang="en-GB" altLang="en-US" sz="8000" b="1" dirty="0">
              <a:solidFill>
                <a:schemeClr val="bg1"/>
              </a:solidFill>
              <a:latin typeface="Segoe UI Light" panose="020B0502040204020203" charset="0"/>
              <a:cs typeface="Segoe UI Light" panose="020B0502040204020203" charset="0"/>
            </a:endParaRPr>
          </a:p>
        </p:txBody>
      </p:sp>
      <p:pic>
        <p:nvPicPr>
          <p:cNvPr id="41" name="Graphic 8" descr="Chevron arrows"/>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8148" y="27223074"/>
            <a:ext cx="914400"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1637</Words>
  <Application>WPS Presentation</Application>
  <PresentationFormat>Widescreen</PresentationFormat>
  <Paragraphs>26</Paragraphs>
  <Slides>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1</vt:i4>
      </vt:variant>
    </vt:vector>
  </HeadingPairs>
  <TitlesOfParts>
    <vt:vector size="17" baseType="lpstr">
      <vt:lpstr>Arial</vt:lpstr>
      <vt:lpstr>SimSun</vt:lpstr>
      <vt:lpstr>Wingdings</vt:lpstr>
      <vt:lpstr>Calibri Light</vt:lpstr>
      <vt:lpstr>Calibri</vt:lpstr>
      <vt:lpstr>Microsoft YaHei</vt:lpstr>
      <vt:lpstr>Arial Unicode MS</vt:lpstr>
      <vt:lpstr>Microsoft JhengHei Light</vt:lpstr>
      <vt:lpstr>Segoe UI Semilight</vt:lpstr>
      <vt:lpstr>Segoe UI Light</vt:lpstr>
      <vt:lpstr>Office Theme</vt:lpstr>
      <vt:lpstr>Paint.Picture</vt:lpstr>
      <vt:lpstr>Paint.Picture</vt:lpstr>
      <vt:lpstr>Paint.Picture</vt:lpstr>
      <vt:lpstr>Paint.Picture</vt:lpstr>
      <vt:lpstr>Paint.Picture</vt:lpstr>
      <vt:lpstr>Magic Mirror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Magic Mirror </dc:title>
  <dc:creator/>
  <cp:lastModifiedBy>jamie</cp:lastModifiedBy>
  <cp:revision>21</cp:revision>
  <dcterms:created xsi:type="dcterms:W3CDTF">2021-04-27T14:47:53Z</dcterms:created>
  <dcterms:modified xsi:type="dcterms:W3CDTF">2021-04-27T17:43:09Z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2057-11.2.0.10101</vt:lpwstr>
  </property>
</Properties>
</file>