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15.11.2024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 Project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Rakhmanberdiev</a:t>
            </a:r>
            <a:r>
              <a:rPr lang="en-US" dirty="0" smtClean="0"/>
              <a:t> </a:t>
            </a:r>
            <a:r>
              <a:rPr lang="en-US" dirty="0" err="1" smtClean="0"/>
              <a:t>Tamerlan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Asymmetric encryption offers more information security. </a:t>
            </a:r>
            <a:endParaRPr lang="en-US" dirty="0" smtClean="0"/>
          </a:p>
          <a:p>
            <a:pPr fontAlgn="ctr"/>
            <a:r>
              <a:rPr lang="en-US" dirty="0" smtClean="0"/>
              <a:t>The </a:t>
            </a:r>
            <a:r>
              <a:rPr lang="en-US" dirty="0" smtClean="0"/>
              <a:t>recipient can verify the origin of a message, making it easier to avoid messages from unknown senders. </a:t>
            </a:r>
          </a:p>
          <a:p>
            <a:pPr fontAlgn="ctr"/>
            <a:r>
              <a:rPr lang="en-US" dirty="0" smtClean="0"/>
              <a:t>Asymmetric </a:t>
            </a:r>
            <a:r>
              <a:rPr lang="en-US" dirty="0" smtClean="0"/>
              <a:t>encryption creates security signatures that allow users to authenticate documents.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 fontScale="92500"/>
          </a:bodyPr>
          <a:lstStyle/>
          <a:p>
            <a:pPr fontAlgn="ctr"/>
            <a:r>
              <a:rPr lang="en-US" dirty="0" smtClean="0"/>
              <a:t>Asymmetric </a:t>
            </a:r>
            <a:r>
              <a:rPr lang="en-US" dirty="0" smtClean="0"/>
              <a:t>encryption is slower than symmetric encryption because of the computationally intensive operations involved. </a:t>
            </a:r>
          </a:p>
          <a:p>
            <a:pPr fontAlgn="ctr"/>
            <a:r>
              <a:rPr lang="en-US" dirty="0" smtClean="0"/>
              <a:t>Asymmetric </a:t>
            </a:r>
            <a:r>
              <a:rPr lang="en-US" dirty="0" smtClean="0"/>
              <a:t>encryption is less efficient than symmetric encryption, making it unsuitable for encrypting large amounts of data. </a:t>
            </a:r>
          </a:p>
          <a:p>
            <a:pPr fontAlgn="ctr"/>
            <a:r>
              <a:rPr lang="en-US" dirty="0" smtClean="0"/>
              <a:t>If </a:t>
            </a:r>
            <a:r>
              <a:rPr lang="en-US" dirty="0" smtClean="0"/>
              <a:t>the private key is lost, no one can decrypt the information. </a:t>
            </a:r>
          </a:p>
          <a:p>
            <a:r>
              <a:rPr lang="en-US" smtClean="0"/>
              <a:t>All </a:t>
            </a:r>
            <a:r>
              <a:rPr lang="en-US" dirty="0" smtClean="0"/>
              <a:t>parties must use the same form of encryption to share messages.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0" y="2636912"/>
            <a:ext cx="5081768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Libraries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Python, Framework </a:t>
            </a:r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6" name="Picture 2" descr="Starting a Django Project in an Existing Directory | Automation Pan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492896"/>
            <a:ext cx="5905500" cy="2686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Encryptions algorithms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two types of algorithms in this project: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Asymmetric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4800600"/>
          </a:xfrm>
        </p:spPr>
        <p:txBody>
          <a:bodyPr/>
          <a:lstStyle/>
          <a:p>
            <a:r>
              <a:rPr lang="en-US" dirty="0" smtClean="0"/>
              <a:t>Symmetric encryption is an encryption method that uses a single key to encrypt and decrypt data. Though generally less secure than asymmetric encryption, it’s often considered more efficient because it requires less processing power.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Symmetric encryption works by creating a single shared </a:t>
            </a:r>
            <a:r>
              <a:rPr lang="en-US" dirty="0" smtClean="0"/>
              <a:t>key. With the key you can encrypt and decrypt data.</a:t>
            </a:r>
            <a:endParaRPr lang="en-US" dirty="0" smtClean="0"/>
          </a:p>
        </p:txBody>
      </p:sp>
      <p:pic>
        <p:nvPicPr>
          <p:cNvPr id="8194" name="Picture 2" descr="What is Symmetric Encryption? Symmetric-Key Algorith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068960"/>
            <a:ext cx="7048500" cy="354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>
            <a:normAutofit/>
          </a:bodyPr>
          <a:lstStyle/>
          <a:p>
            <a:pPr fontAlgn="ctr"/>
            <a:r>
              <a:rPr lang="en-US" dirty="0" smtClean="0"/>
              <a:t>Symmetric </a:t>
            </a:r>
            <a:r>
              <a:rPr lang="en-US" dirty="0" smtClean="0"/>
              <a:t>encryption is fast and efficient for encrypting large amounts of data, such as files, disks, or databases. </a:t>
            </a:r>
          </a:p>
          <a:p>
            <a:pPr fontAlgn="ctr"/>
            <a:r>
              <a:rPr lang="en-US" dirty="0" smtClean="0"/>
              <a:t>Symmetric </a:t>
            </a:r>
            <a:r>
              <a:rPr lang="en-US" dirty="0" smtClean="0"/>
              <a:t>encryption is easy to understand and set up. </a:t>
            </a:r>
          </a:p>
          <a:p>
            <a:r>
              <a:rPr lang="en-US" dirty="0" smtClean="0"/>
              <a:t>Symmetric </a:t>
            </a:r>
            <a:r>
              <a:rPr lang="en-US" dirty="0" smtClean="0"/>
              <a:t>encryption is widely used in the industry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>
            <a:normAutofit lnSpcReduction="10000"/>
          </a:bodyPr>
          <a:lstStyle/>
          <a:p>
            <a:pPr fontAlgn="ctr"/>
            <a:r>
              <a:rPr lang="en-US" dirty="0" smtClean="0"/>
              <a:t>The </a:t>
            </a:r>
            <a:r>
              <a:rPr lang="en-US" dirty="0" smtClean="0"/>
              <a:t>key must be kept secret, and the transmission of the key must be secure. If the key is compromised, all the data encrypted with that key is vulnerable. </a:t>
            </a:r>
          </a:p>
          <a:p>
            <a:pPr fontAlgn="ctr"/>
            <a:r>
              <a:rPr lang="en-US" dirty="0" smtClean="0"/>
              <a:t>Distributing </a:t>
            </a:r>
            <a:r>
              <a:rPr lang="en-US" dirty="0" smtClean="0"/>
              <a:t>and managing keys can be challenging, especially for large or dynamic networks. </a:t>
            </a:r>
          </a:p>
          <a:p>
            <a:r>
              <a:rPr lang="en-US" dirty="0" smtClean="0"/>
              <a:t>Symmetric </a:t>
            </a:r>
            <a:r>
              <a:rPr lang="en-US" dirty="0" smtClean="0"/>
              <a:t>encryption does not verify the identity of the sender or prevent the sender from denying the message.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Encryption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410200"/>
          </a:xfrm>
        </p:spPr>
        <p:txBody>
          <a:bodyPr/>
          <a:lstStyle/>
          <a:p>
            <a:r>
              <a:rPr lang="en-US" dirty="0" smtClean="0"/>
              <a:t>Asymmetric cryptography, also known as public key cryptography, is a process that uses a pair of </a:t>
            </a:r>
            <a:r>
              <a:rPr lang="en-US" dirty="0" smtClean="0"/>
              <a:t>related keys</a:t>
            </a:r>
            <a:r>
              <a:rPr lang="en-US" dirty="0" smtClean="0"/>
              <a:t> </a:t>
            </a:r>
            <a:r>
              <a:rPr lang="en-US" dirty="0" smtClean="0"/>
              <a:t>- one </a:t>
            </a:r>
            <a:r>
              <a:rPr lang="en-US" dirty="0" smtClean="0"/>
              <a:t>public key and one private key </a:t>
            </a:r>
            <a:r>
              <a:rPr lang="en-US" dirty="0" smtClean="0"/>
              <a:t>– to encrypt</a:t>
            </a:r>
            <a:r>
              <a:rPr lang="en-US" dirty="0" smtClean="0"/>
              <a:t> and decrypt a </a:t>
            </a:r>
            <a:r>
              <a:rPr lang="en-US" dirty="0" smtClean="0"/>
              <a:t>data and protect it</a:t>
            </a:r>
            <a:endParaRPr lang="en-US" dirty="0"/>
          </a:p>
        </p:txBody>
      </p:sp>
      <p:pic>
        <p:nvPicPr>
          <p:cNvPr id="5122" name="Picture 2" descr="Symmetric vs. Asymmetric Encryption - What are difference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985368"/>
            <a:ext cx="5256584" cy="2872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US" dirty="0" smtClean="0"/>
              <a:t>Keys in Asymmetric encryption are mathematically related. If you encrypt data with public key X, it means you can decrypt data ONLY with private key X.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</TotalTime>
  <Words>195</Words>
  <Application>Microsoft Office PowerPoint</Application>
  <PresentationFormat>Экран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Солнцестояние</vt:lpstr>
      <vt:lpstr>Encryption Project</vt:lpstr>
      <vt:lpstr>Frameworks and Libraries</vt:lpstr>
      <vt:lpstr>Encryptions algorithms</vt:lpstr>
      <vt:lpstr>Symmetric Encryption</vt:lpstr>
      <vt:lpstr>How it works</vt:lpstr>
      <vt:lpstr>Pros</vt:lpstr>
      <vt:lpstr>Cons</vt:lpstr>
      <vt:lpstr>Asymmetric Encryption</vt:lpstr>
      <vt:lpstr>How it works</vt:lpstr>
      <vt:lpstr>Pros</vt:lpstr>
      <vt:lpstr>Cons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Library API Project</dc:title>
  <dc:creator>Tamerlan</dc:creator>
  <cp:lastModifiedBy>Tamerlan</cp:lastModifiedBy>
  <cp:revision>20</cp:revision>
  <dcterms:created xsi:type="dcterms:W3CDTF">2024-11-14T17:17:26Z</dcterms:created>
  <dcterms:modified xsi:type="dcterms:W3CDTF">2024-11-14T20:21:14Z</dcterms:modified>
</cp:coreProperties>
</file>