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8" r:id="rId4"/>
    <p:sldId id="257" r:id="rId5"/>
    <p:sldId id="267" r:id="rId6"/>
    <p:sldId id="259" r:id="rId7"/>
    <p:sldId id="268" r:id="rId8"/>
    <p:sldId id="269" r:id="rId9"/>
    <p:sldId id="260" r:id="rId10"/>
    <p:sldId id="261" r:id="rId11"/>
    <p:sldId id="262" r:id="rId12"/>
    <p:sldId id="263" r:id="rId13"/>
    <p:sldId id="270" r:id="rId14"/>
    <p:sldId id="272" r:id="rId15"/>
    <p:sldId id="271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Encrypted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Rakhmanberdiev</a:t>
            </a:r>
            <a:r>
              <a:rPr lang="en-US" dirty="0" smtClean="0"/>
              <a:t> </a:t>
            </a:r>
            <a:r>
              <a:rPr lang="en-US" dirty="0" err="1" smtClean="0"/>
              <a:t>Tamerlan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221560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The key must be kept secret, and the transmission of the key must be secure. If the key is compromised, all the data encrypted with that key is vulnerable. </a:t>
            </a:r>
          </a:p>
          <a:p>
            <a:pPr fontAlgn="ctr"/>
            <a:r>
              <a:rPr lang="en-US" dirty="0" smtClean="0"/>
              <a:t>Distributing and managing keys can be challenging, especially for large or dynamic networks. </a:t>
            </a:r>
          </a:p>
          <a:p>
            <a:r>
              <a:rPr lang="en-US" dirty="0" smtClean="0"/>
              <a:t>Symmetric encryption does not verify the identity of the sender or prevent the sender from denying the message.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/>
          <a:lstStyle/>
          <a:p>
            <a:r>
              <a:rPr lang="en-US" dirty="0" smtClean="0"/>
              <a:t>Asymmetric cryptography, also known as public key cryptography, is a process that uses a pair of related keys - one public key and one private key – to encrypt and decrypt a data and protect it</a:t>
            </a:r>
            <a:endParaRPr lang="en-US" dirty="0"/>
          </a:p>
        </p:txBody>
      </p:sp>
      <p:pic>
        <p:nvPicPr>
          <p:cNvPr id="5122" name="Picture 2" descr="Symmetric vs. Asymmetric Encryption - What are difference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985368"/>
            <a:ext cx="5256584" cy="2872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US" dirty="0" smtClean="0"/>
              <a:t>Keys in Asymmetric encryption are mathematically related. If you encrypt data with public key X, it means you can decrypt data ONLY with private key X.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Asymmetric Encryption in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4009852" cy="447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628800"/>
            <a:ext cx="419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 without key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1556" y="2996952"/>
            <a:ext cx="488244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860032" y="2492896"/>
            <a:ext cx="3877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Encrypted file and keys send to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4545"/>
            <a:ext cx="4355976" cy="485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556792"/>
            <a:ext cx="4355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 with key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068960"/>
            <a:ext cx="4896544" cy="20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425765" y="249289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Encrypted file send to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Asymmetric Decryption in project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96763"/>
            <a:ext cx="3635896" cy="466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700808"/>
            <a:ext cx="363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46942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4716016" y="2924944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Decrypted file send to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Asymmetric encryption offers more information security. </a:t>
            </a:r>
          </a:p>
          <a:p>
            <a:pPr fontAlgn="ctr"/>
            <a:r>
              <a:rPr lang="en-US" dirty="0" smtClean="0"/>
              <a:t>The recipient can verify the origin of a message, making it easier to avoid messages from unknown senders. </a:t>
            </a:r>
          </a:p>
          <a:p>
            <a:pPr fontAlgn="ctr"/>
            <a:r>
              <a:rPr lang="en-US" dirty="0" smtClean="0"/>
              <a:t>Asymmetric encryption creates security signatures that allow users to authenticate documents.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 fontScale="92500"/>
          </a:bodyPr>
          <a:lstStyle/>
          <a:p>
            <a:pPr fontAlgn="ctr"/>
            <a:r>
              <a:rPr lang="en-US" dirty="0" smtClean="0"/>
              <a:t>Asymmetric encryption is slower than symmetric encryption because of the computationally intensive operations involved. </a:t>
            </a:r>
          </a:p>
          <a:p>
            <a:pPr fontAlgn="ctr"/>
            <a:r>
              <a:rPr lang="en-US" dirty="0" smtClean="0"/>
              <a:t>Asymmetric encryption is less efficient than symmetric encryption, making it unsuitable for encrypting large amounts of data. </a:t>
            </a:r>
          </a:p>
          <a:p>
            <a:pPr fontAlgn="ctr"/>
            <a:r>
              <a:rPr lang="en-US" dirty="0" smtClean="0"/>
              <a:t>If the private key is lost, no one can decrypt the information. </a:t>
            </a:r>
          </a:p>
          <a:p>
            <a:r>
              <a:rPr lang="en-US" smtClean="0"/>
              <a:t>All </a:t>
            </a:r>
            <a:r>
              <a:rPr lang="en-US" dirty="0" smtClean="0"/>
              <a:t>parties must use the same form of encryption to share messages.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2636912"/>
            <a:ext cx="5081768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Actuality of Encrypted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US" dirty="0" smtClean="0"/>
              <a:t>Every year millions of computer data get stolen. And every year this number is increasing with the rise of computer users and lack of computer education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Libraries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Python, Framework </a:t>
            </a:r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6" name="Picture 2" descr="Starting a Django Project in an Existing Directory | Automation Pan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5905500" cy="2686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Encryptions algorithms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two types of algorithms in this project: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Asymmetric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/>
          <a:lstStyle/>
          <a:p>
            <a:r>
              <a:rPr lang="en-US" dirty="0" smtClean="0"/>
              <a:t>Symmetric encryption is an encryption method that uses a single key to encrypt and decrypt data. Though generally less secure than asymmetric encryption, it’s often considered more efficient because it requires less processing power.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US" dirty="0" smtClean="0"/>
              <a:t>Symmetric encryption works by creating a single shared key. With the key you can encrypt and decrypt data.</a:t>
            </a:r>
          </a:p>
        </p:txBody>
      </p:sp>
      <p:pic>
        <p:nvPicPr>
          <p:cNvPr id="8194" name="Picture 2" descr="What is Symmetric Encryption? Symmetric-Key Algorith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7048500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962088" cy="796950"/>
          </a:xfrm>
        </p:spPr>
        <p:txBody>
          <a:bodyPr/>
          <a:lstStyle/>
          <a:p>
            <a:r>
              <a:rPr lang="en-US" dirty="0" smtClean="0"/>
              <a:t>Symmetric Encryption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25064"/>
            <a:ext cx="3995936" cy="414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323528" y="1772816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564904"/>
            <a:ext cx="4972719" cy="280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4499993" y="2204864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Receiving the encrypted file and key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9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Symmetric Decryption in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40024"/>
            <a:ext cx="4037514" cy="49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07504" y="134076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Filling the form and submitting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4864"/>
            <a:ext cx="3787775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919222" y="1556792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Decrypted file send to the mail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Symmetric encryption is fast and efficient for encrypting large amounts of data, such as files, disks, or databases. </a:t>
            </a:r>
          </a:p>
          <a:p>
            <a:pPr fontAlgn="ctr"/>
            <a:r>
              <a:rPr lang="en-US" dirty="0" smtClean="0"/>
              <a:t>Symmetric encryption is easy to understand and set up. </a:t>
            </a:r>
          </a:p>
          <a:p>
            <a:r>
              <a:rPr lang="en-US" dirty="0" smtClean="0"/>
              <a:t>Symmetric encryption is widely used in the industry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</TotalTime>
  <Words>299</Words>
  <Application>Microsoft Office PowerPoint</Application>
  <PresentationFormat>Экран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Солнцестояние</vt:lpstr>
      <vt:lpstr>Encrypted Project</vt:lpstr>
      <vt:lpstr>Actuality of Encrypted</vt:lpstr>
      <vt:lpstr>Frameworks and Libraries</vt:lpstr>
      <vt:lpstr>Encryptions algorithms</vt:lpstr>
      <vt:lpstr>Symmetric Encryption</vt:lpstr>
      <vt:lpstr>How it works</vt:lpstr>
      <vt:lpstr>Symmetric Encryption in project</vt:lpstr>
      <vt:lpstr>Symmetric Decryption in project</vt:lpstr>
      <vt:lpstr>Pros</vt:lpstr>
      <vt:lpstr>Cons</vt:lpstr>
      <vt:lpstr>Asymmetric Encryption</vt:lpstr>
      <vt:lpstr>How it works</vt:lpstr>
      <vt:lpstr>Asymmetric Encryption in project</vt:lpstr>
      <vt:lpstr>Слайд 14</vt:lpstr>
      <vt:lpstr>Asymmetric Decryption in project</vt:lpstr>
      <vt:lpstr>Pros</vt:lpstr>
      <vt:lpstr>Cons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API Project</dc:title>
  <dc:creator>Tamerlan</dc:creator>
  <cp:lastModifiedBy>Tamerlan</cp:lastModifiedBy>
  <cp:revision>32</cp:revision>
  <dcterms:created xsi:type="dcterms:W3CDTF">2024-11-14T17:17:26Z</dcterms:created>
  <dcterms:modified xsi:type="dcterms:W3CDTF">2024-11-27T05:21:56Z</dcterms:modified>
</cp:coreProperties>
</file>