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Library API Project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Rakhmanberdiev</a:t>
            </a:r>
            <a:r>
              <a:rPr lang="en-US" dirty="0" smtClean="0"/>
              <a:t> </a:t>
            </a:r>
            <a:r>
              <a:rPr lang="en-US" dirty="0" err="1" smtClean="0"/>
              <a:t>Tamerlan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Swagger UI is Used for better visualization of API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079260" cy="392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4179664" cy="201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620688"/>
            <a:ext cx="4054086" cy="19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924944"/>
            <a:ext cx="5831137" cy="282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0" y="2636912"/>
            <a:ext cx="5081768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and Libraries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Python, Framework </a:t>
            </a:r>
            <a:r>
              <a:rPr lang="en-US" dirty="0" err="1" smtClean="0"/>
              <a:t>Django</a:t>
            </a:r>
            <a:r>
              <a:rPr lang="en-US" dirty="0" smtClean="0"/>
              <a:t> and </a:t>
            </a:r>
            <a:r>
              <a:rPr lang="en-US" dirty="0" err="1" smtClean="0"/>
              <a:t>Django</a:t>
            </a:r>
            <a:r>
              <a:rPr lang="en-US" dirty="0" smtClean="0"/>
              <a:t> REST Framework,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Starting a Django Project in an Existing Directory | Automation Pan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068960"/>
            <a:ext cx="5905500" cy="2686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API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has 4 tables:</a:t>
            </a:r>
          </a:p>
          <a:p>
            <a:pPr lvl="1"/>
            <a:r>
              <a:rPr lang="en-US" dirty="0" smtClean="0"/>
              <a:t>Author – author of songs and albums</a:t>
            </a:r>
          </a:p>
          <a:p>
            <a:pPr lvl="1"/>
            <a:r>
              <a:rPr lang="en-US" dirty="0" smtClean="0"/>
              <a:t>Album – album that contains songs</a:t>
            </a:r>
          </a:p>
          <a:p>
            <a:pPr lvl="1"/>
            <a:r>
              <a:rPr lang="en-US" dirty="0" smtClean="0"/>
              <a:t>Genre – genre of song</a:t>
            </a:r>
          </a:p>
          <a:p>
            <a:pPr lvl="1"/>
            <a:r>
              <a:rPr lang="en-US" dirty="0" smtClean="0"/>
              <a:t>Song – song itself has genres and authors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0802"/>
            <a:ext cx="9144000" cy="575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Implementation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Model can be created, retrieved, updated</a:t>
            </a:r>
            <a:r>
              <a:rPr lang="en-US" dirty="0" smtClean="0"/>
              <a:t> </a:t>
            </a:r>
            <a:r>
              <a:rPr lang="en-US" dirty="0" smtClean="0"/>
              <a:t>and deleted.</a:t>
            </a:r>
          </a:p>
          <a:p>
            <a:r>
              <a:rPr lang="en-US" dirty="0" smtClean="0"/>
              <a:t>Song Model as example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429000"/>
            <a:ext cx="4435097" cy="212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29000"/>
            <a:ext cx="4392488" cy="212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Filtration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Song, Albums and Authors can be filtrated.</a:t>
            </a:r>
          </a:p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472987" cy="314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 Changes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Django-Jazzmin</a:t>
            </a:r>
            <a:r>
              <a:rPr lang="en-US" dirty="0" smtClean="0"/>
              <a:t> to improve Admin Panel looks and make it more understandable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 descr="PyLess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64603" cy="41531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21176"/>
            <a:ext cx="914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103</TotalTime>
  <Words>112</Words>
  <Application>Microsoft Office PowerPoint</Application>
  <PresentationFormat>Экран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Солнцестояние</vt:lpstr>
      <vt:lpstr>Music Library API Project</vt:lpstr>
      <vt:lpstr>Frameworks and Libraries</vt:lpstr>
      <vt:lpstr>Structure of API</vt:lpstr>
      <vt:lpstr>Слайд 4</vt:lpstr>
      <vt:lpstr>CRUD Implementation</vt:lpstr>
      <vt:lpstr>Filtration</vt:lpstr>
      <vt:lpstr>Admin Panel Changes</vt:lpstr>
      <vt:lpstr>Слайд 8</vt:lpstr>
      <vt:lpstr>Слайд 9</vt:lpstr>
      <vt:lpstr>Swagger UI </vt:lpstr>
      <vt:lpstr>Слайд 11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Library API Project</dc:title>
  <dc:creator>Tamerlan</dc:creator>
  <cp:lastModifiedBy>Tamerlan</cp:lastModifiedBy>
  <cp:revision>16</cp:revision>
  <dcterms:created xsi:type="dcterms:W3CDTF">2024-11-14T17:17:26Z</dcterms:created>
  <dcterms:modified xsi:type="dcterms:W3CDTF">2024-11-14T19:01:35Z</dcterms:modified>
</cp:coreProperties>
</file>