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85" r:id="rId5"/>
    <p:sldId id="286" r:id="rId6"/>
    <p:sldId id="287" r:id="rId7"/>
    <p:sldId id="297" r:id="rId8"/>
    <p:sldId id="288" r:id="rId9"/>
    <p:sldId id="289" r:id="rId10"/>
    <p:sldId id="290" r:id="rId11"/>
    <p:sldId id="291" r:id="rId12"/>
    <p:sldId id="298" r:id="rId13"/>
    <p:sldId id="292" r:id="rId14"/>
    <p:sldId id="294" r:id="rId15"/>
    <p:sldId id="295" r:id="rId16"/>
    <p:sldId id="296" r:id="rId17"/>
    <p:sldId id="279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EBC"/>
    <a:srgbClr val="EFEFEF"/>
    <a:srgbClr val="DE7F7E"/>
    <a:srgbClr val="EC6A41"/>
    <a:srgbClr val="6DA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97" autoAdjust="0"/>
  </p:normalViewPr>
  <p:slideViewPr>
    <p:cSldViewPr snapToGrid="0" showGuides="1">
      <p:cViewPr varScale="1">
        <p:scale>
          <a:sx n="72" d="100"/>
          <a:sy n="72" d="100"/>
        </p:scale>
        <p:origin x="984" y="62"/>
      </p:cViewPr>
      <p:guideLst>
        <p:guide orient="horz" pos="32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3254" y="8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兼顾了快速原型的迭代的特征以及瀑布模型的系统化与严格监控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2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我有了一个咸鱼梦想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8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上面为基本需求</a:t>
            </a:r>
            <a:endParaRPr lang="en-US" altLang="zh-CN" dirty="0"/>
          </a:p>
          <a:p>
            <a:r>
              <a:rPr lang="zh-CN" altLang="en-US" dirty="0"/>
              <a:t>下面为拓展需求，较难实现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5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7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5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5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32421" y="-102235"/>
            <a:ext cx="11974195" cy="7062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02305" y="2594267"/>
            <a:ext cx="98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2020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25899" y="1119777"/>
            <a:ext cx="680987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头秃之</a:t>
            </a: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IDE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项目规划</a:t>
            </a:r>
          </a:p>
        </p:txBody>
      </p:sp>
      <p:sp>
        <p:nvSpPr>
          <p:cNvPr id="2" name="矩形 1"/>
          <p:cNvSpPr/>
          <p:nvPr/>
        </p:nvSpPr>
        <p:spPr>
          <a:xfrm>
            <a:off x="217805" y="58872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阿巴阿巴</a:t>
            </a:r>
          </a:p>
        </p:txBody>
      </p:sp>
      <p:sp>
        <p:nvSpPr>
          <p:cNvPr id="8" name="矩形 7"/>
          <p:cNvSpPr/>
          <p:nvPr/>
        </p:nvSpPr>
        <p:spPr>
          <a:xfrm>
            <a:off x="232421" y="628732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04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进度计划</a:t>
            </a:r>
          </a:p>
        </p:txBody>
      </p:sp>
    </p:spTree>
    <p:extLst>
      <p:ext uri="{BB962C8B-B14F-4D97-AF65-F5344CB8AC3E}">
        <p14:creationId xmlns:p14="http://schemas.microsoft.com/office/powerpoint/2010/main" val="62868161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>
          <a:xfrm>
            <a:off x="4553432" y="1752769"/>
            <a:ext cx="2252662" cy="1901066"/>
          </a:xfrm>
          <a:custGeom>
            <a:avLst/>
            <a:gdLst>
              <a:gd name="txL" fmla="*/ 0 w 1582"/>
              <a:gd name="txT" fmla="*/ 0 h 1598"/>
              <a:gd name="txR" fmla="*/ 1582 w 1582"/>
              <a:gd name="txB" fmla="*/ 1598 h 1598"/>
            </a:gdLst>
            <a:ahLst/>
            <a:cxnLst>
              <a:cxn ang="0">
                <a:pos x="2543102" y="0"/>
              </a:cxn>
              <a:cxn ang="0">
                <a:pos x="168851" y="0"/>
              </a:cxn>
              <a:cxn ang="0">
                <a:pos x="168851" y="0"/>
              </a:cxn>
              <a:cxn ang="0">
                <a:pos x="144729" y="2847"/>
              </a:cxn>
              <a:cxn ang="0">
                <a:pos x="120608" y="5694"/>
              </a:cxn>
              <a:cxn ang="0">
                <a:pos x="99932" y="11389"/>
              </a:cxn>
              <a:cxn ang="0">
                <a:pos x="79257" y="17083"/>
              </a:cxn>
              <a:cxn ang="0">
                <a:pos x="62027" y="25625"/>
              </a:cxn>
              <a:cxn ang="0">
                <a:pos x="44797" y="37013"/>
              </a:cxn>
              <a:cxn ang="0">
                <a:pos x="31013" y="51249"/>
              </a:cxn>
              <a:cxn ang="0">
                <a:pos x="17230" y="65485"/>
              </a:cxn>
              <a:cxn ang="0">
                <a:pos x="10338" y="79721"/>
              </a:cxn>
              <a:cxn ang="0">
                <a:pos x="3446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3446" y="150900"/>
              </a:cxn>
              <a:cxn ang="0">
                <a:pos x="10338" y="170830"/>
              </a:cxn>
              <a:cxn ang="0">
                <a:pos x="20676" y="193607"/>
              </a:cxn>
              <a:cxn ang="0">
                <a:pos x="34459" y="213538"/>
              </a:cxn>
              <a:cxn ang="0">
                <a:pos x="1240538" y="2189473"/>
              </a:cxn>
              <a:cxn ang="0">
                <a:pos x="1240538" y="2189473"/>
              </a:cxn>
              <a:cxn ang="0">
                <a:pos x="1250876" y="2209403"/>
              </a:cxn>
              <a:cxn ang="0">
                <a:pos x="1264659" y="2226486"/>
              </a:cxn>
              <a:cxn ang="0">
                <a:pos x="1281889" y="2240722"/>
              </a:cxn>
              <a:cxn ang="0">
                <a:pos x="1295673" y="2252111"/>
              </a:cxn>
              <a:cxn ang="0">
                <a:pos x="1309456" y="2260652"/>
              </a:cxn>
              <a:cxn ang="0">
                <a:pos x="1326686" y="2269194"/>
              </a:cxn>
              <a:cxn ang="0">
                <a:pos x="1343916" y="2272041"/>
              </a:cxn>
              <a:cxn ang="0">
                <a:pos x="1357700" y="2274888"/>
              </a:cxn>
              <a:cxn ang="0">
                <a:pos x="1374929" y="2272041"/>
              </a:cxn>
              <a:cxn ang="0">
                <a:pos x="1392159" y="2269194"/>
              </a:cxn>
              <a:cxn ang="0">
                <a:pos x="1405943" y="2260652"/>
              </a:cxn>
              <a:cxn ang="0">
                <a:pos x="1423172" y="2252111"/>
              </a:cxn>
              <a:cxn ang="0">
                <a:pos x="1436956" y="2240722"/>
              </a:cxn>
              <a:cxn ang="0">
                <a:pos x="1450740" y="2226486"/>
              </a:cxn>
              <a:cxn ang="0">
                <a:pos x="1464524" y="2209403"/>
              </a:cxn>
              <a:cxn ang="0">
                <a:pos x="1478307" y="2189473"/>
              </a:cxn>
              <a:cxn ang="0">
                <a:pos x="2698169" y="199302"/>
              </a:cxn>
              <a:cxn ang="0">
                <a:pos x="2698169" y="199302"/>
              </a:cxn>
              <a:cxn ang="0">
                <a:pos x="2708507" y="179372"/>
              </a:cxn>
              <a:cxn ang="0">
                <a:pos x="2718845" y="159441"/>
              </a:cxn>
              <a:cxn ang="0">
                <a:pos x="2722291" y="139511"/>
              </a:cxn>
              <a:cxn ang="0">
                <a:pos x="2725737" y="119581"/>
              </a:cxn>
              <a:cxn ang="0">
                <a:pos x="2725737" y="102498"/>
              </a:cxn>
              <a:cxn ang="0">
                <a:pos x="2718845" y="85415"/>
              </a:cxn>
              <a:cxn ang="0">
                <a:pos x="2715399" y="71179"/>
              </a:cxn>
              <a:cxn ang="0">
                <a:pos x="2705061" y="56943"/>
              </a:cxn>
              <a:cxn ang="0">
                <a:pos x="2694724" y="45555"/>
              </a:cxn>
              <a:cxn ang="0">
                <a:pos x="2677494" y="34166"/>
              </a:cxn>
              <a:cxn ang="0">
                <a:pos x="2663710" y="22777"/>
              </a:cxn>
              <a:cxn ang="0">
                <a:pos x="2643034" y="14236"/>
              </a:cxn>
              <a:cxn ang="0">
                <a:pos x="2622359" y="8542"/>
              </a:cxn>
              <a:cxn ang="0">
                <a:pos x="2598237" y="5694"/>
              </a:cxn>
              <a:cxn ang="0">
                <a:pos x="2570670" y="0"/>
              </a:cxn>
              <a:cxn ang="0">
                <a:pos x="2543102" y="0"/>
              </a:cxn>
              <a:cxn ang="0">
                <a:pos x="2543102" y="0"/>
              </a:cxn>
            </a:cxnLst>
            <a:rect l="txL" t="txT" r="txR" b="txB"/>
            <a:pathLst>
              <a:path w="1582" h="1598">
                <a:moveTo>
                  <a:pt x="1476" y="0"/>
                </a:moveTo>
                <a:lnTo>
                  <a:pt x="98" y="0"/>
                </a:lnTo>
                <a:lnTo>
                  <a:pt x="84" y="2"/>
                </a:lnTo>
                <a:lnTo>
                  <a:pt x="70" y="4"/>
                </a:lnTo>
                <a:lnTo>
                  <a:pt x="58" y="8"/>
                </a:lnTo>
                <a:lnTo>
                  <a:pt x="46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0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2" y="106"/>
                </a:lnTo>
                <a:lnTo>
                  <a:pt x="6" y="120"/>
                </a:lnTo>
                <a:lnTo>
                  <a:pt x="12" y="136"/>
                </a:lnTo>
                <a:lnTo>
                  <a:pt x="20" y="150"/>
                </a:lnTo>
                <a:lnTo>
                  <a:pt x="720" y="1538"/>
                </a:lnTo>
                <a:lnTo>
                  <a:pt x="726" y="1552"/>
                </a:lnTo>
                <a:lnTo>
                  <a:pt x="734" y="1564"/>
                </a:lnTo>
                <a:lnTo>
                  <a:pt x="744" y="1574"/>
                </a:lnTo>
                <a:lnTo>
                  <a:pt x="752" y="1582"/>
                </a:lnTo>
                <a:lnTo>
                  <a:pt x="760" y="1588"/>
                </a:lnTo>
                <a:lnTo>
                  <a:pt x="770" y="1594"/>
                </a:lnTo>
                <a:lnTo>
                  <a:pt x="780" y="1596"/>
                </a:lnTo>
                <a:lnTo>
                  <a:pt x="788" y="1598"/>
                </a:lnTo>
                <a:lnTo>
                  <a:pt x="798" y="1596"/>
                </a:lnTo>
                <a:lnTo>
                  <a:pt x="808" y="1594"/>
                </a:lnTo>
                <a:lnTo>
                  <a:pt x="816" y="1588"/>
                </a:lnTo>
                <a:lnTo>
                  <a:pt x="826" y="1582"/>
                </a:lnTo>
                <a:lnTo>
                  <a:pt x="834" y="1574"/>
                </a:lnTo>
                <a:lnTo>
                  <a:pt x="842" y="1564"/>
                </a:lnTo>
                <a:lnTo>
                  <a:pt x="850" y="1552"/>
                </a:lnTo>
                <a:lnTo>
                  <a:pt x="858" y="1538"/>
                </a:lnTo>
                <a:lnTo>
                  <a:pt x="1566" y="140"/>
                </a:lnTo>
                <a:lnTo>
                  <a:pt x="1572" y="126"/>
                </a:lnTo>
                <a:lnTo>
                  <a:pt x="1578" y="112"/>
                </a:lnTo>
                <a:lnTo>
                  <a:pt x="1580" y="98"/>
                </a:lnTo>
                <a:lnTo>
                  <a:pt x="1582" y="84"/>
                </a:lnTo>
                <a:lnTo>
                  <a:pt x="1582" y="72"/>
                </a:lnTo>
                <a:lnTo>
                  <a:pt x="1578" y="60"/>
                </a:lnTo>
                <a:lnTo>
                  <a:pt x="1576" y="50"/>
                </a:lnTo>
                <a:lnTo>
                  <a:pt x="1570" y="40"/>
                </a:lnTo>
                <a:lnTo>
                  <a:pt x="1564" y="32"/>
                </a:lnTo>
                <a:lnTo>
                  <a:pt x="1554" y="24"/>
                </a:lnTo>
                <a:lnTo>
                  <a:pt x="1546" y="16"/>
                </a:lnTo>
                <a:lnTo>
                  <a:pt x="1534" y="10"/>
                </a:lnTo>
                <a:lnTo>
                  <a:pt x="1522" y="6"/>
                </a:lnTo>
                <a:lnTo>
                  <a:pt x="1508" y="4"/>
                </a:lnTo>
                <a:lnTo>
                  <a:pt x="1492" y="0"/>
                </a:lnTo>
                <a:lnTo>
                  <a:pt x="1476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时间安排</a:t>
            </a:r>
          </a:p>
        </p:txBody>
      </p:sp>
      <p:sp>
        <p:nvSpPr>
          <p:cNvPr id="4" name="Freeform 5"/>
          <p:cNvSpPr/>
          <p:nvPr/>
        </p:nvSpPr>
        <p:spPr>
          <a:xfrm>
            <a:off x="1528122" y="3766928"/>
            <a:ext cx="2247414" cy="1901066"/>
          </a:xfrm>
          <a:custGeom>
            <a:avLst/>
            <a:gdLst>
              <a:gd name="txL" fmla="*/ 0 w 1578"/>
              <a:gd name="txT" fmla="*/ 0 h 1598"/>
              <a:gd name="txR" fmla="*/ 1578 w 1578"/>
              <a:gd name="txB" fmla="*/ 1598 h 1598"/>
            </a:gdLst>
            <a:ahLst/>
            <a:cxnLst>
              <a:cxn ang="0">
                <a:pos x="2536716" y="0"/>
              </a:cxn>
              <a:cxn ang="0">
                <a:pos x="179224" y="0"/>
              </a:cxn>
              <a:cxn ang="0">
                <a:pos x="179224" y="0"/>
              </a:cxn>
              <a:cxn ang="0">
                <a:pos x="151651" y="2847"/>
              </a:cxn>
              <a:cxn ang="0">
                <a:pos x="127525" y="5694"/>
              </a:cxn>
              <a:cxn ang="0">
                <a:pos x="103399" y="11389"/>
              </a:cxn>
              <a:cxn ang="0">
                <a:pos x="82719" y="17083"/>
              </a:cxn>
              <a:cxn ang="0">
                <a:pos x="62039" y="25625"/>
              </a:cxn>
              <a:cxn ang="0">
                <a:pos x="44806" y="37013"/>
              </a:cxn>
              <a:cxn ang="0">
                <a:pos x="31020" y="51249"/>
              </a:cxn>
              <a:cxn ang="0">
                <a:pos x="20680" y="65485"/>
              </a:cxn>
              <a:cxn ang="0">
                <a:pos x="10340" y="79721"/>
              </a:cxn>
              <a:cxn ang="0">
                <a:pos x="3447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0" y="150900"/>
              </a:cxn>
              <a:cxn ang="0">
                <a:pos x="6893" y="170830"/>
              </a:cxn>
              <a:cxn ang="0">
                <a:pos x="13786" y="193607"/>
              </a:cxn>
              <a:cxn ang="0">
                <a:pos x="24126" y="213538"/>
              </a:cxn>
              <a:cxn ang="0">
                <a:pos x="1230445" y="2189473"/>
              </a:cxn>
              <a:cxn ang="0">
                <a:pos x="1230445" y="2189473"/>
              </a:cxn>
              <a:cxn ang="0">
                <a:pos x="1244232" y="2209403"/>
              </a:cxn>
              <a:cxn ang="0">
                <a:pos x="1258018" y="2226486"/>
              </a:cxn>
              <a:cxn ang="0">
                <a:pos x="1271805" y="2240722"/>
              </a:cxn>
              <a:cxn ang="0">
                <a:pos x="1289038" y="2252111"/>
              </a:cxn>
              <a:cxn ang="0">
                <a:pos x="1306271" y="2260652"/>
              </a:cxn>
              <a:cxn ang="0">
                <a:pos x="1323504" y="2269194"/>
              </a:cxn>
              <a:cxn ang="0">
                <a:pos x="1340737" y="2272041"/>
              </a:cxn>
              <a:cxn ang="0">
                <a:pos x="1357970" y="2274888"/>
              </a:cxn>
              <a:cxn ang="0">
                <a:pos x="1378650" y="2272041"/>
              </a:cxn>
              <a:cxn ang="0">
                <a:pos x="1395883" y="2269194"/>
              </a:cxn>
              <a:cxn ang="0">
                <a:pos x="1413116" y="2260652"/>
              </a:cxn>
              <a:cxn ang="0">
                <a:pos x="1430349" y="2252111"/>
              </a:cxn>
              <a:cxn ang="0">
                <a:pos x="1444136" y="2240722"/>
              </a:cxn>
              <a:cxn ang="0">
                <a:pos x="1461369" y="2226486"/>
              </a:cxn>
              <a:cxn ang="0">
                <a:pos x="1475155" y="2209403"/>
              </a:cxn>
              <a:cxn ang="0">
                <a:pos x="1488942" y="2189473"/>
              </a:cxn>
              <a:cxn ang="0">
                <a:pos x="2695261" y="199302"/>
              </a:cxn>
              <a:cxn ang="0">
                <a:pos x="2695261" y="199302"/>
              </a:cxn>
              <a:cxn ang="0">
                <a:pos x="2705601" y="179372"/>
              </a:cxn>
              <a:cxn ang="0">
                <a:pos x="2712494" y="159441"/>
              </a:cxn>
              <a:cxn ang="0">
                <a:pos x="2719387" y="139511"/>
              </a:cxn>
              <a:cxn ang="0">
                <a:pos x="2719387" y="119581"/>
              </a:cxn>
              <a:cxn ang="0">
                <a:pos x="2719387" y="102498"/>
              </a:cxn>
              <a:cxn ang="0">
                <a:pos x="2715940" y="85415"/>
              </a:cxn>
              <a:cxn ang="0">
                <a:pos x="2709047" y="71179"/>
              </a:cxn>
              <a:cxn ang="0">
                <a:pos x="2698707" y="56943"/>
              </a:cxn>
              <a:cxn ang="0">
                <a:pos x="2688367" y="45555"/>
              </a:cxn>
              <a:cxn ang="0">
                <a:pos x="2674581" y="34166"/>
              </a:cxn>
              <a:cxn ang="0">
                <a:pos x="2657348" y="22777"/>
              </a:cxn>
              <a:cxn ang="0">
                <a:pos x="2636668" y="14236"/>
              </a:cxn>
              <a:cxn ang="0">
                <a:pos x="2615988" y="8542"/>
              </a:cxn>
              <a:cxn ang="0">
                <a:pos x="2591862" y="5694"/>
              </a:cxn>
              <a:cxn ang="0">
                <a:pos x="2567736" y="0"/>
              </a:cxn>
              <a:cxn ang="0">
                <a:pos x="2536716" y="0"/>
              </a:cxn>
              <a:cxn ang="0">
                <a:pos x="2536716" y="0"/>
              </a:cxn>
            </a:cxnLst>
            <a:rect l="txL" t="txT" r="txR" b="txB"/>
            <a:pathLst>
              <a:path w="1578" h="1598">
                <a:moveTo>
                  <a:pt x="1472" y="0"/>
                </a:moveTo>
                <a:lnTo>
                  <a:pt x="104" y="0"/>
                </a:lnTo>
                <a:lnTo>
                  <a:pt x="88" y="2"/>
                </a:lnTo>
                <a:lnTo>
                  <a:pt x="74" y="4"/>
                </a:lnTo>
                <a:lnTo>
                  <a:pt x="60" y="8"/>
                </a:lnTo>
                <a:lnTo>
                  <a:pt x="48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2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0" y="106"/>
                </a:lnTo>
                <a:lnTo>
                  <a:pt x="4" y="120"/>
                </a:lnTo>
                <a:lnTo>
                  <a:pt x="8" y="136"/>
                </a:lnTo>
                <a:lnTo>
                  <a:pt x="14" y="150"/>
                </a:lnTo>
                <a:lnTo>
                  <a:pt x="714" y="1538"/>
                </a:lnTo>
                <a:lnTo>
                  <a:pt x="722" y="1552"/>
                </a:lnTo>
                <a:lnTo>
                  <a:pt x="730" y="1564"/>
                </a:lnTo>
                <a:lnTo>
                  <a:pt x="738" y="1574"/>
                </a:lnTo>
                <a:lnTo>
                  <a:pt x="748" y="1582"/>
                </a:lnTo>
                <a:lnTo>
                  <a:pt x="758" y="1588"/>
                </a:lnTo>
                <a:lnTo>
                  <a:pt x="768" y="1594"/>
                </a:lnTo>
                <a:lnTo>
                  <a:pt x="778" y="1596"/>
                </a:lnTo>
                <a:lnTo>
                  <a:pt x="788" y="1598"/>
                </a:lnTo>
                <a:lnTo>
                  <a:pt x="800" y="1596"/>
                </a:lnTo>
                <a:lnTo>
                  <a:pt x="810" y="1594"/>
                </a:lnTo>
                <a:lnTo>
                  <a:pt x="820" y="1588"/>
                </a:lnTo>
                <a:lnTo>
                  <a:pt x="830" y="1582"/>
                </a:lnTo>
                <a:lnTo>
                  <a:pt x="838" y="1574"/>
                </a:lnTo>
                <a:lnTo>
                  <a:pt x="848" y="1564"/>
                </a:lnTo>
                <a:lnTo>
                  <a:pt x="856" y="1552"/>
                </a:lnTo>
                <a:lnTo>
                  <a:pt x="864" y="1538"/>
                </a:lnTo>
                <a:lnTo>
                  <a:pt x="1564" y="140"/>
                </a:lnTo>
                <a:lnTo>
                  <a:pt x="1570" y="126"/>
                </a:lnTo>
                <a:lnTo>
                  <a:pt x="1574" y="112"/>
                </a:lnTo>
                <a:lnTo>
                  <a:pt x="1578" y="98"/>
                </a:lnTo>
                <a:lnTo>
                  <a:pt x="1578" y="84"/>
                </a:lnTo>
                <a:lnTo>
                  <a:pt x="1578" y="72"/>
                </a:lnTo>
                <a:lnTo>
                  <a:pt x="1576" y="60"/>
                </a:lnTo>
                <a:lnTo>
                  <a:pt x="1572" y="50"/>
                </a:lnTo>
                <a:lnTo>
                  <a:pt x="1566" y="40"/>
                </a:lnTo>
                <a:lnTo>
                  <a:pt x="1560" y="32"/>
                </a:lnTo>
                <a:lnTo>
                  <a:pt x="1552" y="24"/>
                </a:lnTo>
                <a:lnTo>
                  <a:pt x="1542" y="16"/>
                </a:lnTo>
                <a:lnTo>
                  <a:pt x="1530" y="10"/>
                </a:lnTo>
                <a:lnTo>
                  <a:pt x="1518" y="6"/>
                </a:lnTo>
                <a:lnTo>
                  <a:pt x="1504" y="4"/>
                </a:lnTo>
                <a:lnTo>
                  <a:pt x="1490" y="0"/>
                </a:lnTo>
                <a:lnTo>
                  <a:pt x="1472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Freeform 6"/>
          <p:cNvSpPr/>
          <p:nvPr/>
        </p:nvSpPr>
        <p:spPr>
          <a:xfrm>
            <a:off x="667953" y="1642116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>
          <a:xfrm>
            <a:off x="3605131" y="2984296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54164" y="2271713"/>
              </a:cxn>
              <a:cxn ang="0">
                <a:pos x="2554164" y="2271713"/>
              </a:cxn>
              <a:cxn ang="0">
                <a:pos x="2581739" y="2271713"/>
              </a:cxn>
              <a:cxn ang="0">
                <a:pos x="2609314" y="2268866"/>
              </a:cxn>
              <a:cxn ang="0">
                <a:pos x="2629996" y="2263173"/>
              </a:cxn>
              <a:cxn ang="0">
                <a:pos x="2654124" y="2254632"/>
              </a:cxn>
              <a:cxn ang="0">
                <a:pos x="2671359" y="2246092"/>
              </a:cxn>
              <a:cxn ang="0">
                <a:pos x="2688593" y="2234705"/>
              </a:cxn>
              <a:cxn ang="0">
                <a:pos x="2702381" y="2223318"/>
              </a:cxn>
              <a:cxn ang="0">
                <a:pos x="2716169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502855" y="82556"/>
              </a:cxn>
              <a:cxn ang="0">
                <a:pos x="1502855" y="82556"/>
              </a:cxn>
              <a:cxn ang="0">
                <a:pos x="1492514" y="62629"/>
              </a:cxn>
              <a:cxn ang="0">
                <a:pos x="1475279" y="45548"/>
              </a:cxn>
              <a:cxn ang="0">
                <a:pos x="1461492" y="31314"/>
              </a:cxn>
              <a:cxn ang="0">
                <a:pos x="1444257" y="19927"/>
              </a:cxn>
              <a:cxn ang="0">
                <a:pos x="1430469" y="11387"/>
              </a:cxn>
              <a:cxn ang="0">
                <a:pos x="1413235" y="5694"/>
              </a:cxn>
              <a:cxn ang="0">
                <a:pos x="1392553" y="0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5694"/>
              </a:cxn>
              <a:cxn ang="0">
                <a:pos x="1323615" y="11387"/>
              </a:cxn>
              <a:cxn ang="0">
                <a:pos x="1306381" y="19927"/>
              </a:cxn>
              <a:cxn ang="0">
                <a:pos x="1289146" y="31314"/>
              </a:cxn>
              <a:cxn ang="0">
                <a:pos x="1275358" y="45548"/>
              </a:cxn>
              <a:cxn ang="0">
                <a:pos x="1258124" y="62629"/>
              </a:cxn>
              <a:cxn ang="0">
                <a:pos x="1244336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17235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79279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82" y="1596"/>
                </a:lnTo>
                <a:lnTo>
                  <a:pt x="1498" y="1596"/>
                </a:lnTo>
                <a:lnTo>
                  <a:pt x="1514" y="1594"/>
                </a:lnTo>
                <a:lnTo>
                  <a:pt x="1526" y="1590"/>
                </a:lnTo>
                <a:lnTo>
                  <a:pt x="1540" y="1584"/>
                </a:lnTo>
                <a:lnTo>
                  <a:pt x="1550" y="1578"/>
                </a:lnTo>
                <a:lnTo>
                  <a:pt x="1560" y="1570"/>
                </a:lnTo>
                <a:lnTo>
                  <a:pt x="1568" y="1562"/>
                </a:lnTo>
                <a:lnTo>
                  <a:pt x="1576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72" y="58"/>
                </a:lnTo>
                <a:lnTo>
                  <a:pt x="866" y="44"/>
                </a:lnTo>
                <a:lnTo>
                  <a:pt x="856" y="32"/>
                </a:lnTo>
                <a:lnTo>
                  <a:pt x="848" y="22"/>
                </a:lnTo>
                <a:lnTo>
                  <a:pt x="838" y="14"/>
                </a:lnTo>
                <a:lnTo>
                  <a:pt x="830" y="8"/>
                </a:lnTo>
                <a:lnTo>
                  <a:pt x="820" y="4"/>
                </a:lnTo>
                <a:lnTo>
                  <a:pt x="808" y="0"/>
                </a:lnTo>
                <a:lnTo>
                  <a:pt x="798" y="0"/>
                </a:lnTo>
                <a:lnTo>
                  <a:pt x="788" y="0"/>
                </a:lnTo>
                <a:lnTo>
                  <a:pt x="778" y="4"/>
                </a:lnTo>
                <a:lnTo>
                  <a:pt x="768" y="8"/>
                </a:lnTo>
                <a:lnTo>
                  <a:pt x="758" y="14"/>
                </a:lnTo>
                <a:lnTo>
                  <a:pt x="748" y="22"/>
                </a:lnTo>
                <a:lnTo>
                  <a:pt x="740" y="32"/>
                </a:lnTo>
                <a:lnTo>
                  <a:pt x="730" y="44"/>
                </a:lnTo>
                <a:lnTo>
                  <a:pt x="722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0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6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文本框 12"/>
          <p:cNvSpPr/>
          <p:nvPr/>
        </p:nvSpPr>
        <p:spPr>
          <a:xfrm>
            <a:off x="1373814" y="2129382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9.11</a:t>
            </a:r>
          </a:p>
        </p:txBody>
      </p:sp>
      <p:sp>
        <p:nvSpPr>
          <p:cNvPr id="14" name="直接连接符 15"/>
          <p:cNvSpPr/>
          <p:nvPr/>
        </p:nvSpPr>
        <p:spPr>
          <a:xfrm>
            <a:off x="1031335" y="2962056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646926" y="2969618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系统的初步设计</a:t>
            </a:r>
          </a:p>
        </p:txBody>
      </p:sp>
      <p:sp>
        <p:nvSpPr>
          <p:cNvPr id="16" name="文本框 17"/>
          <p:cNvSpPr/>
          <p:nvPr/>
        </p:nvSpPr>
        <p:spPr>
          <a:xfrm>
            <a:off x="4104626" y="3488587"/>
            <a:ext cx="138792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9.16</a:t>
            </a:r>
          </a:p>
        </p:txBody>
      </p:sp>
      <p:sp>
        <p:nvSpPr>
          <p:cNvPr id="17" name="直接连接符 19"/>
          <p:cNvSpPr/>
          <p:nvPr/>
        </p:nvSpPr>
        <p:spPr>
          <a:xfrm>
            <a:off x="4042258" y="4042053"/>
            <a:ext cx="1389383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20"/>
          <p:cNvSpPr/>
          <p:nvPr/>
        </p:nvSpPr>
        <p:spPr>
          <a:xfrm>
            <a:off x="3867141" y="4082138"/>
            <a:ext cx="1729212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集成编译器</a:t>
            </a:r>
          </a:p>
        </p:txBody>
      </p:sp>
      <p:sp>
        <p:nvSpPr>
          <p:cNvPr id="19" name="文本框 21"/>
          <p:cNvSpPr/>
          <p:nvPr/>
        </p:nvSpPr>
        <p:spPr>
          <a:xfrm>
            <a:off x="2095229" y="4760595"/>
            <a:ext cx="1068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9.14</a:t>
            </a:r>
          </a:p>
        </p:txBody>
      </p:sp>
      <p:sp>
        <p:nvSpPr>
          <p:cNvPr id="20" name="直接连接符 23"/>
          <p:cNvSpPr/>
          <p:nvPr/>
        </p:nvSpPr>
        <p:spPr>
          <a:xfrm flipV="1">
            <a:off x="1968557" y="4656708"/>
            <a:ext cx="1321780" cy="12052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5"/>
          <p:cNvSpPr/>
          <p:nvPr/>
        </p:nvSpPr>
        <p:spPr>
          <a:xfrm>
            <a:off x="5043986" y="2634446"/>
            <a:ext cx="1346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9.19</a:t>
            </a:r>
          </a:p>
        </p:txBody>
      </p:sp>
      <p:sp>
        <p:nvSpPr>
          <p:cNvPr id="21" name="矩形 24"/>
          <p:cNvSpPr/>
          <p:nvPr/>
        </p:nvSpPr>
        <p:spPr>
          <a:xfrm>
            <a:off x="1531429" y="3783829"/>
            <a:ext cx="219603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基本编辑功能</a:t>
            </a:r>
          </a:p>
        </p:txBody>
      </p:sp>
      <p:sp>
        <p:nvSpPr>
          <p:cNvPr id="23" name="直接连接符 27"/>
          <p:cNvSpPr/>
          <p:nvPr/>
        </p:nvSpPr>
        <p:spPr>
          <a:xfrm>
            <a:off x="5024919" y="2506832"/>
            <a:ext cx="138807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4" name="矩形 28"/>
          <p:cNvSpPr/>
          <p:nvPr/>
        </p:nvSpPr>
        <p:spPr>
          <a:xfrm>
            <a:off x="5067217" y="1917554"/>
            <a:ext cx="130021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测试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1EC9016C-BE1C-4CB0-BA69-351FE56F243C}"/>
              </a:ext>
            </a:extLst>
          </p:cNvPr>
          <p:cNvSpPr/>
          <p:nvPr/>
        </p:nvSpPr>
        <p:spPr>
          <a:xfrm>
            <a:off x="7319879" y="1685239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B6AA3187-4A49-4A8C-A826-592C015DBE76}"/>
              </a:ext>
            </a:extLst>
          </p:cNvPr>
          <p:cNvSpPr/>
          <p:nvPr/>
        </p:nvSpPr>
        <p:spPr>
          <a:xfrm>
            <a:off x="8025740" y="2172505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9.21</a:t>
            </a:r>
          </a:p>
        </p:txBody>
      </p:sp>
      <p:sp>
        <p:nvSpPr>
          <p:cNvPr id="39" name="直接连接符 15">
            <a:extLst>
              <a:ext uri="{FF2B5EF4-FFF2-40B4-BE49-F238E27FC236}">
                <a16:creationId xmlns:a16="http://schemas.microsoft.com/office/drawing/2014/main" id="{80CD4DF3-25C1-419F-A286-95EA5CF995A1}"/>
              </a:ext>
            </a:extLst>
          </p:cNvPr>
          <p:cNvSpPr/>
          <p:nvPr/>
        </p:nvSpPr>
        <p:spPr>
          <a:xfrm>
            <a:off x="7683261" y="3005179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95E49D05-FD79-4F4E-BC2A-89455F1B12BE}"/>
              </a:ext>
            </a:extLst>
          </p:cNvPr>
          <p:cNvSpPr/>
          <p:nvPr/>
        </p:nvSpPr>
        <p:spPr>
          <a:xfrm>
            <a:off x="7298852" y="3012741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可选功能实现</a:t>
            </a: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03BE910C-06B0-4D73-A199-FC54A6A35074}"/>
              </a:ext>
            </a:extLst>
          </p:cNvPr>
          <p:cNvSpPr/>
          <p:nvPr/>
        </p:nvSpPr>
        <p:spPr>
          <a:xfrm>
            <a:off x="8230928" y="3766928"/>
            <a:ext cx="2247414" cy="1901066"/>
          </a:xfrm>
          <a:custGeom>
            <a:avLst/>
            <a:gdLst>
              <a:gd name="txL" fmla="*/ 0 w 1578"/>
              <a:gd name="txT" fmla="*/ 0 h 1598"/>
              <a:gd name="txR" fmla="*/ 1578 w 1578"/>
              <a:gd name="txB" fmla="*/ 1598 h 1598"/>
            </a:gdLst>
            <a:ahLst/>
            <a:cxnLst>
              <a:cxn ang="0">
                <a:pos x="2536716" y="0"/>
              </a:cxn>
              <a:cxn ang="0">
                <a:pos x="179224" y="0"/>
              </a:cxn>
              <a:cxn ang="0">
                <a:pos x="179224" y="0"/>
              </a:cxn>
              <a:cxn ang="0">
                <a:pos x="151651" y="2847"/>
              </a:cxn>
              <a:cxn ang="0">
                <a:pos x="127525" y="5694"/>
              </a:cxn>
              <a:cxn ang="0">
                <a:pos x="103399" y="11389"/>
              </a:cxn>
              <a:cxn ang="0">
                <a:pos x="82719" y="17083"/>
              </a:cxn>
              <a:cxn ang="0">
                <a:pos x="62039" y="25625"/>
              </a:cxn>
              <a:cxn ang="0">
                <a:pos x="44806" y="37013"/>
              </a:cxn>
              <a:cxn ang="0">
                <a:pos x="31020" y="51249"/>
              </a:cxn>
              <a:cxn ang="0">
                <a:pos x="20680" y="65485"/>
              </a:cxn>
              <a:cxn ang="0">
                <a:pos x="10340" y="79721"/>
              </a:cxn>
              <a:cxn ang="0">
                <a:pos x="3447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0" y="150900"/>
              </a:cxn>
              <a:cxn ang="0">
                <a:pos x="6893" y="170830"/>
              </a:cxn>
              <a:cxn ang="0">
                <a:pos x="13786" y="193607"/>
              </a:cxn>
              <a:cxn ang="0">
                <a:pos x="24126" y="213538"/>
              </a:cxn>
              <a:cxn ang="0">
                <a:pos x="1230445" y="2189473"/>
              </a:cxn>
              <a:cxn ang="0">
                <a:pos x="1230445" y="2189473"/>
              </a:cxn>
              <a:cxn ang="0">
                <a:pos x="1244232" y="2209403"/>
              </a:cxn>
              <a:cxn ang="0">
                <a:pos x="1258018" y="2226486"/>
              </a:cxn>
              <a:cxn ang="0">
                <a:pos x="1271805" y="2240722"/>
              </a:cxn>
              <a:cxn ang="0">
                <a:pos x="1289038" y="2252111"/>
              </a:cxn>
              <a:cxn ang="0">
                <a:pos x="1306271" y="2260652"/>
              </a:cxn>
              <a:cxn ang="0">
                <a:pos x="1323504" y="2269194"/>
              </a:cxn>
              <a:cxn ang="0">
                <a:pos x="1340737" y="2272041"/>
              </a:cxn>
              <a:cxn ang="0">
                <a:pos x="1357970" y="2274888"/>
              </a:cxn>
              <a:cxn ang="0">
                <a:pos x="1378650" y="2272041"/>
              </a:cxn>
              <a:cxn ang="0">
                <a:pos x="1395883" y="2269194"/>
              </a:cxn>
              <a:cxn ang="0">
                <a:pos x="1413116" y="2260652"/>
              </a:cxn>
              <a:cxn ang="0">
                <a:pos x="1430349" y="2252111"/>
              </a:cxn>
              <a:cxn ang="0">
                <a:pos x="1444136" y="2240722"/>
              </a:cxn>
              <a:cxn ang="0">
                <a:pos x="1461369" y="2226486"/>
              </a:cxn>
              <a:cxn ang="0">
                <a:pos x="1475155" y="2209403"/>
              </a:cxn>
              <a:cxn ang="0">
                <a:pos x="1488942" y="2189473"/>
              </a:cxn>
              <a:cxn ang="0">
                <a:pos x="2695261" y="199302"/>
              </a:cxn>
              <a:cxn ang="0">
                <a:pos x="2695261" y="199302"/>
              </a:cxn>
              <a:cxn ang="0">
                <a:pos x="2705601" y="179372"/>
              </a:cxn>
              <a:cxn ang="0">
                <a:pos x="2712494" y="159441"/>
              </a:cxn>
              <a:cxn ang="0">
                <a:pos x="2719387" y="139511"/>
              </a:cxn>
              <a:cxn ang="0">
                <a:pos x="2719387" y="119581"/>
              </a:cxn>
              <a:cxn ang="0">
                <a:pos x="2719387" y="102498"/>
              </a:cxn>
              <a:cxn ang="0">
                <a:pos x="2715940" y="85415"/>
              </a:cxn>
              <a:cxn ang="0">
                <a:pos x="2709047" y="71179"/>
              </a:cxn>
              <a:cxn ang="0">
                <a:pos x="2698707" y="56943"/>
              </a:cxn>
              <a:cxn ang="0">
                <a:pos x="2688367" y="45555"/>
              </a:cxn>
              <a:cxn ang="0">
                <a:pos x="2674581" y="34166"/>
              </a:cxn>
              <a:cxn ang="0">
                <a:pos x="2657348" y="22777"/>
              </a:cxn>
              <a:cxn ang="0">
                <a:pos x="2636668" y="14236"/>
              </a:cxn>
              <a:cxn ang="0">
                <a:pos x="2615988" y="8542"/>
              </a:cxn>
              <a:cxn ang="0">
                <a:pos x="2591862" y="5694"/>
              </a:cxn>
              <a:cxn ang="0">
                <a:pos x="2567736" y="0"/>
              </a:cxn>
              <a:cxn ang="0">
                <a:pos x="2536716" y="0"/>
              </a:cxn>
              <a:cxn ang="0">
                <a:pos x="2536716" y="0"/>
              </a:cxn>
            </a:cxnLst>
            <a:rect l="txL" t="txT" r="txR" b="txB"/>
            <a:pathLst>
              <a:path w="1578" h="1598">
                <a:moveTo>
                  <a:pt x="1472" y="0"/>
                </a:moveTo>
                <a:lnTo>
                  <a:pt x="104" y="0"/>
                </a:lnTo>
                <a:lnTo>
                  <a:pt x="88" y="2"/>
                </a:lnTo>
                <a:lnTo>
                  <a:pt x="74" y="4"/>
                </a:lnTo>
                <a:lnTo>
                  <a:pt x="60" y="8"/>
                </a:lnTo>
                <a:lnTo>
                  <a:pt x="48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2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0" y="106"/>
                </a:lnTo>
                <a:lnTo>
                  <a:pt x="4" y="120"/>
                </a:lnTo>
                <a:lnTo>
                  <a:pt x="8" y="136"/>
                </a:lnTo>
                <a:lnTo>
                  <a:pt x="14" y="150"/>
                </a:lnTo>
                <a:lnTo>
                  <a:pt x="714" y="1538"/>
                </a:lnTo>
                <a:lnTo>
                  <a:pt x="722" y="1552"/>
                </a:lnTo>
                <a:lnTo>
                  <a:pt x="730" y="1564"/>
                </a:lnTo>
                <a:lnTo>
                  <a:pt x="738" y="1574"/>
                </a:lnTo>
                <a:lnTo>
                  <a:pt x="748" y="1582"/>
                </a:lnTo>
                <a:lnTo>
                  <a:pt x="758" y="1588"/>
                </a:lnTo>
                <a:lnTo>
                  <a:pt x="768" y="1594"/>
                </a:lnTo>
                <a:lnTo>
                  <a:pt x="778" y="1596"/>
                </a:lnTo>
                <a:lnTo>
                  <a:pt x="788" y="1598"/>
                </a:lnTo>
                <a:lnTo>
                  <a:pt x="800" y="1596"/>
                </a:lnTo>
                <a:lnTo>
                  <a:pt x="810" y="1594"/>
                </a:lnTo>
                <a:lnTo>
                  <a:pt x="820" y="1588"/>
                </a:lnTo>
                <a:lnTo>
                  <a:pt x="830" y="1582"/>
                </a:lnTo>
                <a:lnTo>
                  <a:pt x="838" y="1574"/>
                </a:lnTo>
                <a:lnTo>
                  <a:pt x="848" y="1564"/>
                </a:lnTo>
                <a:lnTo>
                  <a:pt x="856" y="1552"/>
                </a:lnTo>
                <a:lnTo>
                  <a:pt x="864" y="1538"/>
                </a:lnTo>
                <a:lnTo>
                  <a:pt x="1564" y="140"/>
                </a:lnTo>
                <a:lnTo>
                  <a:pt x="1570" y="126"/>
                </a:lnTo>
                <a:lnTo>
                  <a:pt x="1574" y="112"/>
                </a:lnTo>
                <a:lnTo>
                  <a:pt x="1578" y="98"/>
                </a:lnTo>
                <a:lnTo>
                  <a:pt x="1578" y="84"/>
                </a:lnTo>
                <a:lnTo>
                  <a:pt x="1578" y="72"/>
                </a:lnTo>
                <a:lnTo>
                  <a:pt x="1576" y="60"/>
                </a:lnTo>
                <a:lnTo>
                  <a:pt x="1572" y="50"/>
                </a:lnTo>
                <a:lnTo>
                  <a:pt x="1566" y="40"/>
                </a:lnTo>
                <a:lnTo>
                  <a:pt x="1560" y="32"/>
                </a:lnTo>
                <a:lnTo>
                  <a:pt x="1552" y="24"/>
                </a:lnTo>
                <a:lnTo>
                  <a:pt x="1542" y="16"/>
                </a:lnTo>
                <a:lnTo>
                  <a:pt x="1530" y="10"/>
                </a:lnTo>
                <a:lnTo>
                  <a:pt x="1518" y="6"/>
                </a:lnTo>
                <a:lnTo>
                  <a:pt x="1504" y="4"/>
                </a:lnTo>
                <a:lnTo>
                  <a:pt x="1490" y="0"/>
                </a:lnTo>
                <a:lnTo>
                  <a:pt x="1472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2" name="文本框 21">
            <a:extLst>
              <a:ext uri="{FF2B5EF4-FFF2-40B4-BE49-F238E27FC236}">
                <a16:creationId xmlns:a16="http://schemas.microsoft.com/office/drawing/2014/main" id="{C4FEC434-61E8-4175-8EA8-003DFC64FF51}"/>
              </a:ext>
            </a:extLst>
          </p:cNvPr>
          <p:cNvSpPr/>
          <p:nvPr/>
        </p:nvSpPr>
        <p:spPr>
          <a:xfrm>
            <a:off x="8798035" y="4760595"/>
            <a:ext cx="1068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9.23</a:t>
            </a:r>
          </a:p>
        </p:txBody>
      </p:sp>
      <p:sp>
        <p:nvSpPr>
          <p:cNvPr id="43" name="直接连接符 23">
            <a:extLst>
              <a:ext uri="{FF2B5EF4-FFF2-40B4-BE49-F238E27FC236}">
                <a16:creationId xmlns:a16="http://schemas.microsoft.com/office/drawing/2014/main" id="{A4972B4D-91FF-4447-A288-4D568997673D}"/>
              </a:ext>
            </a:extLst>
          </p:cNvPr>
          <p:cNvSpPr/>
          <p:nvPr/>
        </p:nvSpPr>
        <p:spPr>
          <a:xfrm flipV="1">
            <a:off x="8671363" y="4656708"/>
            <a:ext cx="1321780" cy="12052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矩形 24">
            <a:extLst>
              <a:ext uri="{FF2B5EF4-FFF2-40B4-BE49-F238E27FC236}">
                <a16:creationId xmlns:a16="http://schemas.microsoft.com/office/drawing/2014/main" id="{7EFC6BE1-E14C-4A59-8005-4249FA94860E}"/>
              </a:ext>
            </a:extLst>
          </p:cNvPr>
          <p:cNvSpPr/>
          <p:nvPr/>
        </p:nvSpPr>
        <p:spPr>
          <a:xfrm>
            <a:off x="8249304" y="4008013"/>
            <a:ext cx="219603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完全测试</a:t>
            </a: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41D70335-B840-4476-8F1D-E503BBA2D2C2}"/>
              </a:ext>
            </a:extLst>
          </p:cNvPr>
          <p:cNvSpPr/>
          <p:nvPr/>
        </p:nvSpPr>
        <p:spPr>
          <a:xfrm>
            <a:off x="9834764" y="1681485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6" name="文本框 12">
            <a:extLst>
              <a:ext uri="{FF2B5EF4-FFF2-40B4-BE49-F238E27FC236}">
                <a16:creationId xmlns:a16="http://schemas.microsoft.com/office/drawing/2014/main" id="{DC13F286-066B-4DBD-94F9-DDC826D77ACD}"/>
              </a:ext>
            </a:extLst>
          </p:cNvPr>
          <p:cNvSpPr/>
          <p:nvPr/>
        </p:nvSpPr>
        <p:spPr>
          <a:xfrm>
            <a:off x="10540625" y="2168751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9.26</a:t>
            </a:r>
          </a:p>
        </p:txBody>
      </p:sp>
      <p:sp>
        <p:nvSpPr>
          <p:cNvPr id="47" name="直接连接符 15">
            <a:extLst>
              <a:ext uri="{FF2B5EF4-FFF2-40B4-BE49-F238E27FC236}">
                <a16:creationId xmlns:a16="http://schemas.microsoft.com/office/drawing/2014/main" id="{A780170B-B6C9-4917-94CC-6CFF786DB885}"/>
              </a:ext>
            </a:extLst>
          </p:cNvPr>
          <p:cNvSpPr/>
          <p:nvPr/>
        </p:nvSpPr>
        <p:spPr>
          <a:xfrm>
            <a:off x="10198146" y="3001425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8" name="矩形 16">
            <a:extLst>
              <a:ext uri="{FF2B5EF4-FFF2-40B4-BE49-F238E27FC236}">
                <a16:creationId xmlns:a16="http://schemas.microsoft.com/office/drawing/2014/main" id="{9F8D1BD7-8951-4359-B9A5-0752C59CE389}"/>
              </a:ext>
            </a:extLst>
          </p:cNvPr>
          <p:cNvSpPr/>
          <p:nvPr/>
        </p:nvSpPr>
        <p:spPr>
          <a:xfrm>
            <a:off x="9813737" y="3008987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相关材料与文档</a:t>
            </a:r>
          </a:p>
        </p:txBody>
      </p:sp>
    </p:spTree>
    <p:extLst>
      <p:ext uri="{BB962C8B-B14F-4D97-AF65-F5344CB8AC3E}">
        <p14:creationId xmlns:p14="http://schemas.microsoft.com/office/powerpoint/2010/main" val="37445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0" grpId="0" animBg="1"/>
      <p:bldP spid="11" grpId="0" animBg="1"/>
      <p:bldP spid="7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  <p:bldP spid="21" grpId="0"/>
      <p:bldP spid="23" grpId="0" animBg="1"/>
      <p:bldP spid="24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>
          <a:xfrm>
            <a:off x="4553432" y="1752769"/>
            <a:ext cx="2252662" cy="1901066"/>
          </a:xfrm>
          <a:custGeom>
            <a:avLst/>
            <a:gdLst>
              <a:gd name="txL" fmla="*/ 0 w 1582"/>
              <a:gd name="txT" fmla="*/ 0 h 1598"/>
              <a:gd name="txR" fmla="*/ 1582 w 1582"/>
              <a:gd name="txB" fmla="*/ 1598 h 1598"/>
            </a:gdLst>
            <a:ahLst/>
            <a:cxnLst>
              <a:cxn ang="0">
                <a:pos x="2543102" y="0"/>
              </a:cxn>
              <a:cxn ang="0">
                <a:pos x="168851" y="0"/>
              </a:cxn>
              <a:cxn ang="0">
                <a:pos x="168851" y="0"/>
              </a:cxn>
              <a:cxn ang="0">
                <a:pos x="144729" y="2847"/>
              </a:cxn>
              <a:cxn ang="0">
                <a:pos x="120608" y="5694"/>
              </a:cxn>
              <a:cxn ang="0">
                <a:pos x="99932" y="11389"/>
              </a:cxn>
              <a:cxn ang="0">
                <a:pos x="79257" y="17083"/>
              </a:cxn>
              <a:cxn ang="0">
                <a:pos x="62027" y="25625"/>
              </a:cxn>
              <a:cxn ang="0">
                <a:pos x="44797" y="37013"/>
              </a:cxn>
              <a:cxn ang="0">
                <a:pos x="31013" y="51249"/>
              </a:cxn>
              <a:cxn ang="0">
                <a:pos x="17230" y="65485"/>
              </a:cxn>
              <a:cxn ang="0">
                <a:pos x="10338" y="79721"/>
              </a:cxn>
              <a:cxn ang="0">
                <a:pos x="3446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3446" y="150900"/>
              </a:cxn>
              <a:cxn ang="0">
                <a:pos x="10338" y="170830"/>
              </a:cxn>
              <a:cxn ang="0">
                <a:pos x="20676" y="193607"/>
              </a:cxn>
              <a:cxn ang="0">
                <a:pos x="34459" y="213538"/>
              </a:cxn>
              <a:cxn ang="0">
                <a:pos x="1240538" y="2189473"/>
              </a:cxn>
              <a:cxn ang="0">
                <a:pos x="1240538" y="2189473"/>
              </a:cxn>
              <a:cxn ang="0">
                <a:pos x="1250876" y="2209403"/>
              </a:cxn>
              <a:cxn ang="0">
                <a:pos x="1264659" y="2226486"/>
              </a:cxn>
              <a:cxn ang="0">
                <a:pos x="1281889" y="2240722"/>
              </a:cxn>
              <a:cxn ang="0">
                <a:pos x="1295673" y="2252111"/>
              </a:cxn>
              <a:cxn ang="0">
                <a:pos x="1309456" y="2260652"/>
              </a:cxn>
              <a:cxn ang="0">
                <a:pos x="1326686" y="2269194"/>
              </a:cxn>
              <a:cxn ang="0">
                <a:pos x="1343916" y="2272041"/>
              </a:cxn>
              <a:cxn ang="0">
                <a:pos x="1357700" y="2274888"/>
              </a:cxn>
              <a:cxn ang="0">
                <a:pos x="1374929" y="2272041"/>
              </a:cxn>
              <a:cxn ang="0">
                <a:pos x="1392159" y="2269194"/>
              </a:cxn>
              <a:cxn ang="0">
                <a:pos x="1405943" y="2260652"/>
              </a:cxn>
              <a:cxn ang="0">
                <a:pos x="1423172" y="2252111"/>
              </a:cxn>
              <a:cxn ang="0">
                <a:pos x="1436956" y="2240722"/>
              </a:cxn>
              <a:cxn ang="0">
                <a:pos x="1450740" y="2226486"/>
              </a:cxn>
              <a:cxn ang="0">
                <a:pos x="1464524" y="2209403"/>
              </a:cxn>
              <a:cxn ang="0">
                <a:pos x="1478307" y="2189473"/>
              </a:cxn>
              <a:cxn ang="0">
                <a:pos x="2698169" y="199302"/>
              </a:cxn>
              <a:cxn ang="0">
                <a:pos x="2698169" y="199302"/>
              </a:cxn>
              <a:cxn ang="0">
                <a:pos x="2708507" y="179372"/>
              </a:cxn>
              <a:cxn ang="0">
                <a:pos x="2718845" y="159441"/>
              </a:cxn>
              <a:cxn ang="0">
                <a:pos x="2722291" y="139511"/>
              </a:cxn>
              <a:cxn ang="0">
                <a:pos x="2725737" y="119581"/>
              </a:cxn>
              <a:cxn ang="0">
                <a:pos x="2725737" y="102498"/>
              </a:cxn>
              <a:cxn ang="0">
                <a:pos x="2718845" y="85415"/>
              </a:cxn>
              <a:cxn ang="0">
                <a:pos x="2715399" y="71179"/>
              </a:cxn>
              <a:cxn ang="0">
                <a:pos x="2705061" y="56943"/>
              </a:cxn>
              <a:cxn ang="0">
                <a:pos x="2694724" y="45555"/>
              </a:cxn>
              <a:cxn ang="0">
                <a:pos x="2677494" y="34166"/>
              </a:cxn>
              <a:cxn ang="0">
                <a:pos x="2663710" y="22777"/>
              </a:cxn>
              <a:cxn ang="0">
                <a:pos x="2643034" y="14236"/>
              </a:cxn>
              <a:cxn ang="0">
                <a:pos x="2622359" y="8542"/>
              </a:cxn>
              <a:cxn ang="0">
                <a:pos x="2598237" y="5694"/>
              </a:cxn>
              <a:cxn ang="0">
                <a:pos x="2570670" y="0"/>
              </a:cxn>
              <a:cxn ang="0">
                <a:pos x="2543102" y="0"/>
              </a:cxn>
              <a:cxn ang="0">
                <a:pos x="2543102" y="0"/>
              </a:cxn>
            </a:cxnLst>
            <a:rect l="txL" t="txT" r="txR" b="txB"/>
            <a:pathLst>
              <a:path w="1582" h="1598">
                <a:moveTo>
                  <a:pt x="1476" y="0"/>
                </a:moveTo>
                <a:lnTo>
                  <a:pt x="98" y="0"/>
                </a:lnTo>
                <a:lnTo>
                  <a:pt x="84" y="2"/>
                </a:lnTo>
                <a:lnTo>
                  <a:pt x="70" y="4"/>
                </a:lnTo>
                <a:lnTo>
                  <a:pt x="58" y="8"/>
                </a:lnTo>
                <a:lnTo>
                  <a:pt x="46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0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2" y="106"/>
                </a:lnTo>
                <a:lnTo>
                  <a:pt x="6" y="120"/>
                </a:lnTo>
                <a:lnTo>
                  <a:pt x="12" y="136"/>
                </a:lnTo>
                <a:lnTo>
                  <a:pt x="20" y="150"/>
                </a:lnTo>
                <a:lnTo>
                  <a:pt x="720" y="1538"/>
                </a:lnTo>
                <a:lnTo>
                  <a:pt x="726" y="1552"/>
                </a:lnTo>
                <a:lnTo>
                  <a:pt x="734" y="1564"/>
                </a:lnTo>
                <a:lnTo>
                  <a:pt x="744" y="1574"/>
                </a:lnTo>
                <a:lnTo>
                  <a:pt x="752" y="1582"/>
                </a:lnTo>
                <a:lnTo>
                  <a:pt x="760" y="1588"/>
                </a:lnTo>
                <a:lnTo>
                  <a:pt x="770" y="1594"/>
                </a:lnTo>
                <a:lnTo>
                  <a:pt x="780" y="1596"/>
                </a:lnTo>
                <a:lnTo>
                  <a:pt x="788" y="1598"/>
                </a:lnTo>
                <a:lnTo>
                  <a:pt x="798" y="1596"/>
                </a:lnTo>
                <a:lnTo>
                  <a:pt x="808" y="1594"/>
                </a:lnTo>
                <a:lnTo>
                  <a:pt x="816" y="1588"/>
                </a:lnTo>
                <a:lnTo>
                  <a:pt x="826" y="1582"/>
                </a:lnTo>
                <a:lnTo>
                  <a:pt x="834" y="1574"/>
                </a:lnTo>
                <a:lnTo>
                  <a:pt x="842" y="1564"/>
                </a:lnTo>
                <a:lnTo>
                  <a:pt x="850" y="1552"/>
                </a:lnTo>
                <a:lnTo>
                  <a:pt x="858" y="1538"/>
                </a:lnTo>
                <a:lnTo>
                  <a:pt x="1566" y="140"/>
                </a:lnTo>
                <a:lnTo>
                  <a:pt x="1572" y="126"/>
                </a:lnTo>
                <a:lnTo>
                  <a:pt x="1578" y="112"/>
                </a:lnTo>
                <a:lnTo>
                  <a:pt x="1580" y="98"/>
                </a:lnTo>
                <a:lnTo>
                  <a:pt x="1582" y="84"/>
                </a:lnTo>
                <a:lnTo>
                  <a:pt x="1582" y="72"/>
                </a:lnTo>
                <a:lnTo>
                  <a:pt x="1578" y="60"/>
                </a:lnTo>
                <a:lnTo>
                  <a:pt x="1576" y="50"/>
                </a:lnTo>
                <a:lnTo>
                  <a:pt x="1570" y="40"/>
                </a:lnTo>
                <a:lnTo>
                  <a:pt x="1564" y="32"/>
                </a:lnTo>
                <a:lnTo>
                  <a:pt x="1554" y="24"/>
                </a:lnTo>
                <a:lnTo>
                  <a:pt x="1546" y="16"/>
                </a:lnTo>
                <a:lnTo>
                  <a:pt x="1534" y="10"/>
                </a:lnTo>
                <a:lnTo>
                  <a:pt x="1522" y="6"/>
                </a:lnTo>
                <a:lnTo>
                  <a:pt x="1508" y="4"/>
                </a:lnTo>
                <a:lnTo>
                  <a:pt x="1492" y="0"/>
                </a:lnTo>
                <a:lnTo>
                  <a:pt x="1476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时间安排</a:t>
            </a:r>
          </a:p>
        </p:txBody>
      </p:sp>
      <p:sp>
        <p:nvSpPr>
          <p:cNvPr id="4" name="Freeform 5"/>
          <p:cNvSpPr/>
          <p:nvPr/>
        </p:nvSpPr>
        <p:spPr>
          <a:xfrm>
            <a:off x="1528122" y="3766928"/>
            <a:ext cx="2247414" cy="1901066"/>
          </a:xfrm>
          <a:custGeom>
            <a:avLst/>
            <a:gdLst>
              <a:gd name="txL" fmla="*/ 0 w 1578"/>
              <a:gd name="txT" fmla="*/ 0 h 1598"/>
              <a:gd name="txR" fmla="*/ 1578 w 1578"/>
              <a:gd name="txB" fmla="*/ 1598 h 1598"/>
            </a:gdLst>
            <a:ahLst/>
            <a:cxnLst>
              <a:cxn ang="0">
                <a:pos x="2536716" y="0"/>
              </a:cxn>
              <a:cxn ang="0">
                <a:pos x="179224" y="0"/>
              </a:cxn>
              <a:cxn ang="0">
                <a:pos x="179224" y="0"/>
              </a:cxn>
              <a:cxn ang="0">
                <a:pos x="151651" y="2847"/>
              </a:cxn>
              <a:cxn ang="0">
                <a:pos x="127525" y="5694"/>
              </a:cxn>
              <a:cxn ang="0">
                <a:pos x="103399" y="11389"/>
              </a:cxn>
              <a:cxn ang="0">
                <a:pos x="82719" y="17083"/>
              </a:cxn>
              <a:cxn ang="0">
                <a:pos x="62039" y="25625"/>
              </a:cxn>
              <a:cxn ang="0">
                <a:pos x="44806" y="37013"/>
              </a:cxn>
              <a:cxn ang="0">
                <a:pos x="31020" y="51249"/>
              </a:cxn>
              <a:cxn ang="0">
                <a:pos x="20680" y="65485"/>
              </a:cxn>
              <a:cxn ang="0">
                <a:pos x="10340" y="79721"/>
              </a:cxn>
              <a:cxn ang="0">
                <a:pos x="3447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0" y="150900"/>
              </a:cxn>
              <a:cxn ang="0">
                <a:pos x="6893" y="170830"/>
              </a:cxn>
              <a:cxn ang="0">
                <a:pos x="13786" y="193607"/>
              </a:cxn>
              <a:cxn ang="0">
                <a:pos x="24126" y="213538"/>
              </a:cxn>
              <a:cxn ang="0">
                <a:pos x="1230445" y="2189473"/>
              </a:cxn>
              <a:cxn ang="0">
                <a:pos x="1230445" y="2189473"/>
              </a:cxn>
              <a:cxn ang="0">
                <a:pos x="1244232" y="2209403"/>
              </a:cxn>
              <a:cxn ang="0">
                <a:pos x="1258018" y="2226486"/>
              </a:cxn>
              <a:cxn ang="0">
                <a:pos x="1271805" y="2240722"/>
              </a:cxn>
              <a:cxn ang="0">
                <a:pos x="1289038" y="2252111"/>
              </a:cxn>
              <a:cxn ang="0">
                <a:pos x="1306271" y="2260652"/>
              </a:cxn>
              <a:cxn ang="0">
                <a:pos x="1323504" y="2269194"/>
              </a:cxn>
              <a:cxn ang="0">
                <a:pos x="1340737" y="2272041"/>
              </a:cxn>
              <a:cxn ang="0">
                <a:pos x="1357970" y="2274888"/>
              </a:cxn>
              <a:cxn ang="0">
                <a:pos x="1378650" y="2272041"/>
              </a:cxn>
              <a:cxn ang="0">
                <a:pos x="1395883" y="2269194"/>
              </a:cxn>
              <a:cxn ang="0">
                <a:pos x="1413116" y="2260652"/>
              </a:cxn>
              <a:cxn ang="0">
                <a:pos x="1430349" y="2252111"/>
              </a:cxn>
              <a:cxn ang="0">
                <a:pos x="1444136" y="2240722"/>
              </a:cxn>
              <a:cxn ang="0">
                <a:pos x="1461369" y="2226486"/>
              </a:cxn>
              <a:cxn ang="0">
                <a:pos x="1475155" y="2209403"/>
              </a:cxn>
              <a:cxn ang="0">
                <a:pos x="1488942" y="2189473"/>
              </a:cxn>
              <a:cxn ang="0">
                <a:pos x="2695261" y="199302"/>
              </a:cxn>
              <a:cxn ang="0">
                <a:pos x="2695261" y="199302"/>
              </a:cxn>
              <a:cxn ang="0">
                <a:pos x="2705601" y="179372"/>
              </a:cxn>
              <a:cxn ang="0">
                <a:pos x="2712494" y="159441"/>
              </a:cxn>
              <a:cxn ang="0">
                <a:pos x="2719387" y="139511"/>
              </a:cxn>
              <a:cxn ang="0">
                <a:pos x="2719387" y="119581"/>
              </a:cxn>
              <a:cxn ang="0">
                <a:pos x="2719387" y="102498"/>
              </a:cxn>
              <a:cxn ang="0">
                <a:pos x="2715940" y="85415"/>
              </a:cxn>
              <a:cxn ang="0">
                <a:pos x="2709047" y="71179"/>
              </a:cxn>
              <a:cxn ang="0">
                <a:pos x="2698707" y="56943"/>
              </a:cxn>
              <a:cxn ang="0">
                <a:pos x="2688367" y="45555"/>
              </a:cxn>
              <a:cxn ang="0">
                <a:pos x="2674581" y="34166"/>
              </a:cxn>
              <a:cxn ang="0">
                <a:pos x="2657348" y="22777"/>
              </a:cxn>
              <a:cxn ang="0">
                <a:pos x="2636668" y="14236"/>
              </a:cxn>
              <a:cxn ang="0">
                <a:pos x="2615988" y="8542"/>
              </a:cxn>
              <a:cxn ang="0">
                <a:pos x="2591862" y="5694"/>
              </a:cxn>
              <a:cxn ang="0">
                <a:pos x="2567736" y="0"/>
              </a:cxn>
              <a:cxn ang="0">
                <a:pos x="2536716" y="0"/>
              </a:cxn>
              <a:cxn ang="0">
                <a:pos x="2536716" y="0"/>
              </a:cxn>
            </a:cxnLst>
            <a:rect l="txL" t="txT" r="txR" b="txB"/>
            <a:pathLst>
              <a:path w="1578" h="1598">
                <a:moveTo>
                  <a:pt x="1472" y="0"/>
                </a:moveTo>
                <a:lnTo>
                  <a:pt x="104" y="0"/>
                </a:lnTo>
                <a:lnTo>
                  <a:pt x="88" y="2"/>
                </a:lnTo>
                <a:lnTo>
                  <a:pt x="74" y="4"/>
                </a:lnTo>
                <a:lnTo>
                  <a:pt x="60" y="8"/>
                </a:lnTo>
                <a:lnTo>
                  <a:pt x="48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2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0" y="106"/>
                </a:lnTo>
                <a:lnTo>
                  <a:pt x="4" y="120"/>
                </a:lnTo>
                <a:lnTo>
                  <a:pt x="8" y="136"/>
                </a:lnTo>
                <a:lnTo>
                  <a:pt x="14" y="150"/>
                </a:lnTo>
                <a:lnTo>
                  <a:pt x="714" y="1538"/>
                </a:lnTo>
                <a:lnTo>
                  <a:pt x="722" y="1552"/>
                </a:lnTo>
                <a:lnTo>
                  <a:pt x="730" y="1564"/>
                </a:lnTo>
                <a:lnTo>
                  <a:pt x="738" y="1574"/>
                </a:lnTo>
                <a:lnTo>
                  <a:pt x="748" y="1582"/>
                </a:lnTo>
                <a:lnTo>
                  <a:pt x="758" y="1588"/>
                </a:lnTo>
                <a:lnTo>
                  <a:pt x="768" y="1594"/>
                </a:lnTo>
                <a:lnTo>
                  <a:pt x="778" y="1596"/>
                </a:lnTo>
                <a:lnTo>
                  <a:pt x="788" y="1598"/>
                </a:lnTo>
                <a:lnTo>
                  <a:pt x="800" y="1596"/>
                </a:lnTo>
                <a:lnTo>
                  <a:pt x="810" y="1594"/>
                </a:lnTo>
                <a:lnTo>
                  <a:pt x="820" y="1588"/>
                </a:lnTo>
                <a:lnTo>
                  <a:pt x="830" y="1582"/>
                </a:lnTo>
                <a:lnTo>
                  <a:pt x="838" y="1574"/>
                </a:lnTo>
                <a:lnTo>
                  <a:pt x="848" y="1564"/>
                </a:lnTo>
                <a:lnTo>
                  <a:pt x="856" y="1552"/>
                </a:lnTo>
                <a:lnTo>
                  <a:pt x="864" y="1538"/>
                </a:lnTo>
                <a:lnTo>
                  <a:pt x="1564" y="140"/>
                </a:lnTo>
                <a:lnTo>
                  <a:pt x="1570" y="126"/>
                </a:lnTo>
                <a:lnTo>
                  <a:pt x="1574" y="112"/>
                </a:lnTo>
                <a:lnTo>
                  <a:pt x="1578" y="98"/>
                </a:lnTo>
                <a:lnTo>
                  <a:pt x="1578" y="84"/>
                </a:lnTo>
                <a:lnTo>
                  <a:pt x="1578" y="72"/>
                </a:lnTo>
                <a:lnTo>
                  <a:pt x="1576" y="60"/>
                </a:lnTo>
                <a:lnTo>
                  <a:pt x="1572" y="50"/>
                </a:lnTo>
                <a:lnTo>
                  <a:pt x="1566" y="40"/>
                </a:lnTo>
                <a:lnTo>
                  <a:pt x="1560" y="32"/>
                </a:lnTo>
                <a:lnTo>
                  <a:pt x="1552" y="24"/>
                </a:lnTo>
                <a:lnTo>
                  <a:pt x="1542" y="16"/>
                </a:lnTo>
                <a:lnTo>
                  <a:pt x="1530" y="10"/>
                </a:lnTo>
                <a:lnTo>
                  <a:pt x="1518" y="6"/>
                </a:lnTo>
                <a:lnTo>
                  <a:pt x="1504" y="4"/>
                </a:lnTo>
                <a:lnTo>
                  <a:pt x="1490" y="0"/>
                </a:lnTo>
                <a:lnTo>
                  <a:pt x="1472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Freeform 6"/>
          <p:cNvSpPr/>
          <p:nvPr/>
        </p:nvSpPr>
        <p:spPr>
          <a:xfrm>
            <a:off x="667953" y="1642116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>
          <a:xfrm>
            <a:off x="3605131" y="2984296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54164" y="2271713"/>
              </a:cxn>
              <a:cxn ang="0">
                <a:pos x="2554164" y="2271713"/>
              </a:cxn>
              <a:cxn ang="0">
                <a:pos x="2581739" y="2271713"/>
              </a:cxn>
              <a:cxn ang="0">
                <a:pos x="2609314" y="2268866"/>
              </a:cxn>
              <a:cxn ang="0">
                <a:pos x="2629996" y="2263173"/>
              </a:cxn>
              <a:cxn ang="0">
                <a:pos x="2654124" y="2254632"/>
              </a:cxn>
              <a:cxn ang="0">
                <a:pos x="2671359" y="2246092"/>
              </a:cxn>
              <a:cxn ang="0">
                <a:pos x="2688593" y="2234705"/>
              </a:cxn>
              <a:cxn ang="0">
                <a:pos x="2702381" y="2223318"/>
              </a:cxn>
              <a:cxn ang="0">
                <a:pos x="2716169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502855" y="82556"/>
              </a:cxn>
              <a:cxn ang="0">
                <a:pos x="1502855" y="82556"/>
              </a:cxn>
              <a:cxn ang="0">
                <a:pos x="1492514" y="62629"/>
              </a:cxn>
              <a:cxn ang="0">
                <a:pos x="1475279" y="45548"/>
              </a:cxn>
              <a:cxn ang="0">
                <a:pos x="1461492" y="31314"/>
              </a:cxn>
              <a:cxn ang="0">
                <a:pos x="1444257" y="19927"/>
              </a:cxn>
              <a:cxn ang="0">
                <a:pos x="1430469" y="11387"/>
              </a:cxn>
              <a:cxn ang="0">
                <a:pos x="1413235" y="5694"/>
              </a:cxn>
              <a:cxn ang="0">
                <a:pos x="1392553" y="0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5694"/>
              </a:cxn>
              <a:cxn ang="0">
                <a:pos x="1323615" y="11387"/>
              </a:cxn>
              <a:cxn ang="0">
                <a:pos x="1306381" y="19927"/>
              </a:cxn>
              <a:cxn ang="0">
                <a:pos x="1289146" y="31314"/>
              </a:cxn>
              <a:cxn ang="0">
                <a:pos x="1275358" y="45548"/>
              </a:cxn>
              <a:cxn ang="0">
                <a:pos x="1258124" y="62629"/>
              </a:cxn>
              <a:cxn ang="0">
                <a:pos x="1244336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17235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79279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82" y="1596"/>
                </a:lnTo>
                <a:lnTo>
                  <a:pt x="1498" y="1596"/>
                </a:lnTo>
                <a:lnTo>
                  <a:pt x="1514" y="1594"/>
                </a:lnTo>
                <a:lnTo>
                  <a:pt x="1526" y="1590"/>
                </a:lnTo>
                <a:lnTo>
                  <a:pt x="1540" y="1584"/>
                </a:lnTo>
                <a:lnTo>
                  <a:pt x="1550" y="1578"/>
                </a:lnTo>
                <a:lnTo>
                  <a:pt x="1560" y="1570"/>
                </a:lnTo>
                <a:lnTo>
                  <a:pt x="1568" y="1562"/>
                </a:lnTo>
                <a:lnTo>
                  <a:pt x="1576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72" y="58"/>
                </a:lnTo>
                <a:lnTo>
                  <a:pt x="866" y="44"/>
                </a:lnTo>
                <a:lnTo>
                  <a:pt x="856" y="32"/>
                </a:lnTo>
                <a:lnTo>
                  <a:pt x="848" y="22"/>
                </a:lnTo>
                <a:lnTo>
                  <a:pt x="838" y="14"/>
                </a:lnTo>
                <a:lnTo>
                  <a:pt x="830" y="8"/>
                </a:lnTo>
                <a:lnTo>
                  <a:pt x="820" y="4"/>
                </a:lnTo>
                <a:lnTo>
                  <a:pt x="808" y="0"/>
                </a:lnTo>
                <a:lnTo>
                  <a:pt x="798" y="0"/>
                </a:lnTo>
                <a:lnTo>
                  <a:pt x="788" y="0"/>
                </a:lnTo>
                <a:lnTo>
                  <a:pt x="778" y="4"/>
                </a:lnTo>
                <a:lnTo>
                  <a:pt x="768" y="8"/>
                </a:lnTo>
                <a:lnTo>
                  <a:pt x="758" y="14"/>
                </a:lnTo>
                <a:lnTo>
                  <a:pt x="748" y="22"/>
                </a:lnTo>
                <a:lnTo>
                  <a:pt x="740" y="32"/>
                </a:lnTo>
                <a:lnTo>
                  <a:pt x="730" y="44"/>
                </a:lnTo>
                <a:lnTo>
                  <a:pt x="722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0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6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" name="文本框 12"/>
          <p:cNvSpPr/>
          <p:nvPr/>
        </p:nvSpPr>
        <p:spPr>
          <a:xfrm>
            <a:off x="1373814" y="2129382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9.11</a:t>
            </a:r>
          </a:p>
        </p:txBody>
      </p:sp>
      <p:sp>
        <p:nvSpPr>
          <p:cNvPr id="14" name="直接连接符 15"/>
          <p:cNvSpPr/>
          <p:nvPr/>
        </p:nvSpPr>
        <p:spPr>
          <a:xfrm>
            <a:off x="1031335" y="2962056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646926" y="2969618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系统的初步设计</a:t>
            </a:r>
          </a:p>
        </p:txBody>
      </p:sp>
      <p:sp>
        <p:nvSpPr>
          <p:cNvPr id="16" name="文本框 17"/>
          <p:cNvSpPr/>
          <p:nvPr/>
        </p:nvSpPr>
        <p:spPr>
          <a:xfrm>
            <a:off x="4104626" y="3488587"/>
            <a:ext cx="138792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9.17</a:t>
            </a:r>
          </a:p>
        </p:txBody>
      </p:sp>
      <p:sp>
        <p:nvSpPr>
          <p:cNvPr id="17" name="直接连接符 19"/>
          <p:cNvSpPr/>
          <p:nvPr/>
        </p:nvSpPr>
        <p:spPr>
          <a:xfrm>
            <a:off x="4042258" y="4042053"/>
            <a:ext cx="1389383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20"/>
          <p:cNvSpPr/>
          <p:nvPr/>
        </p:nvSpPr>
        <p:spPr>
          <a:xfrm>
            <a:off x="3901949" y="3920035"/>
            <a:ext cx="1729212" cy="11311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进一步学习争取掌握</a:t>
            </a:r>
          </a:p>
        </p:txBody>
      </p:sp>
      <p:sp>
        <p:nvSpPr>
          <p:cNvPr id="19" name="文本框 21"/>
          <p:cNvSpPr/>
          <p:nvPr/>
        </p:nvSpPr>
        <p:spPr>
          <a:xfrm>
            <a:off x="2095229" y="4760595"/>
            <a:ext cx="1068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9.14</a:t>
            </a:r>
          </a:p>
        </p:txBody>
      </p:sp>
      <p:sp>
        <p:nvSpPr>
          <p:cNvPr id="20" name="直接连接符 23"/>
          <p:cNvSpPr/>
          <p:nvPr/>
        </p:nvSpPr>
        <p:spPr>
          <a:xfrm flipV="1">
            <a:off x="1968557" y="4656708"/>
            <a:ext cx="1321780" cy="12052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5"/>
          <p:cNvSpPr/>
          <p:nvPr/>
        </p:nvSpPr>
        <p:spPr>
          <a:xfrm>
            <a:off x="5043986" y="2634446"/>
            <a:ext cx="1346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9.20</a:t>
            </a:r>
          </a:p>
        </p:txBody>
      </p:sp>
      <p:sp>
        <p:nvSpPr>
          <p:cNvPr id="21" name="矩形 24"/>
          <p:cNvSpPr/>
          <p:nvPr/>
        </p:nvSpPr>
        <p:spPr>
          <a:xfrm>
            <a:off x="1531429" y="3783829"/>
            <a:ext cx="219603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基本编辑功能</a:t>
            </a:r>
          </a:p>
        </p:txBody>
      </p:sp>
      <p:sp>
        <p:nvSpPr>
          <p:cNvPr id="23" name="直接连接符 27"/>
          <p:cNvSpPr/>
          <p:nvPr/>
        </p:nvSpPr>
        <p:spPr>
          <a:xfrm>
            <a:off x="5024919" y="2506832"/>
            <a:ext cx="138807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4" name="矩形 28"/>
          <p:cNvSpPr/>
          <p:nvPr/>
        </p:nvSpPr>
        <p:spPr>
          <a:xfrm>
            <a:off x="5043986" y="1725133"/>
            <a:ext cx="1300218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简版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IDE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的制作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1EC9016C-BE1C-4CB0-BA69-351FE56F243C}"/>
              </a:ext>
            </a:extLst>
          </p:cNvPr>
          <p:cNvSpPr/>
          <p:nvPr/>
        </p:nvSpPr>
        <p:spPr>
          <a:xfrm>
            <a:off x="7319879" y="1685239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B6AA3187-4A49-4A8C-A826-592C015DBE76}"/>
              </a:ext>
            </a:extLst>
          </p:cNvPr>
          <p:cNvSpPr/>
          <p:nvPr/>
        </p:nvSpPr>
        <p:spPr>
          <a:xfrm>
            <a:off x="8025740" y="2172505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9.22</a:t>
            </a:r>
          </a:p>
        </p:txBody>
      </p:sp>
      <p:sp>
        <p:nvSpPr>
          <p:cNvPr id="39" name="直接连接符 15">
            <a:extLst>
              <a:ext uri="{FF2B5EF4-FFF2-40B4-BE49-F238E27FC236}">
                <a16:creationId xmlns:a16="http://schemas.microsoft.com/office/drawing/2014/main" id="{80CD4DF3-25C1-419F-A286-95EA5CF995A1}"/>
              </a:ext>
            </a:extLst>
          </p:cNvPr>
          <p:cNvSpPr/>
          <p:nvPr/>
        </p:nvSpPr>
        <p:spPr>
          <a:xfrm>
            <a:off x="7683261" y="3005179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95E49D05-FD79-4F4E-BC2A-89455F1B12BE}"/>
              </a:ext>
            </a:extLst>
          </p:cNvPr>
          <p:cNvSpPr/>
          <p:nvPr/>
        </p:nvSpPr>
        <p:spPr>
          <a:xfrm>
            <a:off x="7298852" y="3012741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可选功能实现</a:t>
            </a: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03BE910C-06B0-4D73-A199-FC54A6A35074}"/>
              </a:ext>
            </a:extLst>
          </p:cNvPr>
          <p:cNvSpPr/>
          <p:nvPr/>
        </p:nvSpPr>
        <p:spPr>
          <a:xfrm>
            <a:off x="8230928" y="3766928"/>
            <a:ext cx="2247414" cy="1901066"/>
          </a:xfrm>
          <a:custGeom>
            <a:avLst/>
            <a:gdLst>
              <a:gd name="txL" fmla="*/ 0 w 1578"/>
              <a:gd name="txT" fmla="*/ 0 h 1598"/>
              <a:gd name="txR" fmla="*/ 1578 w 1578"/>
              <a:gd name="txB" fmla="*/ 1598 h 1598"/>
            </a:gdLst>
            <a:ahLst/>
            <a:cxnLst>
              <a:cxn ang="0">
                <a:pos x="2536716" y="0"/>
              </a:cxn>
              <a:cxn ang="0">
                <a:pos x="179224" y="0"/>
              </a:cxn>
              <a:cxn ang="0">
                <a:pos x="179224" y="0"/>
              </a:cxn>
              <a:cxn ang="0">
                <a:pos x="151651" y="2847"/>
              </a:cxn>
              <a:cxn ang="0">
                <a:pos x="127525" y="5694"/>
              </a:cxn>
              <a:cxn ang="0">
                <a:pos x="103399" y="11389"/>
              </a:cxn>
              <a:cxn ang="0">
                <a:pos x="82719" y="17083"/>
              </a:cxn>
              <a:cxn ang="0">
                <a:pos x="62039" y="25625"/>
              </a:cxn>
              <a:cxn ang="0">
                <a:pos x="44806" y="37013"/>
              </a:cxn>
              <a:cxn ang="0">
                <a:pos x="31020" y="51249"/>
              </a:cxn>
              <a:cxn ang="0">
                <a:pos x="20680" y="65485"/>
              </a:cxn>
              <a:cxn ang="0">
                <a:pos x="10340" y="79721"/>
              </a:cxn>
              <a:cxn ang="0">
                <a:pos x="3447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0" y="150900"/>
              </a:cxn>
              <a:cxn ang="0">
                <a:pos x="6893" y="170830"/>
              </a:cxn>
              <a:cxn ang="0">
                <a:pos x="13786" y="193607"/>
              </a:cxn>
              <a:cxn ang="0">
                <a:pos x="24126" y="213538"/>
              </a:cxn>
              <a:cxn ang="0">
                <a:pos x="1230445" y="2189473"/>
              </a:cxn>
              <a:cxn ang="0">
                <a:pos x="1230445" y="2189473"/>
              </a:cxn>
              <a:cxn ang="0">
                <a:pos x="1244232" y="2209403"/>
              </a:cxn>
              <a:cxn ang="0">
                <a:pos x="1258018" y="2226486"/>
              </a:cxn>
              <a:cxn ang="0">
                <a:pos x="1271805" y="2240722"/>
              </a:cxn>
              <a:cxn ang="0">
                <a:pos x="1289038" y="2252111"/>
              </a:cxn>
              <a:cxn ang="0">
                <a:pos x="1306271" y="2260652"/>
              </a:cxn>
              <a:cxn ang="0">
                <a:pos x="1323504" y="2269194"/>
              </a:cxn>
              <a:cxn ang="0">
                <a:pos x="1340737" y="2272041"/>
              </a:cxn>
              <a:cxn ang="0">
                <a:pos x="1357970" y="2274888"/>
              </a:cxn>
              <a:cxn ang="0">
                <a:pos x="1378650" y="2272041"/>
              </a:cxn>
              <a:cxn ang="0">
                <a:pos x="1395883" y="2269194"/>
              </a:cxn>
              <a:cxn ang="0">
                <a:pos x="1413116" y="2260652"/>
              </a:cxn>
              <a:cxn ang="0">
                <a:pos x="1430349" y="2252111"/>
              </a:cxn>
              <a:cxn ang="0">
                <a:pos x="1444136" y="2240722"/>
              </a:cxn>
              <a:cxn ang="0">
                <a:pos x="1461369" y="2226486"/>
              </a:cxn>
              <a:cxn ang="0">
                <a:pos x="1475155" y="2209403"/>
              </a:cxn>
              <a:cxn ang="0">
                <a:pos x="1488942" y="2189473"/>
              </a:cxn>
              <a:cxn ang="0">
                <a:pos x="2695261" y="199302"/>
              </a:cxn>
              <a:cxn ang="0">
                <a:pos x="2695261" y="199302"/>
              </a:cxn>
              <a:cxn ang="0">
                <a:pos x="2705601" y="179372"/>
              </a:cxn>
              <a:cxn ang="0">
                <a:pos x="2712494" y="159441"/>
              </a:cxn>
              <a:cxn ang="0">
                <a:pos x="2719387" y="139511"/>
              </a:cxn>
              <a:cxn ang="0">
                <a:pos x="2719387" y="119581"/>
              </a:cxn>
              <a:cxn ang="0">
                <a:pos x="2719387" y="102498"/>
              </a:cxn>
              <a:cxn ang="0">
                <a:pos x="2715940" y="85415"/>
              </a:cxn>
              <a:cxn ang="0">
                <a:pos x="2709047" y="71179"/>
              </a:cxn>
              <a:cxn ang="0">
                <a:pos x="2698707" y="56943"/>
              </a:cxn>
              <a:cxn ang="0">
                <a:pos x="2688367" y="45555"/>
              </a:cxn>
              <a:cxn ang="0">
                <a:pos x="2674581" y="34166"/>
              </a:cxn>
              <a:cxn ang="0">
                <a:pos x="2657348" y="22777"/>
              </a:cxn>
              <a:cxn ang="0">
                <a:pos x="2636668" y="14236"/>
              </a:cxn>
              <a:cxn ang="0">
                <a:pos x="2615988" y="8542"/>
              </a:cxn>
              <a:cxn ang="0">
                <a:pos x="2591862" y="5694"/>
              </a:cxn>
              <a:cxn ang="0">
                <a:pos x="2567736" y="0"/>
              </a:cxn>
              <a:cxn ang="0">
                <a:pos x="2536716" y="0"/>
              </a:cxn>
              <a:cxn ang="0">
                <a:pos x="2536716" y="0"/>
              </a:cxn>
            </a:cxnLst>
            <a:rect l="txL" t="txT" r="txR" b="txB"/>
            <a:pathLst>
              <a:path w="1578" h="1598">
                <a:moveTo>
                  <a:pt x="1472" y="0"/>
                </a:moveTo>
                <a:lnTo>
                  <a:pt x="104" y="0"/>
                </a:lnTo>
                <a:lnTo>
                  <a:pt x="88" y="2"/>
                </a:lnTo>
                <a:lnTo>
                  <a:pt x="74" y="4"/>
                </a:lnTo>
                <a:lnTo>
                  <a:pt x="60" y="8"/>
                </a:lnTo>
                <a:lnTo>
                  <a:pt x="48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2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0" y="106"/>
                </a:lnTo>
                <a:lnTo>
                  <a:pt x="4" y="120"/>
                </a:lnTo>
                <a:lnTo>
                  <a:pt x="8" y="136"/>
                </a:lnTo>
                <a:lnTo>
                  <a:pt x="14" y="150"/>
                </a:lnTo>
                <a:lnTo>
                  <a:pt x="714" y="1538"/>
                </a:lnTo>
                <a:lnTo>
                  <a:pt x="722" y="1552"/>
                </a:lnTo>
                <a:lnTo>
                  <a:pt x="730" y="1564"/>
                </a:lnTo>
                <a:lnTo>
                  <a:pt x="738" y="1574"/>
                </a:lnTo>
                <a:lnTo>
                  <a:pt x="748" y="1582"/>
                </a:lnTo>
                <a:lnTo>
                  <a:pt x="758" y="1588"/>
                </a:lnTo>
                <a:lnTo>
                  <a:pt x="768" y="1594"/>
                </a:lnTo>
                <a:lnTo>
                  <a:pt x="778" y="1596"/>
                </a:lnTo>
                <a:lnTo>
                  <a:pt x="788" y="1598"/>
                </a:lnTo>
                <a:lnTo>
                  <a:pt x="800" y="1596"/>
                </a:lnTo>
                <a:lnTo>
                  <a:pt x="810" y="1594"/>
                </a:lnTo>
                <a:lnTo>
                  <a:pt x="820" y="1588"/>
                </a:lnTo>
                <a:lnTo>
                  <a:pt x="830" y="1582"/>
                </a:lnTo>
                <a:lnTo>
                  <a:pt x="838" y="1574"/>
                </a:lnTo>
                <a:lnTo>
                  <a:pt x="848" y="1564"/>
                </a:lnTo>
                <a:lnTo>
                  <a:pt x="856" y="1552"/>
                </a:lnTo>
                <a:lnTo>
                  <a:pt x="864" y="1538"/>
                </a:lnTo>
                <a:lnTo>
                  <a:pt x="1564" y="140"/>
                </a:lnTo>
                <a:lnTo>
                  <a:pt x="1570" y="126"/>
                </a:lnTo>
                <a:lnTo>
                  <a:pt x="1574" y="112"/>
                </a:lnTo>
                <a:lnTo>
                  <a:pt x="1578" y="98"/>
                </a:lnTo>
                <a:lnTo>
                  <a:pt x="1578" y="84"/>
                </a:lnTo>
                <a:lnTo>
                  <a:pt x="1578" y="72"/>
                </a:lnTo>
                <a:lnTo>
                  <a:pt x="1576" y="60"/>
                </a:lnTo>
                <a:lnTo>
                  <a:pt x="1572" y="50"/>
                </a:lnTo>
                <a:lnTo>
                  <a:pt x="1566" y="40"/>
                </a:lnTo>
                <a:lnTo>
                  <a:pt x="1560" y="32"/>
                </a:lnTo>
                <a:lnTo>
                  <a:pt x="1552" y="24"/>
                </a:lnTo>
                <a:lnTo>
                  <a:pt x="1542" y="16"/>
                </a:lnTo>
                <a:lnTo>
                  <a:pt x="1530" y="10"/>
                </a:lnTo>
                <a:lnTo>
                  <a:pt x="1518" y="6"/>
                </a:lnTo>
                <a:lnTo>
                  <a:pt x="1504" y="4"/>
                </a:lnTo>
                <a:lnTo>
                  <a:pt x="1490" y="0"/>
                </a:lnTo>
                <a:lnTo>
                  <a:pt x="1472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2" name="文本框 21">
            <a:extLst>
              <a:ext uri="{FF2B5EF4-FFF2-40B4-BE49-F238E27FC236}">
                <a16:creationId xmlns:a16="http://schemas.microsoft.com/office/drawing/2014/main" id="{C4FEC434-61E8-4175-8EA8-003DFC64FF51}"/>
              </a:ext>
            </a:extLst>
          </p:cNvPr>
          <p:cNvSpPr/>
          <p:nvPr/>
        </p:nvSpPr>
        <p:spPr>
          <a:xfrm>
            <a:off x="8798035" y="4760595"/>
            <a:ext cx="1068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9.24</a:t>
            </a:r>
          </a:p>
        </p:txBody>
      </p:sp>
      <p:sp>
        <p:nvSpPr>
          <p:cNvPr id="43" name="直接连接符 23">
            <a:extLst>
              <a:ext uri="{FF2B5EF4-FFF2-40B4-BE49-F238E27FC236}">
                <a16:creationId xmlns:a16="http://schemas.microsoft.com/office/drawing/2014/main" id="{A4972B4D-91FF-4447-A288-4D568997673D}"/>
              </a:ext>
            </a:extLst>
          </p:cNvPr>
          <p:cNvSpPr/>
          <p:nvPr/>
        </p:nvSpPr>
        <p:spPr>
          <a:xfrm flipV="1">
            <a:off x="8671363" y="4656708"/>
            <a:ext cx="1321780" cy="12052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矩形 24">
            <a:extLst>
              <a:ext uri="{FF2B5EF4-FFF2-40B4-BE49-F238E27FC236}">
                <a16:creationId xmlns:a16="http://schemas.microsoft.com/office/drawing/2014/main" id="{7EFC6BE1-E14C-4A59-8005-4249FA94860E}"/>
              </a:ext>
            </a:extLst>
          </p:cNvPr>
          <p:cNvSpPr/>
          <p:nvPr/>
        </p:nvSpPr>
        <p:spPr>
          <a:xfrm>
            <a:off x="8249304" y="4008013"/>
            <a:ext cx="219603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完全测试</a:t>
            </a: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41D70335-B840-4476-8F1D-E503BBA2D2C2}"/>
              </a:ext>
            </a:extLst>
          </p:cNvPr>
          <p:cNvSpPr/>
          <p:nvPr/>
        </p:nvSpPr>
        <p:spPr>
          <a:xfrm>
            <a:off x="9834764" y="1681485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6" name="文本框 12">
            <a:extLst>
              <a:ext uri="{FF2B5EF4-FFF2-40B4-BE49-F238E27FC236}">
                <a16:creationId xmlns:a16="http://schemas.microsoft.com/office/drawing/2014/main" id="{DC13F286-066B-4DBD-94F9-DDC826D77ACD}"/>
              </a:ext>
            </a:extLst>
          </p:cNvPr>
          <p:cNvSpPr/>
          <p:nvPr/>
        </p:nvSpPr>
        <p:spPr>
          <a:xfrm>
            <a:off x="10540625" y="2168751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9.26</a:t>
            </a:r>
          </a:p>
        </p:txBody>
      </p:sp>
      <p:sp>
        <p:nvSpPr>
          <p:cNvPr id="47" name="直接连接符 15">
            <a:extLst>
              <a:ext uri="{FF2B5EF4-FFF2-40B4-BE49-F238E27FC236}">
                <a16:creationId xmlns:a16="http://schemas.microsoft.com/office/drawing/2014/main" id="{A780170B-B6C9-4917-94CC-6CFF786DB885}"/>
              </a:ext>
            </a:extLst>
          </p:cNvPr>
          <p:cNvSpPr/>
          <p:nvPr/>
        </p:nvSpPr>
        <p:spPr>
          <a:xfrm>
            <a:off x="10198146" y="3001425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8" name="矩形 16">
            <a:extLst>
              <a:ext uri="{FF2B5EF4-FFF2-40B4-BE49-F238E27FC236}">
                <a16:creationId xmlns:a16="http://schemas.microsoft.com/office/drawing/2014/main" id="{9F8D1BD7-8951-4359-B9A5-0752C59CE389}"/>
              </a:ext>
            </a:extLst>
          </p:cNvPr>
          <p:cNvSpPr/>
          <p:nvPr/>
        </p:nvSpPr>
        <p:spPr>
          <a:xfrm>
            <a:off x="9813737" y="3008987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相关材料与文档</a:t>
            </a:r>
          </a:p>
        </p:txBody>
      </p:sp>
    </p:spTree>
    <p:extLst>
      <p:ext uri="{BB962C8B-B14F-4D97-AF65-F5344CB8AC3E}">
        <p14:creationId xmlns:p14="http://schemas.microsoft.com/office/powerpoint/2010/main" val="8839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0" grpId="0" animBg="1"/>
      <p:bldP spid="11" grpId="0" animBg="1"/>
      <p:bldP spid="7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  <p:bldP spid="21" grpId="0"/>
      <p:bldP spid="23" grpId="0" animBg="1"/>
      <p:bldP spid="24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05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人员分工</a:t>
            </a:r>
          </a:p>
        </p:txBody>
      </p:sp>
    </p:spTree>
    <p:extLst>
      <p:ext uri="{BB962C8B-B14F-4D97-AF65-F5344CB8AC3E}">
        <p14:creationId xmlns:p14="http://schemas.microsoft.com/office/powerpoint/2010/main" val="27390721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人员分工</a:t>
            </a:r>
          </a:p>
        </p:txBody>
      </p:sp>
      <p:sp>
        <p:nvSpPr>
          <p:cNvPr id="4" name="Freeform 62"/>
          <p:cNvSpPr/>
          <p:nvPr/>
        </p:nvSpPr>
        <p:spPr bwMode="auto">
          <a:xfrm rot="21035137">
            <a:off x="6454798" y="1341281"/>
            <a:ext cx="1553210" cy="1553210"/>
          </a:xfrm>
          <a:custGeom>
            <a:avLst/>
            <a:gdLst>
              <a:gd name="T0" fmla="*/ 0 w 54"/>
              <a:gd name="T1" fmla="*/ 16 h 54"/>
              <a:gd name="T2" fmla="*/ 38 w 54"/>
              <a:gd name="T3" fmla="*/ 54 h 54"/>
              <a:gd name="T4" fmla="*/ 54 w 54"/>
              <a:gd name="T5" fmla="*/ 54 h 54"/>
              <a:gd name="T6" fmla="*/ 41 w 54"/>
              <a:gd name="T7" fmla="*/ 20 h 54"/>
              <a:gd name="T8" fmla="*/ 44 w 54"/>
              <a:gd name="T9" fmla="*/ 11 h 54"/>
              <a:gd name="T10" fmla="*/ 35 w 54"/>
              <a:gd name="T11" fmla="*/ 14 h 54"/>
              <a:gd name="T12" fmla="*/ 0 w 54"/>
              <a:gd name="T13" fmla="*/ 0 h 54"/>
              <a:gd name="T14" fmla="*/ 0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0" y="16"/>
                </a:moveTo>
                <a:cubicBezTo>
                  <a:pt x="21" y="18"/>
                  <a:pt x="37" y="34"/>
                  <a:pt x="38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1"/>
                  <a:pt x="49" y="29"/>
                  <a:pt x="41" y="20"/>
                </a:cubicBezTo>
                <a:cubicBezTo>
                  <a:pt x="44" y="11"/>
                  <a:pt x="44" y="11"/>
                  <a:pt x="44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25" y="6"/>
                  <a:pt x="13" y="1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63"/>
          <p:cNvSpPr/>
          <p:nvPr/>
        </p:nvSpPr>
        <p:spPr bwMode="auto">
          <a:xfrm rot="629259">
            <a:off x="4230069" y="1317380"/>
            <a:ext cx="1553210" cy="1553210"/>
          </a:xfrm>
          <a:custGeom>
            <a:avLst/>
            <a:gdLst>
              <a:gd name="T0" fmla="*/ 16 w 54"/>
              <a:gd name="T1" fmla="*/ 54 h 54"/>
              <a:gd name="T2" fmla="*/ 54 w 54"/>
              <a:gd name="T3" fmla="*/ 16 h 54"/>
              <a:gd name="T4" fmla="*/ 54 w 54"/>
              <a:gd name="T5" fmla="*/ 0 h 54"/>
              <a:gd name="T6" fmla="*/ 20 w 54"/>
              <a:gd name="T7" fmla="*/ 14 h 54"/>
              <a:gd name="T8" fmla="*/ 11 w 54"/>
              <a:gd name="T9" fmla="*/ 11 h 54"/>
              <a:gd name="T10" fmla="*/ 14 w 54"/>
              <a:gd name="T11" fmla="*/ 20 h 54"/>
              <a:gd name="T12" fmla="*/ 0 w 54"/>
              <a:gd name="T13" fmla="*/ 54 h 54"/>
              <a:gd name="T14" fmla="*/ 16 w 5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6" y="54"/>
                </a:moveTo>
                <a:cubicBezTo>
                  <a:pt x="17" y="34"/>
                  <a:pt x="34" y="18"/>
                  <a:pt x="54" y="16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1"/>
                  <a:pt x="29" y="6"/>
                  <a:pt x="20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20"/>
                  <a:pt x="14" y="20"/>
                  <a:pt x="14" y="20"/>
                </a:cubicBezTo>
                <a:cubicBezTo>
                  <a:pt x="6" y="29"/>
                  <a:pt x="0" y="41"/>
                  <a:pt x="0" y="54"/>
                </a:cubicBezTo>
                <a:lnTo>
                  <a:pt x="16" y="5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Freeform 64"/>
          <p:cNvSpPr/>
          <p:nvPr/>
        </p:nvSpPr>
        <p:spPr bwMode="auto">
          <a:xfrm rot="1619756">
            <a:off x="3673700" y="3147422"/>
            <a:ext cx="1553210" cy="1582420"/>
          </a:xfrm>
          <a:custGeom>
            <a:avLst/>
            <a:gdLst>
              <a:gd name="T0" fmla="*/ 54 w 54"/>
              <a:gd name="T1" fmla="*/ 38 h 55"/>
              <a:gd name="T2" fmla="*/ 16 w 54"/>
              <a:gd name="T3" fmla="*/ 0 h 55"/>
              <a:gd name="T4" fmla="*/ 0 w 54"/>
              <a:gd name="T5" fmla="*/ 0 h 55"/>
              <a:gd name="T6" fmla="*/ 14 w 54"/>
              <a:gd name="T7" fmla="*/ 35 h 55"/>
              <a:gd name="T8" fmla="*/ 11 w 54"/>
              <a:gd name="T9" fmla="*/ 44 h 55"/>
              <a:gd name="T10" fmla="*/ 20 w 54"/>
              <a:gd name="T11" fmla="*/ 41 h 55"/>
              <a:gd name="T12" fmla="*/ 54 w 54"/>
              <a:gd name="T13" fmla="*/ 55 h 55"/>
              <a:gd name="T14" fmla="*/ 54 w 54"/>
              <a:gd name="T15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54" y="38"/>
                </a:moveTo>
                <a:cubicBezTo>
                  <a:pt x="34" y="37"/>
                  <a:pt x="17" y="21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6" y="26"/>
                  <a:pt x="14" y="35"/>
                </a:cubicBezTo>
                <a:cubicBezTo>
                  <a:pt x="11" y="44"/>
                  <a:pt x="11" y="44"/>
                  <a:pt x="11" y="44"/>
                </a:cubicBezTo>
                <a:cubicBezTo>
                  <a:pt x="20" y="41"/>
                  <a:pt x="20" y="41"/>
                  <a:pt x="20" y="41"/>
                </a:cubicBezTo>
                <a:cubicBezTo>
                  <a:pt x="29" y="49"/>
                  <a:pt x="41" y="54"/>
                  <a:pt x="54" y="55"/>
                </a:cubicBezTo>
                <a:lnTo>
                  <a:pt x="54" y="38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65"/>
          <p:cNvSpPr/>
          <p:nvPr/>
        </p:nvSpPr>
        <p:spPr bwMode="auto">
          <a:xfrm rot="20303785">
            <a:off x="6866767" y="3210640"/>
            <a:ext cx="1553210" cy="1582420"/>
          </a:xfrm>
          <a:custGeom>
            <a:avLst/>
            <a:gdLst>
              <a:gd name="T0" fmla="*/ 44 w 54"/>
              <a:gd name="T1" fmla="*/ 44 h 55"/>
              <a:gd name="T2" fmla="*/ 41 w 54"/>
              <a:gd name="T3" fmla="*/ 35 h 55"/>
              <a:gd name="T4" fmla="*/ 54 w 54"/>
              <a:gd name="T5" fmla="*/ 0 h 55"/>
              <a:gd name="T6" fmla="*/ 38 w 54"/>
              <a:gd name="T7" fmla="*/ 0 h 55"/>
              <a:gd name="T8" fmla="*/ 0 w 54"/>
              <a:gd name="T9" fmla="*/ 38 h 55"/>
              <a:gd name="T10" fmla="*/ 0 w 54"/>
              <a:gd name="T11" fmla="*/ 55 h 55"/>
              <a:gd name="T12" fmla="*/ 35 w 54"/>
              <a:gd name="T13" fmla="*/ 41 h 55"/>
              <a:gd name="T14" fmla="*/ 44 w 54"/>
              <a:gd name="T15" fmla="*/ 4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44" y="44"/>
                </a:moveTo>
                <a:cubicBezTo>
                  <a:pt x="41" y="35"/>
                  <a:pt x="41" y="35"/>
                  <a:pt x="41" y="35"/>
                </a:cubicBezTo>
                <a:cubicBezTo>
                  <a:pt x="49" y="26"/>
                  <a:pt x="54" y="14"/>
                  <a:pt x="5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1"/>
                  <a:pt x="21" y="37"/>
                  <a:pt x="0" y="38"/>
                </a:cubicBezTo>
                <a:cubicBezTo>
                  <a:pt x="0" y="55"/>
                  <a:pt x="0" y="55"/>
                  <a:pt x="0" y="55"/>
                </a:cubicBezTo>
                <a:cubicBezTo>
                  <a:pt x="13" y="54"/>
                  <a:pt x="25" y="49"/>
                  <a:pt x="35" y="41"/>
                </a:cubicBezTo>
                <a:lnTo>
                  <a:pt x="44" y="4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4744" y="2657434"/>
            <a:ext cx="1360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阿巴阿巴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118AA5-6403-4093-9202-E1F6703FF731}"/>
              </a:ext>
            </a:extLst>
          </p:cNvPr>
          <p:cNvGrpSpPr/>
          <p:nvPr/>
        </p:nvGrpSpPr>
        <p:grpSpPr>
          <a:xfrm>
            <a:off x="2397369" y="1224708"/>
            <a:ext cx="2533242" cy="991359"/>
            <a:chOff x="179148" y="1076934"/>
            <a:chExt cx="2444750" cy="870343"/>
          </a:xfrm>
        </p:grpSpPr>
        <p:sp>
          <p:nvSpPr>
            <p:cNvPr id="15" name="矩形 14"/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UI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设计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测试文档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闫星润</a:t>
              </a:r>
            </a:p>
          </p:txBody>
        </p:sp>
      </p:grpSp>
      <p:sp>
        <p:nvSpPr>
          <p:cNvPr id="19" name="Freeform 65">
            <a:extLst>
              <a:ext uri="{FF2B5EF4-FFF2-40B4-BE49-F238E27FC236}">
                <a16:creationId xmlns:a16="http://schemas.microsoft.com/office/drawing/2014/main" id="{31808FD6-CC56-4F2F-88CB-6C5D3DD60D43}"/>
              </a:ext>
            </a:extLst>
          </p:cNvPr>
          <p:cNvSpPr/>
          <p:nvPr/>
        </p:nvSpPr>
        <p:spPr bwMode="auto">
          <a:xfrm rot="2654847">
            <a:off x="5288223" y="4268161"/>
            <a:ext cx="1553210" cy="1582420"/>
          </a:xfrm>
          <a:custGeom>
            <a:avLst/>
            <a:gdLst>
              <a:gd name="T0" fmla="*/ 44 w 54"/>
              <a:gd name="T1" fmla="*/ 44 h 55"/>
              <a:gd name="T2" fmla="*/ 41 w 54"/>
              <a:gd name="T3" fmla="*/ 35 h 55"/>
              <a:gd name="T4" fmla="*/ 54 w 54"/>
              <a:gd name="T5" fmla="*/ 0 h 55"/>
              <a:gd name="T6" fmla="*/ 38 w 54"/>
              <a:gd name="T7" fmla="*/ 0 h 55"/>
              <a:gd name="T8" fmla="*/ 0 w 54"/>
              <a:gd name="T9" fmla="*/ 38 h 55"/>
              <a:gd name="T10" fmla="*/ 0 w 54"/>
              <a:gd name="T11" fmla="*/ 55 h 55"/>
              <a:gd name="T12" fmla="*/ 35 w 54"/>
              <a:gd name="T13" fmla="*/ 41 h 55"/>
              <a:gd name="T14" fmla="*/ 44 w 54"/>
              <a:gd name="T15" fmla="*/ 4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44" y="44"/>
                </a:moveTo>
                <a:cubicBezTo>
                  <a:pt x="41" y="35"/>
                  <a:pt x="41" y="35"/>
                  <a:pt x="41" y="35"/>
                </a:cubicBezTo>
                <a:cubicBezTo>
                  <a:pt x="49" y="26"/>
                  <a:pt x="54" y="14"/>
                  <a:pt x="5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1"/>
                  <a:pt x="21" y="37"/>
                  <a:pt x="0" y="38"/>
                </a:cubicBezTo>
                <a:cubicBezTo>
                  <a:pt x="0" y="55"/>
                  <a:pt x="0" y="55"/>
                  <a:pt x="0" y="55"/>
                </a:cubicBezTo>
                <a:cubicBezTo>
                  <a:pt x="13" y="54"/>
                  <a:pt x="25" y="49"/>
                  <a:pt x="35" y="41"/>
                </a:cubicBezTo>
                <a:lnTo>
                  <a:pt x="44" y="44"/>
                </a:lnTo>
                <a:close/>
              </a:path>
            </a:pathLst>
          </a:custGeom>
          <a:solidFill>
            <a:srgbClr val="B18EB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highlight>
                <a:srgbClr val="FFFF00"/>
              </a:highlight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70A4950-C80B-4B46-BEA8-95179B750C0E}"/>
              </a:ext>
            </a:extLst>
          </p:cNvPr>
          <p:cNvGrpSpPr/>
          <p:nvPr/>
        </p:nvGrpSpPr>
        <p:grpSpPr>
          <a:xfrm>
            <a:off x="4829379" y="5696912"/>
            <a:ext cx="2533242" cy="991359"/>
            <a:chOff x="179148" y="1076934"/>
            <a:chExt cx="2444750" cy="870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726D890-34BE-4A96-87F2-3388C1FE15FB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编译器整合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6">
              <a:extLst>
                <a:ext uri="{FF2B5EF4-FFF2-40B4-BE49-F238E27FC236}">
                  <a16:creationId xmlns:a16="http://schemas.microsoft.com/office/drawing/2014/main" id="{11E69F3E-646C-4544-BFBD-0714E1F74CEE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臧林顿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E73E2FC-0726-4E2C-9EDF-91DC2B121ADC}"/>
              </a:ext>
            </a:extLst>
          </p:cNvPr>
          <p:cNvGrpSpPr/>
          <p:nvPr/>
        </p:nvGrpSpPr>
        <p:grpSpPr>
          <a:xfrm>
            <a:off x="7473100" y="1188993"/>
            <a:ext cx="2533242" cy="991359"/>
            <a:chOff x="179148" y="1076934"/>
            <a:chExt cx="2444750" cy="87034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1BD043-D365-45BF-875F-F1533FF7BBD9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UI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设计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需求文档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76">
              <a:extLst>
                <a:ext uri="{FF2B5EF4-FFF2-40B4-BE49-F238E27FC236}">
                  <a16:creationId xmlns:a16="http://schemas.microsoft.com/office/drawing/2014/main" id="{4D0FFB30-4516-455C-AFA9-1F77010E48D1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罗潘亚欣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32EADC-D11A-4453-A322-6F4C7A2048BD}"/>
              </a:ext>
            </a:extLst>
          </p:cNvPr>
          <p:cNvGrpSpPr/>
          <p:nvPr/>
        </p:nvGrpSpPr>
        <p:grpSpPr>
          <a:xfrm>
            <a:off x="1918241" y="3752311"/>
            <a:ext cx="2533242" cy="991359"/>
            <a:chOff x="179148" y="1076934"/>
            <a:chExt cx="2444750" cy="87034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0F8193-40ED-4E5E-ABED-74C3CDABD34A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代码编辑器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76">
              <a:extLst>
                <a:ext uri="{FF2B5EF4-FFF2-40B4-BE49-F238E27FC236}">
                  <a16:creationId xmlns:a16="http://schemas.microsoft.com/office/drawing/2014/main" id="{9B81798E-FC6B-4AF4-8C38-F3B537636148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林湛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94DC929-9AB8-4475-A8DB-346F97C7C723}"/>
              </a:ext>
            </a:extLst>
          </p:cNvPr>
          <p:cNvGrpSpPr/>
          <p:nvPr/>
        </p:nvGrpSpPr>
        <p:grpSpPr>
          <a:xfrm>
            <a:off x="7691948" y="3838122"/>
            <a:ext cx="2533242" cy="991359"/>
            <a:chOff x="179148" y="1076934"/>
            <a:chExt cx="2444750" cy="87034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198AE40-2AAB-4B3D-9902-51F20C2431C2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代码编辑器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,ppt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76">
              <a:extLst>
                <a:ext uri="{FF2B5EF4-FFF2-40B4-BE49-F238E27FC236}">
                  <a16:creationId xmlns:a16="http://schemas.microsoft.com/office/drawing/2014/main" id="{0A2D0143-06D2-4653-A073-64723DB0AED0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殷满鑫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技术难点</a:t>
            </a:r>
          </a:p>
        </p:txBody>
      </p:sp>
    </p:spTree>
    <p:extLst>
      <p:ext uri="{BB962C8B-B14F-4D97-AF65-F5344CB8AC3E}">
        <p14:creationId xmlns:p14="http://schemas.microsoft.com/office/powerpoint/2010/main" val="366231924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EC6A41"/>
                </a:solidFill>
                <a:cs typeface="+mn-ea"/>
                <a:sym typeface="+mn-lt"/>
              </a:rPr>
              <a:t>技术难点</a:t>
            </a:r>
          </a:p>
        </p:txBody>
      </p:sp>
      <p:sp>
        <p:nvSpPr>
          <p:cNvPr id="26" name="椭圆 25"/>
          <p:cNvSpPr/>
          <p:nvPr/>
        </p:nvSpPr>
        <p:spPr>
          <a:xfrm>
            <a:off x="1348740" y="2116455"/>
            <a:ext cx="1769745" cy="1769745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KSO_Shape">
            <a:extLst>
              <a:ext uri="{FF2B5EF4-FFF2-40B4-BE49-F238E27FC236}">
                <a16:creationId xmlns:a16="http://schemas.microsoft.com/office/drawing/2014/main" id="{475EAA07-55F0-4373-A14D-8F6AB117927A}"/>
              </a:ext>
            </a:extLst>
          </p:cNvPr>
          <p:cNvSpPr/>
          <p:nvPr/>
        </p:nvSpPr>
        <p:spPr bwMode="auto">
          <a:xfrm>
            <a:off x="1806575" y="2579941"/>
            <a:ext cx="854710" cy="843409"/>
          </a:xfrm>
          <a:custGeom>
            <a:avLst/>
            <a:gdLst>
              <a:gd name="connsiteX0" fmla="*/ 233021 w 540245"/>
              <a:gd name="connsiteY0" fmla="*/ 65472 h 533102"/>
              <a:gd name="connsiteX1" fmla="*/ 233021 w 540245"/>
              <a:gd name="connsiteY1" fmla="*/ 108720 h 533102"/>
              <a:gd name="connsiteX2" fmla="*/ 109556 w 540245"/>
              <a:gd name="connsiteY2" fmla="*/ 230938 h 533102"/>
              <a:gd name="connsiteX3" fmla="*/ 66067 w 540245"/>
              <a:gd name="connsiteY3" fmla="*/ 230938 h 533102"/>
              <a:gd name="connsiteX4" fmla="*/ 114986 w 540245"/>
              <a:gd name="connsiteY4" fmla="*/ 113912 h 533102"/>
              <a:gd name="connsiteX5" fmla="*/ 233021 w 540245"/>
              <a:gd name="connsiteY5" fmla="*/ 65472 h 533102"/>
              <a:gd name="connsiteX6" fmla="*/ 232976 w 540245"/>
              <a:gd name="connsiteY6" fmla="*/ 43243 h 533102"/>
              <a:gd name="connsiteX7" fmla="*/ 98915 w 540245"/>
              <a:gd name="connsiteY7" fmla="*/ 98248 h 533102"/>
              <a:gd name="connsiteX8" fmla="*/ 43433 w 540245"/>
              <a:gd name="connsiteY8" fmla="*/ 230881 h 533102"/>
              <a:gd name="connsiteX9" fmla="*/ 98915 w 540245"/>
              <a:gd name="connsiteY9" fmla="*/ 363513 h 533102"/>
              <a:gd name="connsiteX10" fmla="*/ 232976 w 540245"/>
              <a:gd name="connsiteY10" fmla="*/ 418471 h 533102"/>
              <a:gd name="connsiteX11" fmla="*/ 367037 w 540245"/>
              <a:gd name="connsiteY11" fmla="*/ 363513 h 533102"/>
              <a:gd name="connsiteX12" fmla="*/ 422519 w 540245"/>
              <a:gd name="connsiteY12" fmla="*/ 230881 h 533102"/>
              <a:gd name="connsiteX13" fmla="*/ 367037 w 540245"/>
              <a:gd name="connsiteY13" fmla="*/ 98248 h 533102"/>
              <a:gd name="connsiteX14" fmla="*/ 232976 w 540245"/>
              <a:gd name="connsiteY14" fmla="*/ 43243 h 533102"/>
              <a:gd name="connsiteX15" fmla="*/ 232976 w 540245"/>
              <a:gd name="connsiteY15" fmla="*/ 0 h 533102"/>
              <a:gd name="connsiteX16" fmla="*/ 397707 w 540245"/>
              <a:gd name="connsiteY16" fmla="*/ 67578 h 533102"/>
              <a:gd name="connsiteX17" fmla="*/ 465999 w 540245"/>
              <a:gd name="connsiteY17" fmla="*/ 230881 h 533102"/>
              <a:gd name="connsiteX18" fmla="*/ 413470 w 540245"/>
              <a:gd name="connsiteY18" fmla="*/ 376896 h 533102"/>
              <a:gd name="connsiteX19" fmla="*/ 540245 w 540245"/>
              <a:gd name="connsiteY19" fmla="*/ 502480 h 533102"/>
              <a:gd name="connsiteX20" fmla="*/ 509575 w 540245"/>
              <a:gd name="connsiteY20" fmla="*/ 533102 h 533102"/>
              <a:gd name="connsiteX21" fmla="*/ 382896 w 540245"/>
              <a:gd name="connsiteY21" fmla="*/ 407613 h 533102"/>
              <a:gd name="connsiteX22" fmla="*/ 232976 w 540245"/>
              <a:gd name="connsiteY22" fmla="*/ 461714 h 533102"/>
              <a:gd name="connsiteX23" fmla="*/ 68293 w 540245"/>
              <a:gd name="connsiteY23" fmla="*/ 394135 h 533102"/>
              <a:gd name="connsiteX24" fmla="*/ 0 w 540245"/>
              <a:gd name="connsiteY24" fmla="*/ 230881 h 533102"/>
              <a:gd name="connsiteX25" fmla="*/ 68293 w 540245"/>
              <a:gd name="connsiteY25" fmla="*/ 67578 h 533102"/>
              <a:gd name="connsiteX26" fmla="*/ 232976 w 540245"/>
              <a:gd name="connsiteY26" fmla="*/ 0 h 53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0245" h="533102">
                <a:moveTo>
                  <a:pt x="233021" y="65472"/>
                </a:moveTo>
                <a:lnTo>
                  <a:pt x="233021" y="108720"/>
                </a:lnTo>
                <a:cubicBezTo>
                  <a:pt x="164906" y="108720"/>
                  <a:pt x="109556" y="163542"/>
                  <a:pt x="109556" y="230938"/>
                </a:cubicBezTo>
                <a:lnTo>
                  <a:pt x="66067" y="230938"/>
                </a:lnTo>
                <a:cubicBezTo>
                  <a:pt x="66067" y="186690"/>
                  <a:pt x="83501" y="145157"/>
                  <a:pt x="114986" y="113912"/>
                </a:cubicBezTo>
                <a:cubicBezTo>
                  <a:pt x="146519" y="82666"/>
                  <a:pt x="188436" y="65472"/>
                  <a:pt x="233021" y="65472"/>
                </a:cubicBezTo>
                <a:close/>
                <a:moveTo>
                  <a:pt x="232976" y="43243"/>
                </a:moveTo>
                <a:cubicBezTo>
                  <a:pt x="182352" y="43243"/>
                  <a:pt x="134728" y="62816"/>
                  <a:pt x="98915" y="98248"/>
                </a:cubicBezTo>
                <a:cubicBezTo>
                  <a:pt x="63149" y="133680"/>
                  <a:pt x="43433" y="180780"/>
                  <a:pt x="43433" y="230881"/>
                </a:cubicBezTo>
                <a:cubicBezTo>
                  <a:pt x="43433" y="280981"/>
                  <a:pt x="63102" y="328033"/>
                  <a:pt x="98915" y="363513"/>
                </a:cubicBezTo>
                <a:cubicBezTo>
                  <a:pt x="134776" y="398945"/>
                  <a:pt x="182352" y="418471"/>
                  <a:pt x="232976" y="418471"/>
                </a:cubicBezTo>
                <a:cubicBezTo>
                  <a:pt x="283648" y="418471"/>
                  <a:pt x="331272" y="398945"/>
                  <a:pt x="367037" y="363513"/>
                </a:cubicBezTo>
                <a:cubicBezTo>
                  <a:pt x="402803" y="328081"/>
                  <a:pt x="422519" y="280981"/>
                  <a:pt x="422519" y="230881"/>
                </a:cubicBezTo>
                <a:cubicBezTo>
                  <a:pt x="422519" y="180780"/>
                  <a:pt x="402850" y="133680"/>
                  <a:pt x="367037" y="98248"/>
                </a:cubicBezTo>
                <a:cubicBezTo>
                  <a:pt x="331224" y="62768"/>
                  <a:pt x="283648" y="43243"/>
                  <a:pt x="232976" y="43243"/>
                </a:cubicBezTo>
                <a:close/>
                <a:moveTo>
                  <a:pt x="232976" y="0"/>
                </a:moveTo>
                <a:cubicBezTo>
                  <a:pt x="295220" y="0"/>
                  <a:pt x="353655" y="24002"/>
                  <a:pt x="397707" y="67578"/>
                </a:cubicBezTo>
                <a:cubicBezTo>
                  <a:pt x="441711" y="111202"/>
                  <a:pt x="465999" y="169208"/>
                  <a:pt x="465999" y="230881"/>
                </a:cubicBezTo>
                <a:cubicBezTo>
                  <a:pt x="466095" y="284172"/>
                  <a:pt x="447521" y="335844"/>
                  <a:pt x="413470" y="376896"/>
                </a:cubicBezTo>
                <a:lnTo>
                  <a:pt x="540245" y="502480"/>
                </a:lnTo>
                <a:lnTo>
                  <a:pt x="509575" y="533102"/>
                </a:lnTo>
                <a:lnTo>
                  <a:pt x="382896" y="407613"/>
                </a:lnTo>
                <a:cubicBezTo>
                  <a:pt x="340939" y="442617"/>
                  <a:pt x="288458" y="461714"/>
                  <a:pt x="232976" y="461714"/>
                </a:cubicBezTo>
                <a:cubicBezTo>
                  <a:pt x="170779" y="461714"/>
                  <a:pt x="112297" y="437711"/>
                  <a:pt x="68293" y="394135"/>
                </a:cubicBezTo>
                <a:cubicBezTo>
                  <a:pt x="24288" y="350512"/>
                  <a:pt x="0" y="292554"/>
                  <a:pt x="0" y="230881"/>
                </a:cubicBezTo>
                <a:cubicBezTo>
                  <a:pt x="0" y="169208"/>
                  <a:pt x="24288" y="111154"/>
                  <a:pt x="68293" y="67578"/>
                </a:cubicBezTo>
                <a:cubicBezTo>
                  <a:pt x="112297" y="24002"/>
                  <a:pt x="170779" y="0"/>
                  <a:pt x="2329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74465" y="2116455"/>
            <a:ext cx="1769745" cy="1769745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00190" y="2117090"/>
            <a:ext cx="1769745" cy="1769745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4468812" y="2579941"/>
            <a:ext cx="781050" cy="795655"/>
          </a:xfrm>
          <a:custGeom>
            <a:avLst/>
            <a:gdLst>
              <a:gd name="T0" fmla="*/ 1088909 w 1944688"/>
              <a:gd name="T1" fmla="*/ 1478020 h 1979613"/>
              <a:gd name="T2" fmla="*/ 1105805 w 1944688"/>
              <a:gd name="T3" fmla="*/ 1615987 h 1979613"/>
              <a:gd name="T4" fmla="*/ 979564 w 1944688"/>
              <a:gd name="T5" fmla="*/ 1431925 h 1979613"/>
              <a:gd name="T6" fmla="*/ 811133 w 1944688"/>
              <a:gd name="T7" fmla="*/ 1321868 h 1979613"/>
              <a:gd name="T8" fmla="*/ 770571 w 1944688"/>
              <a:gd name="T9" fmla="*/ 1208449 h 1979613"/>
              <a:gd name="T10" fmla="*/ 827928 w 1944688"/>
              <a:gd name="T11" fmla="*/ 1109921 h 1979613"/>
              <a:gd name="T12" fmla="*/ 1112606 w 1944688"/>
              <a:gd name="T13" fmla="*/ 674053 h 1979613"/>
              <a:gd name="T14" fmla="*/ 1149350 w 1944688"/>
              <a:gd name="T15" fmla="*/ 766128 h 1979613"/>
              <a:gd name="T16" fmla="*/ 1085682 w 1944688"/>
              <a:gd name="T17" fmla="*/ 922338 h 1979613"/>
              <a:gd name="T18" fmla="*/ 916605 w 1944688"/>
              <a:gd name="T19" fmla="*/ 541568 h 1979613"/>
              <a:gd name="T20" fmla="*/ 864200 w 1944688"/>
              <a:gd name="T21" fmla="*/ 1004409 h 1979613"/>
              <a:gd name="T22" fmla="*/ 743510 w 1944688"/>
              <a:gd name="T23" fmla="*/ 1114247 h 1979613"/>
              <a:gd name="T24" fmla="*/ 749545 w 1944688"/>
              <a:gd name="T25" fmla="*/ 1320271 h 1979613"/>
              <a:gd name="T26" fmla="*/ 863882 w 1944688"/>
              <a:gd name="T27" fmla="*/ 1423442 h 1979613"/>
              <a:gd name="T28" fmla="*/ 1035388 w 1944688"/>
              <a:gd name="T29" fmla="*/ 1692004 h 1979613"/>
              <a:gd name="T30" fmla="*/ 1135434 w 1944688"/>
              <a:gd name="T31" fmla="*/ 1598357 h 1979613"/>
              <a:gd name="T32" fmla="*/ 1087158 w 1944688"/>
              <a:gd name="T33" fmla="*/ 1425029 h 1979613"/>
              <a:gd name="T34" fmla="*/ 1029672 w 1944688"/>
              <a:gd name="T35" fmla="*/ 1070121 h 1979613"/>
              <a:gd name="T36" fmla="*/ 1170370 w 1944688"/>
              <a:gd name="T37" fmla="*/ 968220 h 1979613"/>
              <a:gd name="T38" fmla="*/ 1219598 w 1944688"/>
              <a:gd name="T39" fmla="*/ 767275 h 1979613"/>
              <a:gd name="T40" fmla="*/ 1157348 w 1944688"/>
              <a:gd name="T41" fmla="*/ 597122 h 1979613"/>
              <a:gd name="T42" fmla="*/ 995370 w 1944688"/>
              <a:gd name="T43" fmla="*/ 529823 h 1979613"/>
              <a:gd name="T44" fmla="*/ 888020 w 1944688"/>
              <a:gd name="T45" fmla="*/ 312370 h 1979613"/>
              <a:gd name="T46" fmla="*/ 871505 w 1944688"/>
              <a:gd name="T47" fmla="*/ 408875 h 1979613"/>
              <a:gd name="T48" fmla="*/ 969327 w 1944688"/>
              <a:gd name="T49" fmla="*/ 472999 h 1979613"/>
              <a:gd name="T50" fmla="*/ 1059209 w 1944688"/>
              <a:gd name="T51" fmla="*/ 399351 h 1979613"/>
              <a:gd name="T52" fmla="*/ 1026813 w 1944688"/>
              <a:gd name="T53" fmla="*/ 299037 h 1979613"/>
              <a:gd name="T54" fmla="*/ 1190379 w 1944688"/>
              <a:gd name="T55" fmla="*/ 1270 h 1979613"/>
              <a:gd name="T56" fmla="*/ 1266286 w 1944688"/>
              <a:gd name="T57" fmla="*/ 52379 h 1979613"/>
              <a:gd name="T58" fmla="*/ 1285978 w 1944688"/>
              <a:gd name="T59" fmla="*/ 375543 h 1979613"/>
              <a:gd name="T60" fmla="*/ 1339335 w 1944688"/>
              <a:gd name="T61" fmla="*/ 412367 h 1979613"/>
              <a:gd name="T62" fmla="*/ 1627402 w 1944688"/>
              <a:gd name="T63" fmla="*/ 266975 h 1979613"/>
              <a:gd name="T64" fmla="*/ 1713155 w 1944688"/>
              <a:gd name="T65" fmla="*/ 299037 h 1979613"/>
              <a:gd name="T66" fmla="*/ 1944688 w 1944688"/>
              <a:gd name="T67" fmla="*/ 730768 h 1979613"/>
              <a:gd name="T68" fmla="*/ 1900224 w 1944688"/>
              <a:gd name="T69" fmla="*/ 811083 h 1979613"/>
              <a:gd name="T70" fmla="*/ 1646458 w 1944688"/>
              <a:gd name="T71" fmla="*/ 985997 h 1979613"/>
              <a:gd name="T72" fmla="*/ 1891013 w 1944688"/>
              <a:gd name="T73" fmla="*/ 1162499 h 1979613"/>
              <a:gd name="T74" fmla="*/ 1943735 w 1944688"/>
              <a:gd name="T75" fmla="*/ 1238369 h 1979613"/>
              <a:gd name="T76" fmla="*/ 1720142 w 1944688"/>
              <a:gd name="T77" fmla="*/ 1672640 h 1979613"/>
              <a:gd name="T78" fmla="*/ 1637883 w 1944688"/>
              <a:gd name="T79" fmla="*/ 1712956 h 1979613"/>
              <a:gd name="T80" fmla="*/ 1347910 w 1944688"/>
              <a:gd name="T81" fmla="*/ 1568199 h 1979613"/>
              <a:gd name="T82" fmla="*/ 1289471 w 1944688"/>
              <a:gd name="T83" fmla="*/ 1595817 h 1979613"/>
              <a:gd name="T84" fmla="*/ 1271050 w 1944688"/>
              <a:gd name="T85" fmla="*/ 1918028 h 1979613"/>
              <a:gd name="T86" fmla="*/ 1200542 w 1944688"/>
              <a:gd name="T87" fmla="*/ 1976121 h 1979613"/>
              <a:gd name="T88" fmla="*/ 710797 w 1944688"/>
              <a:gd name="T89" fmla="*/ 1960884 h 1979613"/>
              <a:gd name="T90" fmla="*/ 663474 w 1944688"/>
              <a:gd name="T91" fmla="*/ 1882156 h 1979613"/>
              <a:gd name="T92" fmla="*/ 638384 w 1944688"/>
              <a:gd name="T93" fmla="*/ 1574866 h 1979613"/>
              <a:gd name="T94" fmla="*/ 363339 w 1944688"/>
              <a:gd name="T95" fmla="*/ 1698353 h 1979613"/>
              <a:gd name="T96" fmla="*/ 271551 w 1944688"/>
              <a:gd name="T97" fmla="*/ 1705655 h 1979613"/>
              <a:gd name="T98" fmla="*/ 6987 w 1944688"/>
              <a:gd name="T99" fmla="*/ 1295510 h 1979613"/>
              <a:gd name="T100" fmla="*/ 13339 w 1944688"/>
              <a:gd name="T101" fmla="*/ 1204402 h 1979613"/>
              <a:gd name="T102" fmla="*/ 283303 w 1944688"/>
              <a:gd name="T103" fmla="*/ 1025361 h 1979613"/>
              <a:gd name="T104" fmla="*/ 288702 w 1944688"/>
              <a:gd name="T105" fmla="*/ 960601 h 1979613"/>
              <a:gd name="T106" fmla="*/ 18739 w 1944688"/>
              <a:gd name="T107" fmla="*/ 784100 h 1979613"/>
              <a:gd name="T108" fmla="*/ 3811 w 1944688"/>
              <a:gd name="T109" fmla="*/ 693944 h 1979613"/>
              <a:gd name="T110" fmla="*/ 261706 w 1944688"/>
              <a:gd name="T111" fmla="*/ 277768 h 1979613"/>
              <a:gd name="T112" fmla="*/ 353493 w 1944688"/>
              <a:gd name="T113" fmla="*/ 276181 h 1979613"/>
              <a:gd name="T114" fmla="*/ 632032 w 1944688"/>
              <a:gd name="T115" fmla="*/ 407922 h 1979613"/>
              <a:gd name="T116" fmla="*/ 663157 w 1944688"/>
              <a:gd name="T117" fmla="*/ 108250 h 1979613"/>
              <a:gd name="T118" fmla="*/ 702540 w 1944688"/>
              <a:gd name="T119" fmla="*/ 24761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4688" h="1979613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225915" y="2216939"/>
            <a:ext cx="1769745" cy="1769745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KSO_Shape"/>
          <p:cNvSpPr/>
          <p:nvPr/>
        </p:nvSpPr>
        <p:spPr bwMode="auto">
          <a:xfrm>
            <a:off x="9799320" y="2603500"/>
            <a:ext cx="622300" cy="796290"/>
          </a:xfrm>
          <a:custGeom>
            <a:avLst/>
            <a:gdLst>
              <a:gd name="T0" fmla="*/ 1139504 w 1546226"/>
              <a:gd name="T1" fmla="*/ 1893571 h 1979613"/>
              <a:gd name="T2" fmla="*/ 1117260 w 1546226"/>
              <a:gd name="T3" fmla="*/ 1969136 h 1979613"/>
              <a:gd name="T4" fmla="*/ 423882 w 1546226"/>
              <a:gd name="T5" fmla="*/ 1965643 h 1979613"/>
              <a:gd name="T6" fmla="*/ 408946 w 1546226"/>
              <a:gd name="T7" fmla="*/ 1888173 h 1979613"/>
              <a:gd name="T8" fmla="*/ 965201 w 1546226"/>
              <a:gd name="T9" fmla="*/ 1608456 h 1979613"/>
              <a:gd name="T10" fmla="*/ 1020446 w 1546226"/>
              <a:gd name="T11" fmla="*/ 1663701 h 1979613"/>
              <a:gd name="T12" fmla="*/ 977266 w 1546226"/>
              <a:gd name="T13" fmla="*/ 1729106 h 1979613"/>
              <a:gd name="T14" fmla="*/ 536258 w 1546226"/>
              <a:gd name="T15" fmla="*/ 1704658 h 1979613"/>
              <a:gd name="T16" fmla="*/ 543878 w 1546226"/>
              <a:gd name="T17" fmla="*/ 1626236 h 1979613"/>
              <a:gd name="T18" fmla="*/ 859473 w 1546226"/>
              <a:gd name="T19" fmla="*/ 1366838 h 1979613"/>
              <a:gd name="T20" fmla="*/ 895986 w 1546226"/>
              <a:gd name="T21" fmla="*/ 1436370 h 1979613"/>
              <a:gd name="T22" fmla="*/ 835026 w 1546226"/>
              <a:gd name="T23" fmla="*/ 1485900 h 1979613"/>
              <a:gd name="T24" fmla="*/ 652463 w 1546226"/>
              <a:gd name="T25" fmla="*/ 1442403 h 1979613"/>
              <a:gd name="T26" fmla="*/ 681991 w 1546226"/>
              <a:gd name="T27" fmla="*/ 1369695 h 1979613"/>
              <a:gd name="T28" fmla="*/ 1304222 w 1546226"/>
              <a:gd name="T29" fmla="*/ 1188236 h 1979613"/>
              <a:gd name="T30" fmla="*/ 1445365 w 1546226"/>
              <a:gd name="T31" fmla="*/ 1409543 h 1979613"/>
              <a:gd name="T32" fmla="*/ 1521804 w 1546226"/>
              <a:gd name="T33" fmla="*/ 1643532 h 1979613"/>
              <a:gd name="T34" fmla="*/ 1542420 w 1546226"/>
              <a:gd name="T35" fmla="*/ 1979613 h 1979613"/>
              <a:gd name="T36" fmla="*/ 1276311 w 1546226"/>
              <a:gd name="T37" fmla="*/ 1712016 h 1979613"/>
              <a:gd name="T38" fmla="*/ 1209387 w 1546226"/>
              <a:gd name="T39" fmla="*/ 1506880 h 1979613"/>
              <a:gd name="T40" fmla="*/ 1061267 w 1546226"/>
              <a:gd name="T41" fmla="*/ 1303011 h 1979613"/>
              <a:gd name="T42" fmla="*/ 1032087 w 1546226"/>
              <a:gd name="T43" fmla="*/ 1155896 h 1979613"/>
              <a:gd name="T44" fmla="*/ 847726 w 1546226"/>
              <a:gd name="T45" fmla="*/ 496570 h 1979613"/>
              <a:gd name="T46" fmla="*/ 896938 w 1546226"/>
              <a:gd name="T47" fmla="*/ 557212 h 1979613"/>
              <a:gd name="T48" fmla="*/ 847726 w 1546226"/>
              <a:gd name="T49" fmla="*/ 617855 h 1979613"/>
              <a:gd name="T50" fmla="*/ 656908 w 1546226"/>
              <a:gd name="T51" fmla="*/ 586740 h 1979613"/>
              <a:gd name="T52" fmla="*/ 672148 w 1546226"/>
              <a:gd name="T53" fmla="*/ 509270 h 1979613"/>
              <a:gd name="T54" fmla="*/ 988378 w 1546226"/>
              <a:gd name="T55" fmla="*/ 255587 h 1979613"/>
              <a:gd name="T56" fmla="*/ 1017588 w 1546226"/>
              <a:gd name="T57" fmla="*/ 328295 h 1979613"/>
              <a:gd name="T58" fmla="*/ 587375 w 1546226"/>
              <a:gd name="T59" fmla="*/ 371475 h 1979613"/>
              <a:gd name="T60" fmla="*/ 527050 w 1546226"/>
              <a:gd name="T61" fmla="*/ 322262 h 1979613"/>
              <a:gd name="T62" fmla="*/ 563563 w 1546226"/>
              <a:gd name="T63" fmla="*/ 252730 h 1979613"/>
              <a:gd name="T64" fmla="*/ 1543686 w 1546226"/>
              <a:gd name="T65" fmla="*/ 172057 h 1979613"/>
              <a:gd name="T66" fmla="*/ 1479895 w 1546226"/>
              <a:gd name="T67" fmla="*/ 486332 h 1979613"/>
              <a:gd name="T68" fmla="*/ 1310737 w 1546226"/>
              <a:gd name="T69" fmla="*/ 784417 h 1979613"/>
              <a:gd name="T70" fmla="*/ 1144435 w 1546226"/>
              <a:gd name="T71" fmla="*/ 941872 h 1979613"/>
              <a:gd name="T72" fmla="*/ 913707 w 1546226"/>
              <a:gd name="T73" fmla="*/ 1072978 h 1979613"/>
              <a:gd name="T74" fmla="*/ 591894 w 1546226"/>
              <a:gd name="T75" fmla="*/ 1216782 h 1979613"/>
              <a:gd name="T76" fmla="*/ 376083 w 1546226"/>
              <a:gd name="T77" fmla="*/ 1436140 h 1979613"/>
              <a:gd name="T78" fmla="*/ 278650 w 1546226"/>
              <a:gd name="T79" fmla="*/ 1673275 h 1979613"/>
              <a:gd name="T80" fmla="*/ 256752 w 1546226"/>
              <a:gd name="T81" fmla="*/ 1943107 h 1979613"/>
              <a:gd name="T82" fmla="*/ 11425 w 1546226"/>
              <a:gd name="T83" fmla="*/ 1721210 h 1979613"/>
              <a:gd name="T84" fmla="*/ 94893 w 1546226"/>
              <a:gd name="T85" fmla="*/ 1422807 h 1979613"/>
              <a:gd name="T86" fmla="*/ 266908 w 1546226"/>
              <a:gd name="T87" fmla="*/ 1159959 h 1979613"/>
              <a:gd name="T88" fmla="*/ 445904 w 1546226"/>
              <a:gd name="T89" fmla="*/ 1007266 h 1979613"/>
              <a:gd name="T90" fmla="*/ 691866 w 1546226"/>
              <a:gd name="T91" fmla="*/ 883143 h 1979613"/>
              <a:gd name="T92" fmla="*/ 1012409 w 1546226"/>
              <a:gd name="T93" fmla="*/ 720292 h 1979613"/>
              <a:gd name="T94" fmla="*/ 1199340 w 1546226"/>
              <a:gd name="T95" fmla="*/ 492998 h 1979613"/>
              <a:gd name="T96" fmla="*/ 1277730 w 1546226"/>
              <a:gd name="T97" fmla="*/ 259356 h 1979613"/>
              <a:gd name="T98" fmla="*/ 463603 w 1546226"/>
              <a:gd name="T99" fmla="*/ 0 h 1979613"/>
              <a:gd name="T100" fmla="*/ 1141411 w 1546226"/>
              <a:gd name="T101" fmla="*/ 43609 h 1979613"/>
              <a:gd name="T102" fmla="*/ 1112176 w 1546226"/>
              <a:gd name="T103" fmla="*/ 116504 h 1979613"/>
              <a:gd name="T104" fmla="*/ 419433 w 1546226"/>
              <a:gd name="T105" fmla="*/ 105681 h 1979613"/>
              <a:gd name="T106" fmla="*/ 412124 w 1546226"/>
              <a:gd name="T107" fmla="*/ 27693 h 1979613"/>
              <a:gd name="T108" fmla="*/ 256779 w 1546226"/>
              <a:gd name="T109" fmla="*/ 31137 h 1979613"/>
              <a:gd name="T110" fmla="*/ 279287 w 1546226"/>
              <a:gd name="T111" fmla="*/ 311049 h 1979613"/>
              <a:gd name="T112" fmla="*/ 361076 w 1546226"/>
              <a:gd name="T113" fmla="*/ 519156 h 1979613"/>
              <a:gd name="T114" fmla="*/ 530043 w 1546226"/>
              <a:gd name="T115" fmla="*/ 718050 h 1979613"/>
              <a:gd name="T116" fmla="*/ 466323 w 1546226"/>
              <a:gd name="T117" fmla="*/ 850539 h 1979613"/>
              <a:gd name="T118" fmla="*/ 255828 w 1546226"/>
              <a:gd name="T119" fmla="*/ 808600 h 1979613"/>
              <a:gd name="T120" fmla="*/ 108418 w 1546226"/>
              <a:gd name="T121" fmla="*/ 587149 h 1979613"/>
              <a:gd name="T122" fmla="*/ 28214 w 1546226"/>
              <a:gd name="T123" fmla="*/ 353306 h 1979613"/>
              <a:gd name="T124" fmla="*/ 2853 w 1546226"/>
              <a:gd name="T125" fmla="*/ 15886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46226" h="1979613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8" name="TextBox 76"/>
          <p:cNvSpPr txBox="1"/>
          <p:nvPr/>
        </p:nvSpPr>
        <p:spPr>
          <a:xfrm>
            <a:off x="1120809" y="4298221"/>
            <a:ext cx="21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查找替换</a:t>
            </a:r>
          </a:p>
        </p:txBody>
      </p:sp>
      <p:sp>
        <p:nvSpPr>
          <p:cNvPr id="90" name="TextBox 76"/>
          <p:cNvSpPr txBox="1"/>
          <p:nvPr/>
        </p:nvSpPr>
        <p:spPr>
          <a:xfrm>
            <a:off x="3639921" y="4298221"/>
            <a:ext cx="236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编译器整合</a:t>
            </a:r>
          </a:p>
        </p:txBody>
      </p:sp>
      <p:sp>
        <p:nvSpPr>
          <p:cNvPr id="92" name="TextBox 76"/>
          <p:cNvSpPr txBox="1"/>
          <p:nvPr/>
        </p:nvSpPr>
        <p:spPr>
          <a:xfrm>
            <a:off x="6384471" y="4298221"/>
            <a:ext cx="21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文件处理</a:t>
            </a:r>
          </a:p>
        </p:txBody>
      </p:sp>
      <p:sp>
        <p:nvSpPr>
          <p:cNvPr id="94" name="TextBox 76"/>
          <p:cNvSpPr txBox="1"/>
          <p:nvPr/>
        </p:nvSpPr>
        <p:spPr>
          <a:xfrm>
            <a:off x="9070839" y="4327431"/>
            <a:ext cx="21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运行性能</a:t>
            </a:r>
          </a:p>
        </p:txBody>
      </p:sp>
      <p:sp>
        <p:nvSpPr>
          <p:cNvPr id="33" name="KSO_Shape"/>
          <p:cNvSpPr/>
          <p:nvPr/>
        </p:nvSpPr>
        <p:spPr bwMode="auto">
          <a:xfrm>
            <a:off x="7141527" y="2545080"/>
            <a:ext cx="687070" cy="854710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7" grpId="0" animBg="1"/>
      <p:bldP spid="7" grpId="0" animBg="1"/>
      <p:bldP spid="34" grpId="0" animBg="1"/>
      <p:bldP spid="31" grpId="0" animBg="1"/>
      <p:bldP spid="35" grpId="0" animBg="1"/>
      <p:bldP spid="88" grpId="0"/>
      <p:bldP spid="90" grpId="0"/>
      <p:bldP spid="92" grpId="0"/>
      <p:bldP spid="94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027" b="22544"/>
          <a:stretch>
            <a:fillRect/>
          </a:stretch>
        </p:blipFill>
        <p:spPr>
          <a:xfrm flipH="1">
            <a:off x="0" y="0"/>
            <a:ext cx="6751955" cy="6124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71610" y="2554455"/>
            <a:ext cx="2366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EC6A41"/>
                </a:solidFill>
                <a:cs typeface="+mn-ea"/>
                <a:sym typeface="+mn-lt"/>
              </a:rPr>
              <a:t>谢谢 </a:t>
            </a:r>
            <a:r>
              <a:rPr lang="en-US" altLang="zh-CN" sz="6000" b="1" dirty="0">
                <a:solidFill>
                  <a:srgbClr val="EC6A41"/>
                </a:solidFill>
                <a:cs typeface="+mn-ea"/>
                <a:sym typeface="+mn-lt"/>
              </a:rPr>
              <a:t>:)</a:t>
            </a:r>
            <a:endParaRPr lang="zh-CN" altLang="en-US" sz="60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80828" y="59436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阿巴阿巴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31" y="3571875"/>
            <a:ext cx="12231370" cy="328612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1CE1449-9053-4290-B2F2-22A541AB3788}"/>
              </a:ext>
            </a:extLst>
          </p:cNvPr>
          <p:cNvGrpSpPr/>
          <p:nvPr/>
        </p:nvGrpSpPr>
        <p:grpSpPr>
          <a:xfrm>
            <a:off x="2332254" y="2179149"/>
            <a:ext cx="2687596" cy="727831"/>
            <a:chOff x="2332254" y="2179149"/>
            <a:chExt cx="2687596" cy="727831"/>
          </a:xfrm>
        </p:grpSpPr>
        <p:sp>
          <p:nvSpPr>
            <p:cNvPr id="27" name="TextBox 76"/>
            <p:cNvSpPr txBox="1"/>
            <p:nvPr/>
          </p:nvSpPr>
          <p:spPr>
            <a:xfrm>
              <a:off x="3248025" y="2229485"/>
              <a:ext cx="15868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开发模型</a:t>
              </a: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3241611" y="2213738"/>
              <a:ext cx="15868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开发模型</a:t>
              </a:r>
            </a:p>
          </p:txBody>
        </p:sp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2332254" y="2179149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2395447" y="2257324"/>
              <a:ext cx="5469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248211" y="2598771"/>
              <a:ext cx="17716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Development Model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AEBD1D-0AFB-496F-BB91-60EED881154E}"/>
              </a:ext>
            </a:extLst>
          </p:cNvPr>
          <p:cNvGrpSpPr/>
          <p:nvPr/>
        </p:nvGrpSpPr>
        <p:grpSpPr>
          <a:xfrm>
            <a:off x="7029800" y="3452901"/>
            <a:ext cx="2502001" cy="727831"/>
            <a:chOff x="2356973" y="4962882"/>
            <a:chExt cx="2502001" cy="727831"/>
          </a:xfrm>
        </p:grpSpPr>
        <p:sp>
          <p:nvSpPr>
            <p:cNvPr id="19" name="TextBox 76"/>
            <p:cNvSpPr txBox="1"/>
            <p:nvPr/>
          </p:nvSpPr>
          <p:spPr>
            <a:xfrm>
              <a:off x="3272744" y="5013134"/>
              <a:ext cx="1586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进度计划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3259949" y="5001770"/>
              <a:ext cx="1586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进度计划</a:t>
              </a:r>
            </a:p>
          </p:txBody>
        </p:sp>
        <p:sp>
          <p:nvSpPr>
            <p:cNvPr id="28" name="椭圆 1"/>
            <p:cNvSpPr>
              <a:spLocks noChangeArrowheads="1"/>
            </p:cNvSpPr>
            <p:nvPr/>
          </p:nvSpPr>
          <p:spPr bwMode="auto">
            <a:xfrm>
              <a:off x="2356973" y="4962882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TextBox 32"/>
            <p:cNvSpPr txBox="1">
              <a:spLocks noChangeArrowheads="1"/>
            </p:cNvSpPr>
            <p:nvPr/>
          </p:nvSpPr>
          <p:spPr bwMode="auto">
            <a:xfrm>
              <a:off x="2420166" y="5041057"/>
              <a:ext cx="6447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272930" y="5382504"/>
              <a:ext cx="925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Schedule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64EEB2-315E-4F7B-9809-420DEBD1DEC5}"/>
              </a:ext>
            </a:extLst>
          </p:cNvPr>
          <p:cNvGrpSpPr/>
          <p:nvPr/>
        </p:nvGrpSpPr>
        <p:grpSpPr>
          <a:xfrm>
            <a:off x="7034245" y="2229314"/>
            <a:ext cx="2483135" cy="727831"/>
            <a:chOff x="7034245" y="2229314"/>
            <a:chExt cx="2483135" cy="727831"/>
          </a:xfrm>
        </p:grpSpPr>
        <p:sp>
          <p:nvSpPr>
            <p:cNvPr id="35" name="TextBox 76"/>
            <p:cNvSpPr txBox="1"/>
            <p:nvPr/>
          </p:nvSpPr>
          <p:spPr>
            <a:xfrm>
              <a:off x="7950200" y="2279650"/>
              <a:ext cx="15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设计方法</a:t>
              </a:r>
              <a:endParaRPr lang="en-US" altLang="zh-CN" b="1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7945755" y="2260370"/>
              <a:ext cx="15671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设计方法</a:t>
              </a:r>
            </a:p>
          </p:txBody>
        </p:sp>
        <p:sp>
          <p:nvSpPr>
            <p:cNvPr id="20" name="椭圆 1"/>
            <p:cNvSpPr>
              <a:spLocks noChangeArrowheads="1"/>
            </p:cNvSpPr>
            <p:nvPr/>
          </p:nvSpPr>
          <p:spPr bwMode="auto">
            <a:xfrm>
              <a:off x="7034245" y="2229314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7097438" y="2307489"/>
              <a:ext cx="6399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950202" y="2648936"/>
              <a:ext cx="1372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Design Method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0C7348-D1A5-4C7F-A01B-C2D363764FCA}"/>
              </a:ext>
            </a:extLst>
          </p:cNvPr>
          <p:cNvGrpSpPr/>
          <p:nvPr/>
        </p:nvGrpSpPr>
        <p:grpSpPr>
          <a:xfrm>
            <a:off x="7029800" y="4680974"/>
            <a:ext cx="2759731" cy="727831"/>
            <a:chOff x="7034245" y="3720378"/>
            <a:chExt cx="2759731" cy="727831"/>
          </a:xfrm>
        </p:grpSpPr>
        <p:sp>
          <p:nvSpPr>
            <p:cNvPr id="39" name="TextBox 76"/>
            <p:cNvSpPr txBox="1"/>
            <p:nvPr/>
          </p:nvSpPr>
          <p:spPr>
            <a:xfrm>
              <a:off x="7950200" y="3770630"/>
              <a:ext cx="15582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技术难点</a:t>
              </a:r>
            </a:p>
          </p:txBody>
        </p:sp>
        <p:sp>
          <p:nvSpPr>
            <p:cNvPr id="3" name="TextBox 76"/>
            <p:cNvSpPr txBox="1"/>
            <p:nvPr/>
          </p:nvSpPr>
          <p:spPr>
            <a:xfrm>
              <a:off x="7945755" y="3755526"/>
              <a:ext cx="15582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技术难点</a:t>
              </a:r>
            </a:p>
          </p:txBody>
        </p:sp>
        <p:sp>
          <p:nvSpPr>
            <p:cNvPr id="36" name="椭圆 1"/>
            <p:cNvSpPr>
              <a:spLocks noChangeArrowheads="1"/>
            </p:cNvSpPr>
            <p:nvPr/>
          </p:nvSpPr>
          <p:spPr bwMode="auto">
            <a:xfrm>
              <a:off x="7034245" y="3720378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TextBox 32"/>
            <p:cNvSpPr txBox="1">
              <a:spLocks noChangeArrowheads="1"/>
            </p:cNvSpPr>
            <p:nvPr/>
          </p:nvSpPr>
          <p:spPr bwMode="auto">
            <a:xfrm>
              <a:off x="7097438" y="3798553"/>
              <a:ext cx="620683" cy="584775"/>
            </a:xfrm>
            <a:prstGeom prst="rect">
              <a:avLst/>
            </a:prstGeom>
            <a:solidFill>
              <a:srgbClr val="EC6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50202" y="4140000"/>
              <a:ext cx="18437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Technical Difficulties</a:t>
              </a:r>
            </a:p>
          </p:txBody>
        </p:sp>
      </p:grp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370944" y="617504"/>
            <a:ext cx="1576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EC6A41"/>
                </a:solidFill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EC6A41"/>
                </a:solidFill>
                <a:cs typeface="+mn-ea"/>
                <a:sym typeface="+mn-lt"/>
              </a:rPr>
              <a:t>COMPANY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FD5256-ECF6-4512-AD4E-AE9BC3259CB2}"/>
              </a:ext>
            </a:extLst>
          </p:cNvPr>
          <p:cNvGrpSpPr/>
          <p:nvPr/>
        </p:nvGrpSpPr>
        <p:grpSpPr>
          <a:xfrm>
            <a:off x="2332254" y="3408282"/>
            <a:ext cx="2868736" cy="727831"/>
            <a:chOff x="4824823" y="2914714"/>
            <a:chExt cx="2868736" cy="727831"/>
          </a:xfrm>
        </p:grpSpPr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0914305E-A03F-4BA6-AB18-22A440395A96}"/>
                </a:ext>
              </a:extLst>
            </p:cNvPr>
            <p:cNvSpPr txBox="1"/>
            <p:nvPr/>
          </p:nvSpPr>
          <p:spPr>
            <a:xfrm>
              <a:off x="5740778" y="2965050"/>
              <a:ext cx="15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需求分析</a:t>
              </a:r>
              <a:endParaRPr lang="en-US" altLang="zh-CN" b="1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76">
              <a:extLst>
                <a:ext uri="{FF2B5EF4-FFF2-40B4-BE49-F238E27FC236}">
                  <a16:creationId xmlns:a16="http://schemas.microsoft.com/office/drawing/2014/main" id="{A8121E61-869B-497B-B402-41899EB2D1C3}"/>
                </a:ext>
              </a:extLst>
            </p:cNvPr>
            <p:cNvSpPr txBox="1"/>
            <p:nvPr/>
          </p:nvSpPr>
          <p:spPr>
            <a:xfrm>
              <a:off x="5736333" y="2945770"/>
              <a:ext cx="15671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需求分析</a:t>
              </a:r>
            </a:p>
          </p:txBody>
        </p:sp>
        <p:sp>
          <p:nvSpPr>
            <p:cNvPr id="42" name="椭圆 1">
              <a:extLst>
                <a:ext uri="{FF2B5EF4-FFF2-40B4-BE49-F238E27FC236}">
                  <a16:creationId xmlns:a16="http://schemas.microsoft.com/office/drawing/2014/main" id="{CB874F83-B9D1-4A06-A7E0-1567ED9B6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823" y="2914714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EA3A8C3A-C87A-49BE-B43B-683C54AA1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016" y="2992889"/>
              <a:ext cx="6270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BECC220-62F3-4FB4-8DC4-8C28C5D1610E}"/>
                </a:ext>
              </a:extLst>
            </p:cNvPr>
            <p:cNvSpPr/>
            <p:nvPr/>
          </p:nvSpPr>
          <p:spPr>
            <a:xfrm>
              <a:off x="5740780" y="3334336"/>
              <a:ext cx="19527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Requirement Analysis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A03A5F8-B778-4385-9C2A-2217CDA997FF}"/>
              </a:ext>
            </a:extLst>
          </p:cNvPr>
          <p:cNvGrpSpPr/>
          <p:nvPr/>
        </p:nvGrpSpPr>
        <p:grpSpPr>
          <a:xfrm>
            <a:off x="2327809" y="4660590"/>
            <a:ext cx="2483135" cy="727831"/>
            <a:chOff x="4824823" y="2914714"/>
            <a:chExt cx="2483135" cy="727831"/>
          </a:xfrm>
        </p:grpSpPr>
        <p:sp>
          <p:nvSpPr>
            <p:cNvPr id="46" name="TextBox 76">
              <a:extLst>
                <a:ext uri="{FF2B5EF4-FFF2-40B4-BE49-F238E27FC236}">
                  <a16:creationId xmlns:a16="http://schemas.microsoft.com/office/drawing/2014/main" id="{79605E08-B7B5-452B-A060-15B2A9696B86}"/>
                </a:ext>
              </a:extLst>
            </p:cNvPr>
            <p:cNvSpPr txBox="1"/>
            <p:nvPr/>
          </p:nvSpPr>
          <p:spPr>
            <a:xfrm>
              <a:off x="5740778" y="2965050"/>
              <a:ext cx="15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人员分工</a:t>
              </a:r>
              <a:endParaRPr lang="en-US" altLang="zh-CN" b="1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6527FB3A-8506-4E24-A1E9-FEF27319DC12}"/>
                </a:ext>
              </a:extLst>
            </p:cNvPr>
            <p:cNvSpPr txBox="1"/>
            <p:nvPr/>
          </p:nvSpPr>
          <p:spPr>
            <a:xfrm>
              <a:off x="5736333" y="2945770"/>
              <a:ext cx="15671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人员分工</a:t>
              </a:r>
            </a:p>
          </p:txBody>
        </p:sp>
        <p:sp>
          <p:nvSpPr>
            <p:cNvPr id="48" name="椭圆 1">
              <a:extLst>
                <a:ext uri="{FF2B5EF4-FFF2-40B4-BE49-F238E27FC236}">
                  <a16:creationId xmlns:a16="http://schemas.microsoft.com/office/drawing/2014/main" id="{4B9D8DF5-E9C6-4DE7-A509-7F9057AE1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823" y="2914714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7BEE6CF2-FBAC-4555-820C-373E885F7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016" y="2992889"/>
              <a:ext cx="6335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C564BBE-7ACC-4D58-A106-8A4E63314382}"/>
                </a:ext>
              </a:extLst>
            </p:cNvPr>
            <p:cNvSpPr/>
            <p:nvPr/>
          </p:nvSpPr>
          <p:spPr>
            <a:xfrm>
              <a:off x="5740780" y="3334336"/>
              <a:ext cx="13388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Labor Division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开发模型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0988" y="17866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螺旋式模型</a:t>
            </a:r>
            <a:endParaRPr lang="en-US" altLang="zh-CN" sz="40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02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3099718" y="2113633"/>
            <a:ext cx="925997" cy="11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制定计划</a:t>
            </a:r>
            <a:endParaRPr lang="en-US" altLang="zh-CN" sz="2800" b="1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2146300"/>
            <a:ext cx="1039053" cy="11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风险分析</a:t>
            </a:r>
            <a:endParaRPr lang="zh-CN" altLang="zh-CN" sz="2800" b="1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3163292" y="4503392"/>
            <a:ext cx="1031722" cy="11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评估验证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57"/>
          <p:cNvSpPr txBox="1"/>
          <p:nvPr/>
        </p:nvSpPr>
        <p:spPr bwMode="auto">
          <a:xfrm>
            <a:off x="8124825" y="4564063"/>
            <a:ext cx="1039053" cy="114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软件开发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9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设计方法</a:t>
            </a:r>
          </a:p>
        </p:txBody>
      </p:sp>
    </p:spTree>
    <p:extLst>
      <p:ext uri="{BB962C8B-B14F-4D97-AF65-F5344CB8AC3E}">
        <p14:creationId xmlns:p14="http://schemas.microsoft.com/office/powerpoint/2010/main" val="324245658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面向对象分析</a:t>
            </a:r>
          </a:p>
        </p:txBody>
      </p:sp>
      <p:sp>
        <p:nvSpPr>
          <p:cNvPr id="12" name="六边形 25"/>
          <p:cNvSpPr/>
          <p:nvPr/>
        </p:nvSpPr>
        <p:spPr>
          <a:xfrm rot="10800000" flipV="1">
            <a:off x="875003" y="1313456"/>
            <a:ext cx="1795463" cy="1547813"/>
          </a:xfrm>
          <a:prstGeom prst="pentagon">
            <a:avLst/>
          </a:pr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33"/>
          <p:cNvGrpSpPr/>
          <p:nvPr/>
        </p:nvGrpSpPr>
        <p:grpSpPr>
          <a:xfrm>
            <a:off x="1536990" y="1823837"/>
            <a:ext cx="471487" cy="527050"/>
            <a:chOff x="0" y="0"/>
            <a:chExt cx="402656" cy="450303"/>
          </a:xfrm>
        </p:grpSpPr>
        <p:sp>
          <p:nvSpPr>
            <p:cNvPr id="19" name="Freeform 108"/>
            <p:cNvSpPr>
              <a:spLocks noEditPoints="1"/>
            </p:cNvSpPr>
            <p:nvPr/>
          </p:nvSpPr>
          <p:spPr>
            <a:xfrm>
              <a:off x="69134" y="167228"/>
              <a:ext cx="56988" cy="57923"/>
            </a:xfrm>
            <a:custGeom>
              <a:avLst/>
              <a:gdLst>
                <a:gd name="txL" fmla="*/ 0 w 26"/>
                <a:gd name="txT" fmla="*/ 0 h 26"/>
                <a:gd name="txR" fmla="*/ 26 w 26"/>
                <a:gd name="txB" fmla="*/ 26 h 26"/>
              </a:gdLst>
              <a:ahLst/>
              <a:cxnLst>
                <a:cxn ang="0">
                  <a:pos x="28494" y="0"/>
                </a:cxn>
                <a:cxn ang="0">
                  <a:pos x="0" y="28962"/>
                </a:cxn>
                <a:cxn ang="0">
                  <a:pos x="28494" y="57923"/>
                </a:cxn>
                <a:cxn ang="0">
                  <a:pos x="56988" y="28962"/>
                </a:cxn>
                <a:cxn ang="0">
                  <a:pos x="28494" y="0"/>
                </a:cxn>
                <a:cxn ang="0">
                  <a:pos x="28494" y="51240"/>
                </a:cxn>
                <a:cxn ang="0">
                  <a:pos x="6576" y="28962"/>
                </a:cxn>
                <a:cxn ang="0">
                  <a:pos x="28494" y="6683"/>
                </a:cxn>
                <a:cxn ang="0">
                  <a:pos x="50412" y="28962"/>
                </a:cxn>
                <a:cxn ang="0">
                  <a:pos x="28494" y="51240"/>
                </a:cxn>
              </a:cxnLst>
              <a:rect l="txL" t="txT" r="txR" b="tx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09"/>
            <p:cNvSpPr>
              <a:spLocks noEditPoints="1"/>
            </p:cNvSpPr>
            <p:nvPr/>
          </p:nvSpPr>
          <p:spPr>
            <a:xfrm>
              <a:off x="197125" y="129859"/>
              <a:ext cx="48580" cy="48580"/>
            </a:xfrm>
            <a:custGeom>
              <a:avLst/>
              <a:gdLst>
                <a:gd name="txL" fmla="*/ 0 w 22"/>
                <a:gd name="txT" fmla="*/ 0 h 22"/>
                <a:gd name="txR" fmla="*/ 22 w 22"/>
                <a:gd name="txB" fmla="*/ 22 h 22"/>
              </a:gdLst>
              <a:ahLst/>
              <a:cxnLst>
                <a:cxn ang="0">
                  <a:pos x="24290" y="0"/>
                </a:cxn>
                <a:cxn ang="0">
                  <a:pos x="0" y="24290"/>
                </a:cxn>
                <a:cxn ang="0">
                  <a:pos x="24290" y="48580"/>
                </a:cxn>
                <a:cxn ang="0">
                  <a:pos x="48580" y="24290"/>
                </a:cxn>
                <a:cxn ang="0">
                  <a:pos x="24290" y="0"/>
                </a:cxn>
                <a:cxn ang="0">
                  <a:pos x="24290" y="37539"/>
                </a:cxn>
                <a:cxn ang="0">
                  <a:pos x="11041" y="24290"/>
                </a:cxn>
                <a:cxn ang="0">
                  <a:pos x="24290" y="11041"/>
                </a:cxn>
                <a:cxn ang="0">
                  <a:pos x="37539" y="24290"/>
                </a:cxn>
                <a:cxn ang="0">
                  <a:pos x="24290" y="37539"/>
                </a:cxn>
              </a:cxnLst>
              <a:rect l="txL" t="txT" r="txR" b="tx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10"/>
            <p:cNvSpPr>
              <a:spLocks noEditPoints="1"/>
            </p:cNvSpPr>
            <p:nvPr/>
          </p:nvSpPr>
          <p:spPr>
            <a:xfrm>
              <a:off x="82213" y="181242"/>
              <a:ext cx="30830" cy="30830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15415" y="0"/>
                </a:cxn>
                <a:cxn ang="0">
                  <a:pos x="0" y="15415"/>
                </a:cxn>
                <a:cxn ang="0">
                  <a:pos x="15415" y="30830"/>
                </a:cxn>
                <a:cxn ang="0">
                  <a:pos x="30830" y="15415"/>
                </a:cxn>
                <a:cxn ang="0">
                  <a:pos x="15415" y="0"/>
                </a:cxn>
                <a:cxn ang="0">
                  <a:pos x="15415" y="22021"/>
                </a:cxn>
                <a:cxn ang="0">
                  <a:pos x="8809" y="15415"/>
                </a:cxn>
                <a:cxn ang="0">
                  <a:pos x="15415" y="6606"/>
                </a:cxn>
                <a:cxn ang="0">
                  <a:pos x="24224" y="15415"/>
                </a:cxn>
                <a:cxn ang="0">
                  <a:pos x="15415" y="22021"/>
                </a:cxn>
              </a:cxnLst>
              <a:rect l="txL" t="txT" r="txR" b="tx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11"/>
            <p:cNvSpPr>
              <a:spLocks noEditPoints="1"/>
            </p:cNvSpPr>
            <p:nvPr/>
          </p:nvSpPr>
          <p:spPr>
            <a:xfrm>
              <a:off x="172834" y="105568"/>
              <a:ext cx="97161" cy="97161"/>
            </a:xfrm>
            <a:custGeom>
              <a:avLst/>
              <a:gdLst>
                <a:gd name="txL" fmla="*/ 0 w 44"/>
                <a:gd name="txT" fmla="*/ 0 h 44"/>
                <a:gd name="txR" fmla="*/ 44 w 44"/>
                <a:gd name="txB" fmla="*/ 44 h 44"/>
              </a:gdLst>
              <a:ahLst/>
              <a:cxnLst>
                <a:cxn ang="0">
                  <a:pos x="48581" y="0"/>
                </a:cxn>
                <a:cxn ang="0">
                  <a:pos x="0" y="48581"/>
                </a:cxn>
                <a:cxn ang="0">
                  <a:pos x="48581" y="97161"/>
                </a:cxn>
                <a:cxn ang="0">
                  <a:pos x="97161" y="48581"/>
                </a:cxn>
                <a:cxn ang="0">
                  <a:pos x="48581" y="0"/>
                </a:cxn>
                <a:cxn ang="0">
                  <a:pos x="48581" y="86120"/>
                </a:cxn>
                <a:cxn ang="0">
                  <a:pos x="11041" y="48581"/>
                </a:cxn>
                <a:cxn ang="0">
                  <a:pos x="48581" y="13249"/>
                </a:cxn>
                <a:cxn ang="0">
                  <a:pos x="86120" y="48581"/>
                </a:cxn>
                <a:cxn ang="0">
                  <a:pos x="48581" y="86120"/>
                </a:cxn>
              </a:cxnLst>
              <a:rect l="txL" t="txT" r="txR" b="tx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12"/>
            <p:cNvSpPr>
              <a:spLocks noEditPoints="1"/>
            </p:cNvSpPr>
            <p:nvPr/>
          </p:nvSpPr>
          <p:spPr>
            <a:xfrm>
              <a:off x="0" y="0"/>
              <a:ext cx="402656" cy="450303"/>
            </a:xfrm>
            <a:custGeom>
              <a:avLst/>
              <a:gdLst>
                <a:gd name="txL" fmla="*/ 0 w 182"/>
                <a:gd name="txT" fmla="*/ 0 h 204"/>
                <a:gd name="txR" fmla="*/ 182 w 182"/>
                <a:gd name="txB" fmla="*/ 204 h 204"/>
              </a:gdLst>
              <a:ahLst/>
              <a:cxnLst>
                <a:cxn ang="0">
                  <a:pos x="347346" y="211907"/>
                </a:cxn>
                <a:cxn ang="0">
                  <a:pos x="338497" y="105954"/>
                </a:cxn>
                <a:cxn ang="0">
                  <a:pos x="172567" y="0"/>
                </a:cxn>
                <a:cxn ang="0">
                  <a:pos x="2212" y="174382"/>
                </a:cxn>
                <a:cxn ang="0">
                  <a:pos x="0" y="450303"/>
                </a:cxn>
                <a:cxn ang="0">
                  <a:pos x="250001" y="388497"/>
                </a:cxn>
                <a:cxn ang="0">
                  <a:pos x="325222" y="388497"/>
                </a:cxn>
                <a:cxn ang="0">
                  <a:pos x="325222" y="388497"/>
                </a:cxn>
                <a:cxn ang="0">
                  <a:pos x="345134" y="333313"/>
                </a:cxn>
                <a:cxn ang="0">
                  <a:pos x="323010" y="320068"/>
                </a:cxn>
                <a:cxn ang="0">
                  <a:pos x="345134" y="309031"/>
                </a:cxn>
                <a:cxn ang="0">
                  <a:pos x="342921" y="304617"/>
                </a:cxn>
                <a:cxn ang="0">
                  <a:pos x="376107" y="245018"/>
                </a:cxn>
                <a:cxn ang="0">
                  <a:pos x="137169" y="205285"/>
                </a:cxn>
                <a:cxn ang="0">
                  <a:pos x="137169" y="225152"/>
                </a:cxn>
                <a:cxn ang="0">
                  <a:pos x="119469" y="231774"/>
                </a:cxn>
                <a:cxn ang="0">
                  <a:pos x="106195" y="242810"/>
                </a:cxn>
                <a:cxn ang="0">
                  <a:pos x="88496" y="236188"/>
                </a:cxn>
                <a:cxn ang="0">
                  <a:pos x="70797" y="236188"/>
                </a:cxn>
                <a:cxn ang="0">
                  <a:pos x="61947" y="218529"/>
                </a:cxn>
                <a:cxn ang="0">
                  <a:pos x="48673" y="205285"/>
                </a:cxn>
                <a:cxn ang="0">
                  <a:pos x="57522" y="187626"/>
                </a:cxn>
                <a:cxn ang="0">
                  <a:pos x="57522" y="167760"/>
                </a:cxn>
                <a:cxn ang="0">
                  <a:pos x="75221" y="161138"/>
                </a:cxn>
                <a:cxn ang="0">
                  <a:pos x="88496" y="150101"/>
                </a:cxn>
                <a:cxn ang="0">
                  <a:pos x="106195" y="156723"/>
                </a:cxn>
                <a:cxn ang="0">
                  <a:pos x="126107" y="156723"/>
                </a:cxn>
                <a:cxn ang="0">
                  <a:pos x="132744" y="174382"/>
                </a:cxn>
                <a:cxn ang="0">
                  <a:pos x="146018" y="187626"/>
                </a:cxn>
                <a:cxn ang="0">
                  <a:pos x="300886" y="169967"/>
                </a:cxn>
                <a:cxn ang="0">
                  <a:pos x="278762" y="192041"/>
                </a:cxn>
                <a:cxn ang="0">
                  <a:pos x="267700" y="220737"/>
                </a:cxn>
                <a:cxn ang="0">
                  <a:pos x="236726" y="220737"/>
                </a:cxn>
                <a:cxn ang="0">
                  <a:pos x="207965" y="231774"/>
                </a:cxn>
                <a:cxn ang="0">
                  <a:pos x="183629" y="211907"/>
                </a:cxn>
                <a:cxn ang="0">
                  <a:pos x="154868" y="200870"/>
                </a:cxn>
                <a:cxn ang="0">
                  <a:pos x="154868" y="169967"/>
                </a:cxn>
                <a:cxn ang="0">
                  <a:pos x="141593" y="141272"/>
                </a:cxn>
                <a:cxn ang="0">
                  <a:pos x="163717" y="116990"/>
                </a:cxn>
                <a:cxn ang="0">
                  <a:pos x="174779" y="88295"/>
                </a:cxn>
                <a:cxn ang="0">
                  <a:pos x="207965" y="88295"/>
                </a:cxn>
                <a:cxn ang="0">
                  <a:pos x="236726" y="77258"/>
                </a:cxn>
                <a:cxn ang="0">
                  <a:pos x="258850" y="97124"/>
                </a:cxn>
                <a:cxn ang="0">
                  <a:pos x="287611" y="108161"/>
                </a:cxn>
                <a:cxn ang="0">
                  <a:pos x="287611" y="141272"/>
                </a:cxn>
                <a:cxn ang="0">
                  <a:pos x="300886" y="169967"/>
                </a:cxn>
              </a:cxnLst>
              <a:rect l="txL" t="txT" r="txR" b="tx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300787" y="3020720"/>
            <a:ext cx="87716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46311-5B7A-4D8E-A9DB-3F4984085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54" y="1667716"/>
            <a:ext cx="7315834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软件架构</a:t>
            </a:r>
          </a:p>
        </p:txBody>
      </p:sp>
      <p:sp>
        <p:nvSpPr>
          <p:cNvPr id="20" name="矩形 19"/>
          <p:cNvSpPr/>
          <p:nvPr/>
        </p:nvSpPr>
        <p:spPr>
          <a:xfrm>
            <a:off x="8208645" y="1494155"/>
            <a:ext cx="3099435" cy="3301365"/>
          </a:xfrm>
          <a:prstGeom prst="rect">
            <a:avLst/>
          </a:prstGeom>
          <a:solidFill>
            <a:srgbClr val="DE7F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33741" y="1882775"/>
            <a:ext cx="2626685" cy="5933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微核架构</a:t>
            </a:r>
            <a:endParaRPr lang="zh-CN" altLang="x-none" sz="2800" b="1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3A53F-FBCC-459F-AA3E-518C2C3D6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490" y="1562581"/>
            <a:ext cx="7277731" cy="49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74179627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62" name="矩形 61"/>
          <p:cNvSpPr/>
          <p:nvPr/>
        </p:nvSpPr>
        <p:spPr>
          <a:xfrm>
            <a:off x="1077913" y="1376363"/>
            <a:ext cx="3240087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基本编辑功能</a:t>
            </a:r>
          </a:p>
        </p:txBody>
      </p:sp>
      <p:sp>
        <p:nvSpPr>
          <p:cNvPr id="63" name="矩形 62"/>
          <p:cNvSpPr/>
          <p:nvPr/>
        </p:nvSpPr>
        <p:spPr>
          <a:xfrm>
            <a:off x="1077913" y="1878013"/>
            <a:ext cx="3240087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对不超过</a:t>
            </a:r>
            <a:r>
              <a:rPr lang="en-US" alt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2000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行的单个文件进行编辑，操作响应快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29125" y="1376363"/>
            <a:ext cx="3240088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基本键鼠操作</a:t>
            </a:r>
          </a:p>
        </p:txBody>
      </p:sp>
      <p:sp>
        <p:nvSpPr>
          <p:cNvPr id="65" name="矩形 64"/>
          <p:cNvSpPr/>
          <p:nvPr/>
        </p:nvSpPr>
        <p:spPr>
          <a:xfrm>
            <a:off x="4429125" y="1878013"/>
            <a:ext cx="3240088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支持鼠标与键盘操作，有鼠标菜单和键盘快捷键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81925" y="1376363"/>
            <a:ext cx="3240088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基本文件处理</a:t>
            </a:r>
          </a:p>
        </p:txBody>
      </p:sp>
      <p:sp>
        <p:nvSpPr>
          <p:cNvPr id="67" name="矩形 66"/>
          <p:cNvSpPr/>
          <p:nvPr/>
        </p:nvSpPr>
        <p:spPr>
          <a:xfrm>
            <a:off x="7781925" y="1878013"/>
            <a:ext cx="3240088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能够新建、打开、保存、另存文件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7913" y="3762375"/>
            <a:ext cx="3240087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关键字识别</a:t>
            </a:r>
          </a:p>
        </p:txBody>
      </p:sp>
      <p:sp>
        <p:nvSpPr>
          <p:cNvPr id="69" name="矩形 68"/>
          <p:cNvSpPr/>
          <p:nvPr/>
        </p:nvSpPr>
        <p:spPr>
          <a:xfrm>
            <a:off x="1077913" y="4264025"/>
            <a:ext cx="3240087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能够识别保留字与字段类型，并对其进行变色高亮显示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29125" y="3762375"/>
            <a:ext cx="3240088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括号匹配</a:t>
            </a:r>
          </a:p>
        </p:txBody>
      </p:sp>
      <p:sp>
        <p:nvSpPr>
          <p:cNvPr id="71" name="矩形 70"/>
          <p:cNvSpPr/>
          <p:nvPr/>
        </p:nvSpPr>
        <p:spPr>
          <a:xfrm>
            <a:off x="4429125" y="4264025"/>
            <a:ext cx="3240088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能够自动匹配各种括号，并允许用户基于花括号进行函数、循环折叠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81925" y="3762375"/>
            <a:ext cx="3240088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DEBUG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与多文件</a:t>
            </a:r>
          </a:p>
        </p:txBody>
      </p:sp>
      <p:sp>
        <p:nvSpPr>
          <p:cNvPr id="73" name="矩形 72"/>
          <p:cNvSpPr/>
          <p:nvPr/>
        </p:nvSpPr>
        <p:spPr>
          <a:xfrm>
            <a:off x="7781925" y="4264025"/>
            <a:ext cx="3240088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支持</a:t>
            </a:r>
            <a:r>
              <a:rPr lang="en-US" alt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DEBUG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与多文件编辑</a:t>
            </a:r>
            <a:endParaRPr lang="zh-CN" sz="186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6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61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koubfxl">
      <a:majorFont>
        <a:latin typeface="Bahnschrift"/>
        <a:ea typeface="Microsoft JhengHei"/>
        <a:cs typeface=""/>
      </a:majorFont>
      <a:minorFont>
        <a:latin typeface="Bahnschrift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334</Words>
  <Application>Microsoft Office PowerPoint</Application>
  <PresentationFormat>宽屏</PresentationFormat>
  <Paragraphs>128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Bahnschrift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殷满鑫</dc:creator>
  <dc:description>http://www.ypppt.com/</dc:description>
  <cp:lastModifiedBy>xr</cp:lastModifiedBy>
  <cp:revision>61</cp:revision>
  <dcterms:created xsi:type="dcterms:W3CDTF">2017-06-21T03:03:20Z</dcterms:created>
  <dcterms:modified xsi:type="dcterms:W3CDTF">2020-09-18T05:33:12Z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