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288" r:id="rId3"/>
    <p:sldId id="265" r:id="rId4"/>
    <p:sldId id="312" r:id="rId5"/>
    <p:sldId id="289" r:id="rId6"/>
    <p:sldId id="310" r:id="rId7"/>
    <p:sldId id="295" r:id="rId8"/>
    <p:sldId id="309" r:id="rId9"/>
    <p:sldId id="314" r:id="rId10"/>
    <p:sldId id="315" r:id="rId11"/>
    <p:sldId id="316" r:id="rId12"/>
    <p:sldId id="290" r:id="rId13"/>
    <p:sldId id="321" r:id="rId14"/>
    <p:sldId id="291" r:id="rId15"/>
    <p:sldId id="320" r:id="rId16"/>
    <p:sldId id="317" r:id="rId17"/>
    <p:sldId id="319" r:id="rId18"/>
    <p:sldId id="263" r:id="rId19"/>
    <p:sldId id="292" r:id="rId20"/>
    <p:sldId id="305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55A3"/>
    <a:srgbClr val="9E278B"/>
    <a:srgbClr val="FBFBFD"/>
    <a:srgbClr val="E20B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320" autoAdjust="0"/>
  </p:normalViewPr>
  <p:slideViewPr>
    <p:cSldViewPr snapToGrid="0" showGuides="1">
      <p:cViewPr varScale="1">
        <p:scale>
          <a:sx n="63" d="100"/>
          <a:sy n="63" d="100"/>
        </p:scale>
        <p:origin x="62" y="51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798855807086613"/>
          <c:y val="0.1063008669844447"/>
          <c:w val="0.53464800688976377"/>
          <c:h val="0.8019719610007406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7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E2-4300-9B0A-AA125F4F95D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E2-4300-9B0A-AA125F4F95D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E2-4300-9B0A-AA125F4F95D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8E2-4300-9B0A-AA125F4F95D4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8E2-4300-9B0A-AA125F4F95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9DB36-7F74-4333-8C6A-5E5E47CF210D}" type="datetimeFigureOut">
              <a:rPr lang="zh-CN" altLang="en-US" smtClean="0"/>
              <a:t>2020/9/22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F0F68-3773-4F3B-8273-641BD0E9BE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097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注意：所以页面动画都不需要点击，切换后自动播放。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77469C-6454-48CA-96B7-D5E95E4080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9182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自动化相关的可选功能</a:t>
            </a:r>
            <a:endParaRPr lang="en-US" altLang="zh-CN" dirty="0"/>
          </a:p>
          <a:p>
            <a:r>
              <a:rPr lang="zh-CN" altLang="en-US" dirty="0"/>
              <a:t>有效提高码字效率、降低出错几率、提高易读性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77469C-6454-48CA-96B7-D5E95E4080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283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我们正在努力完成</a:t>
            </a:r>
            <a:r>
              <a:rPr lang="en-US" altLang="zh-CN" dirty="0"/>
              <a:t>DEBUG</a:t>
            </a:r>
            <a:r>
              <a:rPr lang="zh-CN" altLang="en-US" dirty="0"/>
              <a:t>功能</a:t>
            </a:r>
            <a:endParaRPr lang="en-US" altLang="zh-CN" dirty="0"/>
          </a:p>
          <a:p>
            <a:r>
              <a:rPr lang="zh-CN" altLang="en-US" dirty="0"/>
              <a:t>并打算对</a:t>
            </a:r>
            <a:r>
              <a:rPr lang="en-US" altLang="zh-CN" dirty="0"/>
              <a:t>UI</a:t>
            </a:r>
            <a:r>
              <a:rPr lang="zh-CN" altLang="en-US" dirty="0"/>
              <a:t>进行美化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77469C-6454-48CA-96B7-D5E95E4080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626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下一张开始展示程序，切出去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77469C-6454-48CA-96B7-D5E95E4080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8368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到这一张，切出去展示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77469C-6454-48CA-96B7-D5E95E4080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931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77469C-6454-48CA-96B7-D5E95E4080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4518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之前的工作计划，现在正在红色的这一段过程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77469C-6454-48CA-96B7-D5E95E4080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2860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在这段时间的开发中遇到了很多问题，比如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77469C-6454-48CA-96B7-D5E95E4080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990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我们目前对自己的评价是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77469C-6454-48CA-96B7-D5E95E4080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0027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我们最终想要达成的目标是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77469C-6454-48CA-96B7-D5E95E4080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1746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77469C-6454-48CA-96B7-D5E95E4080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180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F0F68-3773-4F3B-8273-641BD0E9BE7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3617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</a:t>
            </a:r>
            <a:r>
              <a:rPr lang="zh-CN" altLang="en-US" dirty="0"/>
              <a:t>可选页面，放在</a:t>
            </a:r>
            <a:r>
              <a:rPr lang="en-US" altLang="zh-CN" dirty="0"/>
              <a:t>PART1</a:t>
            </a:r>
            <a:r>
              <a:rPr lang="zh-CN" altLang="en-US" dirty="0"/>
              <a:t>项目介绍中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77469C-6454-48CA-96B7-D5E95E4080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772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77469C-6454-48CA-96B7-D5E95E4080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495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介绍我们项目名、项目特色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77469C-6454-48CA-96B7-D5E95E4080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424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77469C-6454-48CA-96B7-D5E95E4080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7877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我们目前的进度大概为这个程度</a:t>
            </a:r>
            <a:endParaRPr lang="en-US" altLang="zh-CN" dirty="0"/>
          </a:p>
          <a:p>
            <a:r>
              <a:rPr lang="zh-CN" altLang="en-US" dirty="0"/>
              <a:t>已经完成的有：核心 基础 大部分可选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77469C-6454-48CA-96B7-D5E95E4080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297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77469C-6454-48CA-96B7-D5E95E4080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808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我们的基础功能已经全部实现了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77469C-6454-48CA-96B7-D5E95E4080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2300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绝大部分可选功能已实现</a:t>
            </a:r>
            <a:endParaRPr lang="en-US" altLang="zh-CN" dirty="0"/>
          </a:p>
          <a:p>
            <a:r>
              <a:rPr lang="zh-CN" altLang="en-US" dirty="0"/>
              <a:t>可选功能：</a:t>
            </a:r>
            <a:endParaRPr lang="en-US" altLang="zh-CN" dirty="0"/>
          </a:p>
          <a:p>
            <a:r>
              <a:rPr lang="zh-CN" altLang="en-US" dirty="0"/>
              <a:t>关键字变色、括号自动匹配、操作后恢复、函数折叠、循环</a:t>
            </a:r>
            <a:r>
              <a:rPr lang="en-US" altLang="zh-CN" dirty="0"/>
              <a:t>/</a:t>
            </a:r>
            <a:r>
              <a:rPr lang="zh-CN" altLang="en-US" dirty="0"/>
              <a:t>判断折叠、自动排版、多文件编辑、</a:t>
            </a:r>
            <a:r>
              <a:rPr lang="en-US" altLang="zh-CN" dirty="0"/>
              <a:t>debug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77469C-6454-48CA-96B7-D5E95E4080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890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78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E418EA1-6440-4ADE-B33C-5CDA966DA1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415143" y="-763814"/>
            <a:ext cx="6491515" cy="6491514"/>
          </a:xfrm>
          <a:custGeom>
            <a:avLst/>
            <a:gdLst>
              <a:gd name="connsiteX0" fmla="*/ 3245757 w 6491514"/>
              <a:gd name="connsiteY0" fmla="*/ 0 h 6491514"/>
              <a:gd name="connsiteX1" fmla="*/ 6491514 w 6491514"/>
              <a:gd name="connsiteY1" fmla="*/ 3245757 h 6491514"/>
              <a:gd name="connsiteX2" fmla="*/ 3245757 w 6491514"/>
              <a:gd name="connsiteY2" fmla="*/ 6491514 h 6491514"/>
              <a:gd name="connsiteX3" fmla="*/ 0 w 6491514"/>
              <a:gd name="connsiteY3" fmla="*/ 3245757 h 6491514"/>
              <a:gd name="connsiteX4" fmla="*/ 3245757 w 6491514"/>
              <a:gd name="connsiteY4" fmla="*/ 0 h 6491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91514" h="6491514">
                <a:moveTo>
                  <a:pt x="3245757" y="0"/>
                </a:moveTo>
                <a:cubicBezTo>
                  <a:pt x="5038339" y="0"/>
                  <a:pt x="6491514" y="1453175"/>
                  <a:pt x="6491514" y="3245757"/>
                </a:cubicBezTo>
                <a:cubicBezTo>
                  <a:pt x="6491514" y="5038339"/>
                  <a:pt x="5038339" y="6491514"/>
                  <a:pt x="3245757" y="6491514"/>
                </a:cubicBezTo>
                <a:cubicBezTo>
                  <a:pt x="1453175" y="6491514"/>
                  <a:pt x="0" y="5038339"/>
                  <a:pt x="0" y="3245757"/>
                </a:cubicBezTo>
                <a:cubicBezTo>
                  <a:pt x="0" y="1453175"/>
                  <a:pt x="1453175" y="0"/>
                  <a:pt x="324575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8CCC1F3B-5A92-44FA-8D7A-9FE43ECF6D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7743" y="1524358"/>
            <a:ext cx="4794716" cy="1446550"/>
          </a:xfrm>
        </p:spPr>
        <p:txBody>
          <a:bodyPr anchor="ctr">
            <a:normAutofit/>
          </a:bodyPr>
          <a:lstStyle>
            <a:lvl1pPr marL="0" indent="0" algn="l">
              <a:buNone/>
              <a:defRPr sz="4400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52255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75FD68F-C32C-4C2E-8EB8-B8533994BD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11957" y="-772747"/>
            <a:ext cx="7449228" cy="9143771"/>
          </a:xfrm>
          <a:custGeom>
            <a:avLst/>
            <a:gdLst>
              <a:gd name="connsiteX0" fmla="*/ 1377499 w 7449228"/>
              <a:gd name="connsiteY0" fmla="*/ 4432983 h 9143771"/>
              <a:gd name="connsiteX1" fmla="*/ 1434701 w 7449228"/>
              <a:gd name="connsiteY1" fmla="*/ 4456677 h 9143771"/>
              <a:gd name="connsiteX2" fmla="*/ 2731304 w 7449228"/>
              <a:gd name="connsiteY2" fmla="*/ 5753280 h 9143771"/>
              <a:gd name="connsiteX3" fmla="*/ 2731304 w 7449228"/>
              <a:gd name="connsiteY3" fmla="*/ 5867684 h 9143771"/>
              <a:gd name="connsiteX4" fmla="*/ 1434701 w 7449228"/>
              <a:gd name="connsiteY4" fmla="*/ 7164288 h 9143771"/>
              <a:gd name="connsiteX5" fmla="*/ 1320297 w 7449228"/>
              <a:gd name="connsiteY5" fmla="*/ 7164288 h 9143771"/>
              <a:gd name="connsiteX6" fmla="*/ 23694 w 7449228"/>
              <a:gd name="connsiteY6" fmla="*/ 5867684 h 9143771"/>
              <a:gd name="connsiteX7" fmla="*/ 23694 w 7449228"/>
              <a:gd name="connsiteY7" fmla="*/ 5753280 h 9143771"/>
              <a:gd name="connsiteX8" fmla="*/ 1320297 w 7449228"/>
              <a:gd name="connsiteY8" fmla="*/ 4456677 h 9143771"/>
              <a:gd name="connsiteX9" fmla="*/ 1377499 w 7449228"/>
              <a:gd name="connsiteY9" fmla="*/ 4432983 h 9143771"/>
              <a:gd name="connsiteX10" fmla="*/ 4944038 w 7449228"/>
              <a:gd name="connsiteY10" fmla="*/ 4133391 h 9143771"/>
              <a:gd name="connsiteX11" fmla="*/ 5048069 w 7449228"/>
              <a:gd name="connsiteY11" fmla="*/ 4176482 h 9143771"/>
              <a:gd name="connsiteX12" fmla="*/ 7406137 w 7449228"/>
              <a:gd name="connsiteY12" fmla="*/ 6534550 h 9143771"/>
              <a:gd name="connsiteX13" fmla="*/ 7406137 w 7449228"/>
              <a:gd name="connsiteY13" fmla="*/ 6742612 h 9143771"/>
              <a:gd name="connsiteX14" fmla="*/ 5048069 w 7449228"/>
              <a:gd name="connsiteY14" fmla="*/ 9100680 h 9143771"/>
              <a:gd name="connsiteX15" fmla="*/ 4840007 w 7449228"/>
              <a:gd name="connsiteY15" fmla="*/ 9100680 h 9143771"/>
              <a:gd name="connsiteX16" fmla="*/ 2481939 w 7449228"/>
              <a:gd name="connsiteY16" fmla="*/ 6742612 h 9143771"/>
              <a:gd name="connsiteX17" fmla="*/ 2481939 w 7449228"/>
              <a:gd name="connsiteY17" fmla="*/ 6534550 h 9143771"/>
              <a:gd name="connsiteX18" fmla="*/ 4840007 w 7449228"/>
              <a:gd name="connsiteY18" fmla="*/ 4176482 h 9143771"/>
              <a:gd name="connsiteX19" fmla="*/ 4944038 w 7449228"/>
              <a:gd name="connsiteY19" fmla="*/ 4133391 h 9143771"/>
              <a:gd name="connsiteX20" fmla="*/ 5785870 w 7449228"/>
              <a:gd name="connsiteY20" fmla="*/ 2285383 h 9143771"/>
              <a:gd name="connsiteX21" fmla="*/ 5832053 w 7449228"/>
              <a:gd name="connsiteY21" fmla="*/ 2304513 h 9143771"/>
              <a:gd name="connsiteX22" fmla="*/ 6878897 w 7449228"/>
              <a:gd name="connsiteY22" fmla="*/ 3351356 h 9143771"/>
              <a:gd name="connsiteX23" fmla="*/ 6878897 w 7449228"/>
              <a:gd name="connsiteY23" fmla="*/ 3443723 h 9143771"/>
              <a:gd name="connsiteX24" fmla="*/ 5832053 w 7449228"/>
              <a:gd name="connsiteY24" fmla="*/ 4490566 h 9143771"/>
              <a:gd name="connsiteX25" fmla="*/ 5739687 w 7449228"/>
              <a:gd name="connsiteY25" fmla="*/ 4490566 h 9143771"/>
              <a:gd name="connsiteX26" fmla="*/ 4692843 w 7449228"/>
              <a:gd name="connsiteY26" fmla="*/ 3443723 h 9143771"/>
              <a:gd name="connsiteX27" fmla="*/ 4692843 w 7449228"/>
              <a:gd name="connsiteY27" fmla="*/ 3351356 h 9143771"/>
              <a:gd name="connsiteX28" fmla="*/ 5739687 w 7449228"/>
              <a:gd name="connsiteY28" fmla="*/ 2304513 h 9143771"/>
              <a:gd name="connsiteX29" fmla="*/ 5785870 w 7449228"/>
              <a:gd name="connsiteY29" fmla="*/ 2285383 h 9143771"/>
              <a:gd name="connsiteX30" fmla="*/ 2984610 w 7449228"/>
              <a:gd name="connsiteY30" fmla="*/ 2102572 h 9143771"/>
              <a:gd name="connsiteX31" fmla="*/ 3058161 w 7449228"/>
              <a:gd name="connsiteY31" fmla="*/ 2133038 h 9143771"/>
              <a:gd name="connsiteX32" fmla="*/ 4725344 w 7449228"/>
              <a:gd name="connsiteY32" fmla="*/ 3800221 h 9143771"/>
              <a:gd name="connsiteX33" fmla="*/ 4725344 w 7449228"/>
              <a:gd name="connsiteY33" fmla="*/ 3947324 h 9143771"/>
              <a:gd name="connsiteX34" fmla="*/ 3058161 w 7449228"/>
              <a:gd name="connsiteY34" fmla="*/ 5614505 h 9143771"/>
              <a:gd name="connsiteX35" fmla="*/ 2911059 w 7449228"/>
              <a:gd name="connsiteY35" fmla="*/ 5614505 h 9143771"/>
              <a:gd name="connsiteX36" fmla="*/ 1243877 w 7449228"/>
              <a:gd name="connsiteY36" fmla="*/ 3947324 h 9143771"/>
              <a:gd name="connsiteX37" fmla="*/ 1243877 w 7449228"/>
              <a:gd name="connsiteY37" fmla="*/ 3800221 h 9143771"/>
              <a:gd name="connsiteX38" fmla="*/ 2911059 w 7449228"/>
              <a:gd name="connsiteY38" fmla="*/ 2133038 h 9143771"/>
              <a:gd name="connsiteX39" fmla="*/ 2984610 w 7449228"/>
              <a:gd name="connsiteY39" fmla="*/ 2102572 h 9143771"/>
              <a:gd name="connsiteX40" fmla="*/ 1649297 w 7449228"/>
              <a:gd name="connsiteY40" fmla="*/ 831215 h 9143771"/>
              <a:gd name="connsiteX41" fmla="*/ 1695481 w 7449228"/>
              <a:gd name="connsiteY41" fmla="*/ 850344 h 9143771"/>
              <a:gd name="connsiteX42" fmla="*/ 2742324 w 7449228"/>
              <a:gd name="connsiteY42" fmla="*/ 1897187 h 9143771"/>
              <a:gd name="connsiteX43" fmla="*/ 2742324 w 7449228"/>
              <a:gd name="connsiteY43" fmla="*/ 1989554 h 9143771"/>
              <a:gd name="connsiteX44" fmla="*/ 1695481 w 7449228"/>
              <a:gd name="connsiteY44" fmla="*/ 3036398 h 9143771"/>
              <a:gd name="connsiteX45" fmla="*/ 1603114 w 7449228"/>
              <a:gd name="connsiteY45" fmla="*/ 3036398 h 9143771"/>
              <a:gd name="connsiteX46" fmla="*/ 556271 w 7449228"/>
              <a:gd name="connsiteY46" fmla="*/ 1989554 h 9143771"/>
              <a:gd name="connsiteX47" fmla="*/ 556271 w 7449228"/>
              <a:gd name="connsiteY47" fmla="*/ 1897187 h 9143771"/>
              <a:gd name="connsiteX48" fmla="*/ 1603114 w 7449228"/>
              <a:gd name="connsiteY48" fmla="*/ 850344 h 9143771"/>
              <a:gd name="connsiteX49" fmla="*/ 1649297 w 7449228"/>
              <a:gd name="connsiteY49" fmla="*/ 831215 h 9143771"/>
              <a:gd name="connsiteX50" fmla="*/ 4465554 w 7449228"/>
              <a:gd name="connsiteY50" fmla="*/ 0 h 9143771"/>
              <a:gd name="connsiteX51" fmla="*/ 4532064 w 7449228"/>
              <a:gd name="connsiteY51" fmla="*/ 27549 h 9143771"/>
              <a:gd name="connsiteX52" fmla="*/ 6039642 w 7449228"/>
              <a:gd name="connsiteY52" fmla="*/ 1535128 h 9143771"/>
              <a:gd name="connsiteX53" fmla="*/ 6039642 w 7449228"/>
              <a:gd name="connsiteY53" fmla="*/ 1668147 h 9143771"/>
              <a:gd name="connsiteX54" fmla="*/ 4532064 w 7449228"/>
              <a:gd name="connsiteY54" fmla="*/ 3175726 h 9143771"/>
              <a:gd name="connsiteX55" fmla="*/ 4399044 w 7449228"/>
              <a:gd name="connsiteY55" fmla="*/ 3175726 h 9143771"/>
              <a:gd name="connsiteX56" fmla="*/ 2891466 w 7449228"/>
              <a:gd name="connsiteY56" fmla="*/ 1668147 h 9143771"/>
              <a:gd name="connsiteX57" fmla="*/ 2891466 w 7449228"/>
              <a:gd name="connsiteY57" fmla="*/ 1535128 h 9143771"/>
              <a:gd name="connsiteX58" fmla="*/ 4399044 w 7449228"/>
              <a:gd name="connsiteY58" fmla="*/ 27549 h 9143771"/>
              <a:gd name="connsiteX59" fmla="*/ 4465554 w 7449228"/>
              <a:gd name="connsiteY59" fmla="*/ 0 h 914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7449228" h="9143771">
                <a:moveTo>
                  <a:pt x="1377499" y="4432983"/>
                </a:moveTo>
                <a:cubicBezTo>
                  <a:pt x="1398202" y="4432983"/>
                  <a:pt x="1418905" y="4440881"/>
                  <a:pt x="1434701" y="4456677"/>
                </a:cubicBezTo>
                <a:lnTo>
                  <a:pt x="2731304" y="5753280"/>
                </a:lnTo>
                <a:cubicBezTo>
                  <a:pt x="2762897" y="5784872"/>
                  <a:pt x="2762897" y="5836092"/>
                  <a:pt x="2731304" y="5867684"/>
                </a:cubicBezTo>
                <a:lnTo>
                  <a:pt x="1434701" y="7164288"/>
                </a:lnTo>
                <a:cubicBezTo>
                  <a:pt x="1403109" y="7195880"/>
                  <a:pt x="1351889" y="7195880"/>
                  <a:pt x="1320297" y="7164288"/>
                </a:cubicBezTo>
                <a:lnTo>
                  <a:pt x="23694" y="5867684"/>
                </a:lnTo>
                <a:cubicBezTo>
                  <a:pt x="-7898" y="5836092"/>
                  <a:pt x="-7898" y="5784872"/>
                  <a:pt x="23694" y="5753280"/>
                </a:cubicBezTo>
                <a:lnTo>
                  <a:pt x="1320297" y="4456677"/>
                </a:lnTo>
                <a:cubicBezTo>
                  <a:pt x="1336093" y="4440881"/>
                  <a:pt x="1356796" y="4432983"/>
                  <a:pt x="1377499" y="4432983"/>
                </a:cubicBezTo>
                <a:close/>
                <a:moveTo>
                  <a:pt x="4944038" y="4133391"/>
                </a:moveTo>
                <a:cubicBezTo>
                  <a:pt x="4981690" y="4133391"/>
                  <a:pt x="5019341" y="4147755"/>
                  <a:pt x="5048069" y="4176482"/>
                </a:cubicBezTo>
                <a:lnTo>
                  <a:pt x="7406137" y="6534550"/>
                </a:lnTo>
                <a:cubicBezTo>
                  <a:pt x="7463592" y="6592005"/>
                  <a:pt x="7463592" y="6685158"/>
                  <a:pt x="7406137" y="6742612"/>
                </a:cubicBezTo>
                <a:lnTo>
                  <a:pt x="5048069" y="9100680"/>
                </a:lnTo>
                <a:cubicBezTo>
                  <a:pt x="4990614" y="9158135"/>
                  <a:pt x="4897462" y="9158135"/>
                  <a:pt x="4840007" y="9100680"/>
                </a:cubicBezTo>
                <a:lnTo>
                  <a:pt x="2481939" y="6742612"/>
                </a:lnTo>
                <a:cubicBezTo>
                  <a:pt x="2424485" y="6685158"/>
                  <a:pt x="2424485" y="6592005"/>
                  <a:pt x="2481939" y="6534550"/>
                </a:cubicBezTo>
                <a:lnTo>
                  <a:pt x="4840007" y="4176482"/>
                </a:lnTo>
                <a:cubicBezTo>
                  <a:pt x="4868734" y="4147755"/>
                  <a:pt x="4906386" y="4133391"/>
                  <a:pt x="4944038" y="4133391"/>
                </a:cubicBezTo>
                <a:close/>
                <a:moveTo>
                  <a:pt x="5785870" y="2285383"/>
                </a:moveTo>
                <a:cubicBezTo>
                  <a:pt x="5802585" y="2285383"/>
                  <a:pt x="5819300" y="2291760"/>
                  <a:pt x="5832053" y="2304513"/>
                </a:cubicBezTo>
                <a:lnTo>
                  <a:pt x="6878897" y="3351356"/>
                </a:lnTo>
                <a:cubicBezTo>
                  <a:pt x="6904403" y="3376862"/>
                  <a:pt x="6904403" y="3418217"/>
                  <a:pt x="6878897" y="3443723"/>
                </a:cubicBezTo>
                <a:lnTo>
                  <a:pt x="5832053" y="4490566"/>
                </a:lnTo>
                <a:cubicBezTo>
                  <a:pt x="5806547" y="4516072"/>
                  <a:pt x="5765193" y="4516072"/>
                  <a:pt x="5739687" y="4490566"/>
                </a:cubicBezTo>
                <a:lnTo>
                  <a:pt x="4692843" y="3443723"/>
                </a:lnTo>
                <a:cubicBezTo>
                  <a:pt x="4667337" y="3418217"/>
                  <a:pt x="4667337" y="3376862"/>
                  <a:pt x="4692843" y="3351356"/>
                </a:cubicBezTo>
                <a:lnTo>
                  <a:pt x="5739687" y="2304513"/>
                </a:lnTo>
                <a:cubicBezTo>
                  <a:pt x="5752440" y="2291760"/>
                  <a:pt x="5769155" y="2285383"/>
                  <a:pt x="5785870" y="2285383"/>
                </a:cubicBezTo>
                <a:close/>
                <a:moveTo>
                  <a:pt x="2984610" y="2102572"/>
                </a:moveTo>
                <a:cubicBezTo>
                  <a:pt x="3011230" y="2102573"/>
                  <a:pt x="3037851" y="2112728"/>
                  <a:pt x="3058161" y="2133038"/>
                </a:cubicBezTo>
                <a:lnTo>
                  <a:pt x="4725344" y="3800221"/>
                </a:lnTo>
                <a:cubicBezTo>
                  <a:pt x="4765965" y="3840842"/>
                  <a:pt x="4765965" y="3906702"/>
                  <a:pt x="4725344" y="3947324"/>
                </a:cubicBezTo>
                <a:lnTo>
                  <a:pt x="3058161" y="5614505"/>
                </a:lnTo>
                <a:cubicBezTo>
                  <a:pt x="3017540" y="5655126"/>
                  <a:pt x="2951680" y="5655126"/>
                  <a:pt x="2911059" y="5614505"/>
                </a:cubicBezTo>
                <a:lnTo>
                  <a:pt x="1243877" y="3947324"/>
                </a:lnTo>
                <a:cubicBezTo>
                  <a:pt x="1203256" y="3906702"/>
                  <a:pt x="1203256" y="3840842"/>
                  <a:pt x="1243877" y="3800221"/>
                </a:cubicBezTo>
                <a:lnTo>
                  <a:pt x="2911059" y="2133038"/>
                </a:lnTo>
                <a:cubicBezTo>
                  <a:pt x="2931370" y="2112728"/>
                  <a:pt x="2957990" y="2102573"/>
                  <a:pt x="2984610" y="2102572"/>
                </a:cubicBezTo>
                <a:close/>
                <a:moveTo>
                  <a:pt x="1649297" y="831215"/>
                </a:moveTo>
                <a:cubicBezTo>
                  <a:pt x="1666013" y="831215"/>
                  <a:pt x="1682728" y="837591"/>
                  <a:pt x="1695481" y="850344"/>
                </a:cubicBezTo>
                <a:lnTo>
                  <a:pt x="2742324" y="1897187"/>
                </a:lnTo>
                <a:cubicBezTo>
                  <a:pt x="2767830" y="1922693"/>
                  <a:pt x="2767830" y="1964048"/>
                  <a:pt x="2742324" y="1989554"/>
                </a:cubicBezTo>
                <a:lnTo>
                  <a:pt x="1695481" y="3036398"/>
                </a:lnTo>
                <a:cubicBezTo>
                  <a:pt x="1669974" y="3061904"/>
                  <a:pt x="1628620" y="3061904"/>
                  <a:pt x="1603114" y="3036398"/>
                </a:cubicBezTo>
                <a:lnTo>
                  <a:pt x="556271" y="1989554"/>
                </a:lnTo>
                <a:cubicBezTo>
                  <a:pt x="530765" y="1964048"/>
                  <a:pt x="530765" y="1922693"/>
                  <a:pt x="556271" y="1897187"/>
                </a:cubicBezTo>
                <a:lnTo>
                  <a:pt x="1603114" y="850344"/>
                </a:lnTo>
                <a:cubicBezTo>
                  <a:pt x="1615867" y="837591"/>
                  <a:pt x="1632582" y="831215"/>
                  <a:pt x="1649297" y="831215"/>
                </a:cubicBezTo>
                <a:close/>
                <a:moveTo>
                  <a:pt x="4465554" y="0"/>
                </a:moveTo>
                <a:cubicBezTo>
                  <a:pt x="4489626" y="0"/>
                  <a:pt x="4513698" y="9183"/>
                  <a:pt x="4532064" y="27549"/>
                </a:cubicBezTo>
                <a:lnTo>
                  <a:pt x="6039642" y="1535128"/>
                </a:lnTo>
                <a:cubicBezTo>
                  <a:pt x="6076374" y="1571860"/>
                  <a:pt x="6076374" y="1631415"/>
                  <a:pt x="6039642" y="1668147"/>
                </a:cubicBezTo>
                <a:lnTo>
                  <a:pt x="4532064" y="3175726"/>
                </a:lnTo>
                <a:cubicBezTo>
                  <a:pt x="4495332" y="3212458"/>
                  <a:pt x="4435776" y="3212458"/>
                  <a:pt x="4399044" y="3175726"/>
                </a:cubicBezTo>
                <a:lnTo>
                  <a:pt x="2891466" y="1668147"/>
                </a:lnTo>
                <a:cubicBezTo>
                  <a:pt x="2854734" y="1631415"/>
                  <a:pt x="2854734" y="1571860"/>
                  <a:pt x="2891466" y="1535128"/>
                </a:cubicBezTo>
                <a:lnTo>
                  <a:pt x="4399044" y="27549"/>
                </a:lnTo>
                <a:cubicBezTo>
                  <a:pt x="4417410" y="9183"/>
                  <a:pt x="4441482" y="0"/>
                  <a:pt x="446555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11925B70-3760-46E5-8CCC-E6C3408B62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22039" y="1512104"/>
            <a:ext cx="5294661" cy="1446550"/>
          </a:xfrm>
        </p:spPr>
        <p:txBody>
          <a:bodyPr anchor="ctr">
            <a:normAutofit/>
          </a:bodyPr>
          <a:lstStyle>
            <a:lvl1pPr marL="0" indent="0" algn="l">
              <a:buNone/>
              <a:defRPr sz="4400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6971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713216E-B4E4-4CA8-9479-5AEBCCC4FAB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95500" y="1638300"/>
            <a:ext cx="2000251" cy="2000250"/>
          </a:xfrm>
          <a:custGeom>
            <a:avLst/>
            <a:gdLst>
              <a:gd name="connsiteX0" fmla="*/ 0 w 2000250"/>
              <a:gd name="connsiteY0" fmla="*/ 0 h 2000250"/>
              <a:gd name="connsiteX1" fmla="*/ 2000250 w 2000250"/>
              <a:gd name="connsiteY1" fmla="*/ 0 h 2000250"/>
              <a:gd name="connsiteX2" fmla="*/ 2000250 w 2000250"/>
              <a:gd name="connsiteY2" fmla="*/ 2000250 h 2000250"/>
              <a:gd name="connsiteX3" fmla="*/ 0 w 2000250"/>
              <a:gd name="connsiteY3" fmla="*/ 200025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250" h="2000250">
                <a:moveTo>
                  <a:pt x="0" y="0"/>
                </a:moveTo>
                <a:lnTo>
                  <a:pt x="2000250" y="0"/>
                </a:lnTo>
                <a:lnTo>
                  <a:pt x="2000250" y="2000250"/>
                </a:lnTo>
                <a:lnTo>
                  <a:pt x="0" y="20002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D63CC5BF-92F1-4707-ABF4-2DF60598701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95500" y="3619500"/>
            <a:ext cx="2000251" cy="2000250"/>
          </a:xfrm>
          <a:custGeom>
            <a:avLst/>
            <a:gdLst>
              <a:gd name="connsiteX0" fmla="*/ 0 w 2000250"/>
              <a:gd name="connsiteY0" fmla="*/ 0 h 2000250"/>
              <a:gd name="connsiteX1" fmla="*/ 2000250 w 2000250"/>
              <a:gd name="connsiteY1" fmla="*/ 0 h 2000250"/>
              <a:gd name="connsiteX2" fmla="*/ 2000250 w 2000250"/>
              <a:gd name="connsiteY2" fmla="*/ 2000250 h 2000250"/>
              <a:gd name="connsiteX3" fmla="*/ 0 w 2000250"/>
              <a:gd name="connsiteY3" fmla="*/ 200025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250" h="2000250">
                <a:moveTo>
                  <a:pt x="0" y="0"/>
                </a:moveTo>
                <a:lnTo>
                  <a:pt x="2000250" y="0"/>
                </a:lnTo>
                <a:lnTo>
                  <a:pt x="2000250" y="2000250"/>
                </a:lnTo>
                <a:lnTo>
                  <a:pt x="0" y="20002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4D76D39-094C-49F5-926F-E99FFB7F855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095749" y="1638300"/>
            <a:ext cx="2000251" cy="2000250"/>
          </a:xfrm>
          <a:custGeom>
            <a:avLst/>
            <a:gdLst>
              <a:gd name="connsiteX0" fmla="*/ 0 w 2000250"/>
              <a:gd name="connsiteY0" fmla="*/ 0 h 2000250"/>
              <a:gd name="connsiteX1" fmla="*/ 2000250 w 2000250"/>
              <a:gd name="connsiteY1" fmla="*/ 0 h 2000250"/>
              <a:gd name="connsiteX2" fmla="*/ 2000250 w 2000250"/>
              <a:gd name="connsiteY2" fmla="*/ 2000250 h 2000250"/>
              <a:gd name="connsiteX3" fmla="*/ 0 w 2000250"/>
              <a:gd name="connsiteY3" fmla="*/ 200025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250" h="2000250">
                <a:moveTo>
                  <a:pt x="0" y="0"/>
                </a:moveTo>
                <a:lnTo>
                  <a:pt x="2000250" y="0"/>
                </a:lnTo>
                <a:lnTo>
                  <a:pt x="2000250" y="2000250"/>
                </a:lnTo>
                <a:lnTo>
                  <a:pt x="0" y="20002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E1DD7025-07E5-443A-9B99-35675A527B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95749" y="3619500"/>
            <a:ext cx="2000251" cy="2000250"/>
          </a:xfrm>
          <a:custGeom>
            <a:avLst/>
            <a:gdLst>
              <a:gd name="connsiteX0" fmla="*/ 0 w 2000250"/>
              <a:gd name="connsiteY0" fmla="*/ 0 h 2000250"/>
              <a:gd name="connsiteX1" fmla="*/ 2000250 w 2000250"/>
              <a:gd name="connsiteY1" fmla="*/ 0 h 2000250"/>
              <a:gd name="connsiteX2" fmla="*/ 2000250 w 2000250"/>
              <a:gd name="connsiteY2" fmla="*/ 2000250 h 2000250"/>
              <a:gd name="connsiteX3" fmla="*/ 0 w 2000250"/>
              <a:gd name="connsiteY3" fmla="*/ 200025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250" h="2000250">
                <a:moveTo>
                  <a:pt x="0" y="0"/>
                </a:moveTo>
                <a:lnTo>
                  <a:pt x="2000250" y="0"/>
                </a:lnTo>
                <a:lnTo>
                  <a:pt x="2000250" y="2000250"/>
                </a:lnTo>
                <a:lnTo>
                  <a:pt x="0" y="20002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6F2171BB-086E-421D-B856-224860E138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24500" y="1066800"/>
            <a:ext cx="3143251" cy="3143250"/>
          </a:xfrm>
          <a:custGeom>
            <a:avLst/>
            <a:gdLst>
              <a:gd name="connsiteX0" fmla="*/ 0 w 3143250"/>
              <a:gd name="connsiteY0" fmla="*/ 0 h 3143250"/>
              <a:gd name="connsiteX1" fmla="*/ 3143250 w 3143250"/>
              <a:gd name="connsiteY1" fmla="*/ 0 h 3143250"/>
              <a:gd name="connsiteX2" fmla="*/ 3143250 w 3143250"/>
              <a:gd name="connsiteY2" fmla="*/ 3143250 h 3143250"/>
              <a:gd name="connsiteX3" fmla="*/ 0 w 3143250"/>
              <a:gd name="connsiteY3" fmla="*/ 3143250 h 314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3250" h="3143250">
                <a:moveTo>
                  <a:pt x="0" y="0"/>
                </a:moveTo>
                <a:lnTo>
                  <a:pt x="3143250" y="0"/>
                </a:lnTo>
                <a:lnTo>
                  <a:pt x="3143250" y="3143250"/>
                </a:lnTo>
                <a:lnTo>
                  <a:pt x="0" y="31432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D2FF7AA-5D43-4D51-B4E2-E5668B1E86F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96249" y="1638300"/>
            <a:ext cx="2000251" cy="2000250"/>
          </a:xfrm>
          <a:custGeom>
            <a:avLst/>
            <a:gdLst>
              <a:gd name="connsiteX0" fmla="*/ 0 w 2000250"/>
              <a:gd name="connsiteY0" fmla="*/ 0 h 2000250"/>
              <a:gd name="connsiteX1" fmla="*/ 2000250 w 2000250"/>
              <a:gd name="connsiteY1" fmla="*/ 0 h 2000250"/>
              <a:gd name="connsiteX2" fmla="*/ 2000250 w 2000250"/>
              <a:gd name="connsiteY2" fmla="*/ 2000250 h 2000250"/>
              <a:gd name="connsiteX3" fmla="*/ 0 w 2000250"/>
              <a:gd name="connsiteY3" fmla="*/ 200025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250" h="2000250">
                <a:moveTo>
                  <a:pt x="0" y="0"/>
                </a:moveTo>
                <a:lnTo>
                  <a:pt x="2000250" y="0"/>
                </a:lnTo>
                <a:lnTo>
                  <a:pt x="2000250" y="2000250"/>
                </a:lnTo>
                <a:lnTo>
                  <a:pt x="0" y="20002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EC5260C7-F633-4AC0-B706-1AF666F2ADE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3619500"/>
            <a:ext cx="2000251" cy="2000250"/>
          </a:xfrm>
          <a:custGeom>
            <a:avLst/>
            <a:gdLst>
              <a:gd name="connsiteX0" fmla="*/ 0 w 2000250"/>
              <a:gd name="connsiteY0" fmla="*/ 0 h 2000250"/>
              <a:gd name="connsiteX1" fmla="*/ 2000250 w 2000250"/>
              <a:gd name="connsiteY1" fmla="*/ 0 h 2000250"/>
              <a:gd name="connsiteX2" fmla="*/ 2000250 w 2000250"/>
              <a:gd name="connsiteY2" fmla="*/ 2000250 h 2000250"/>
              <a:gd name="connsiteX3" fmla="*/ 0 w 2000250"/>
              <a:gd name="connsiteY3" fmla="*/ 200025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250" h="2000250">
                <a:moveTo>
                  <a:pt x="0" y="0"/>
                </a:moveTo>
                <a:lnTo>
                  <a:pt x="2000250" y="0"/>
                </a:lnTo>
                <a:lnTo>
                  <a:pt x="2000250" y="2000250"/>
                </a:lnTo>
                <a:lnTo>
                  <a:pt x="0" y="20002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823C849E-6CDE-40DE-9061-8DB0C8AA34D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96249" y="3619500"/>
            <a:ext cx="2000251" cy="2000250"/>
          </a:xfrm>
          <a:custGeom>
            <a:avLst/>
            <a:gdLst>
              <a:gd name="connsiteX0" fmla="*/ 0 w 2000250"/>
              <a:gd name="connsiteY0" fmla="*/ 0 h 2000250"/>
              <a:gd name="connsiteX1" fmla="*/ 2000250 w 2000250"/>
              <a:gd name="connsiteY1" fmla="*/ 0 h 2000250"/>
              <a:gd name="connsiteX2" fmla="*/ 2000250 w 2000250"/>
              <a:gd name="connsiteY2" fmla="*/ 2000250 h 2000250"/>
              <a:gd name="connsiteX3" fmla="*/ 0 w 2000250"/>
              <a:gd name="connsiteY3" fmla="*/ 2000250 h 200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0250" h="2000250">
                <a:moveTo>
                  <a:pt x="0" y="0"/>
                </a:moveTo>
                <a:lnTo>
                  <a:pt x="2000250" y="0"/>
                </a:lnTo>
                <a:lnTo>
                  <a:pt x="2000250" y="2000250"/>
                </a:lnTo>
                <a:lnTo>
                  <a:pt x="0" y="20002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1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B4ABEED-ED3B-4F37-8DAF-F7B4FF6BE4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97431" y="1683659"/>
            <a:ext cx="3004457" cy="2917371"/>
          </a:xfrm>
          <a:custGeom>
            <a:avLst/>
            <a:gdLst>
              <a:gd name="connsiteX0" fmla="*/ 73970 w 3004457"/>
              <a:gd name="connsiteY0" fmla="*/ 0 h 2917371"/>
              <a:gd name="connsiteX1" fmla="*/ 2930487 w 3004457"/>
              <a:gd name="connsiteY1" fmla="*/ 0 h 2917371"/>
              <a:gd name="connsiteX2" fmla="*/ 3004457 w 3004457"/>
              <a:gd name="connsiteY2" fmla="*/ 73970 h 2917371"/>
              <a:gd name="connsiteX3" fmla="*/ 3004457 w 3004457"/>
              <a:gd name="connsiteY3" fmla="*/ 2917371 h 2917371"/>
              <a:gd name="connsiteX4" fmla="*/ 0 w 3004457"/>
              <a:gd name="connsiteY4" fmla="*/ 2917371 h 2917371"/>
              <a:gd name="connsiteX5" fmla="*/ 0 w 3004457"/>
              <a:gd name="connsiteY5" fmla="*/ 73970 h 2917371"/>
              <a:gd name="connsiteX6" fmla="*/ 73970 w 3004457"/>
              <a:gd name="connsiteY6" fmla="*/ 0 h 291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4457" h="2917371">
                <a:moveTo>
                  <a:pt x="73970" y="0"/>
                </a:moveTo>
                <a:lnTo>
                  <a:pt x="2930487" y="0"/>
                </a:lnTo>
                <a:cubicBezTo>
                  <a:pt x="2971340" y="0"/>
                  <a:pt x="3004457" y="33117"/>
                  <a:pt x="3004457" y="73970"/>
                </a:cubicBezTo>
                <a:lnTo>
                  <a:pt x="3004457" y="2917371"/>
                </a:lnTo>
                <a:lnTo>
                  <a:pt x="0" y="2917371"/>
                </a:lnTo>
                <a:lnTo>
                  <a:pt x="0" y="73970"/>
                </a:lnTo>
                <a:cubicBezTo>
                  <a:pt x="0" y="33117"/>
                  <a:pt x="33117" y="0"/>
                  <a:pt x="7397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5C6B339-EF2E-4B6A-AC31-7D861995E0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93773" y="1132118"/>
            <a:ext cx="3004457" cy="2917371"/>
          </a:xfrm>
          <a:custGeom>
            <a:avLst/>
            <a:gdLst>
              <a:gd name="connsiteX0" fmla="*/ 73970 w 3004457"/>
              <a:gd name="connsiteY0" fmla="*/ 0 h 2917371"/>
              <a:gd name="connsiteX1" fmla="*/ 2930487 w 3004457"/>
              <a:gd name="connsiteY1" fmla="*/ 0 h 2917371"/>
              <a:gd name="connsiteX2" fmla="*/ 3004457 w 3004457"/>
              <a:gd name="connsiteY2" fmla="*/ 73970 h 2917371"/>
              <a:gd name="connsiteX3" fmla="*/ 3004457 w 3004457"/>
              <a:gd name="connsiteY3" fmla="*/ 2917371 h 2917371"/>
              <a:gd name="connsiteX4" fmla="*/ 0 w 3004457"/>
              <a:gd name="connsiteY4" fmla="*/ 2917371 h 2917371"/>
              <a:gd name="connsiteX5" fmla="*/ 0 w 3004457"/>
              <a:gd name="connsiteY5" fmla="*/ 73970 h 2917371"/>
              <a:gd name="connsiteX6" fmla="*/ 73970 w 3004457"/>
              <a:gd name="connsiteY6" fmla="*/ 0 h 291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4457" h="2917371">
                <a:moveTo>
                  <a:pt x="73970" y="0"/>
                </a:moveTo>
                <a:lnTo>
                  <a:pt x="2930487" y="0"/>
                </a:lnTo>
                <a:cubicBezTo>
                  <a:pt x="2971340" y="0"/>
                  <a:pt x="3004457" y="33117"/>
                  <a:pt x="3004457" y="73970"/>
                </a:cubicBezTo>
                <a:lnTo>
                  <a:pt x="3004457" y="2917371"/>
                </a:lnTo>
                <a:lnTo>
                  <a:pt x="0" y="2917371"/>
                </a:lnTo>
                <a:lnTo>
                  <a:pt x="0" y="73970"/>
                </a:lnTo>
                <a:cubicBezTo>
                  <a:pt x="0" y="33117"/>
                  <a:pt x="33117" y="0"/>
                  <a:pt x="7397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B7BA923-8578-4AD2-88B0-349BCEAD854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90114" y="1683659"/>
            <a:ext cx="3004457" cy="2917371"/>
          </a:xfrm>
          <a:custGeom>
            <a:avLst/>
            <a:gdLst>
              <a:gd name="connsiteX0" fmla="*/ 73970 w 3004457"/>
              <a:gd name="connsiteY0" fmla="*/ 0 h 2917371"/>
              <a:gd name="connsiteX1" fmla="*/ 2930487 w 3004457"/>
              <a:gd name="connsiteY1" fmla="*/ 0 h 2917371"/>
              <a:gd name="connsiteX2" fmla="*/ 3004457 w 3004457"/>
              <a:gd name="connsiteY2" fmla="*/ 73970 h 2917371"/>
              <a:gd name="connsiteX3" fmla="*/ 3004457 w 3004457"/>
              <a:gd name="connsiteY3" fmla="*/ 2917371 h 2917371"/>
              <a:gd name="connsiteX4" fmla="*/ 0 w 3004457"/>
              <a:gd name="connsiteY4" fmla="*/ 2917371 h 2917371"/>
              <a:gd name="connsiteX5" fmla="*/ 0 w 3004457"/>
              <a:gd name="connsiteY5" fmla="*/ 73970 h 2917371"/>
              <a:gd name="connsiteX6" fmla="*/ 73970 w 3004457"/>
              <a:gd name="connsiteY6" fmla="*/ 0 h 291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4457" h="2917371">
                <a:moveTo>
                  <a:pt x="73970" y="0"/>
                </a:moveTo>
                <a:lnTo>
                  <a:pt x="2930487" y="0"/>
                </a:lnTo>
                <a:cubicBezTo>
                  <a:pt x="2971340" y="0"/>
                  <a:pt x="3004457" y="33117"/>
                  <a:pt x="3004457" y="73970"/>
                </a:cubicBezTo>
                <a:lnTo>
                  <a:pt x="3004457" y="2917371"/>
                </a:lnTo>
                <a:lnTo>
                  <a:pt x="0" y="2917371"/>
                </a:lnTo>
                <a:lnTo>
                  <a:pt x="0" y="73970"/>
                </a:lnTo>
                <a:cubicBezTo>
                  <a:pt x="0" y="33117"/>
                  <a:pt x="33117" y="0"/>
                  <a:pt x="7397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7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EFB30B5-7B17-456B-93C6-06D5BA86F0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60500" y="1819278"/>
            <a:ext cx="1814512" cy="321627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1E1F3B8B-C0E7-451B-9B24-E436C16D0E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31541" y="1046412"/>
            <a:ext cx="4731659" cy="739775"/>
          </a:xfrm>
        </p:spPr>
        <p:txBody>
          <a:bodyPr anchor="ctr">
            <a:normAutofit/>
          </a:bodyPr>
          <a:lstStyle>
            <a:lvl1pPr marL="0" indent="0" algn="l">
              <a:buNone/>
              <a:defRPr sz="4400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56808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2A32D75-14CD-436A-8647-42E5EC6EFE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8931" y="4776114"/>
            <a:ext cx="3530991" cy="1519311"/>
          </a:xfrm>
          <a:custGeom>
            <a:avLst/>
            <a:gdLst>
              <a:gd name="connsiteX0" fmla="*/ 84413 w 3530991"/>
              <a:gd name="connsiteY0" fmla="*/ 0 h 1519311"/>
              <a:gd name="connsiteX1" fmla="*/ 3446578 w 3530991"/>
              <a:gd name="connsiteY1" fmla="*/ 0 h 1519311"/>
              <a:gd name="connsiteX2" fmla="*/ 3530991 w 3530991"/>
              <a:gd name="connsiteY2" fmla="*/ 84413 h 1519311"/>
              <a:gd name="connsiteX3" fmla="*/ 3530991 w 3530991"/>
              <a:gd name="connsiteY3" fmla="*/ 1434898 h 1519311"/>
              <a:gd name="connsiteX4" fmla="*/ 3446578 w 3530991"/>
              <a:gd name="connsiteY4" fmla="*/ 1519311 h 1519311"/>
              <a:gd name="connsiteX5" fmla="*/ 84413 w 3530991"/>
              <a:gd name="connsiteY5" fmla="*/ 1519311 h 1519311"/>
              <a:gd name="connsiteX6" fmla="*/ 0 w 3530991"/>
              <a:gd name="connsiteY6" fmla="*/ 1434898 h 1519311"/>
              <a:gd name="connsiteX7" fmla="*/ 0 w 3530991"/>
              <a:gd name="connsiteY7" fmla="*/ 84413 h 1519311"/>
              <a:gd name="connsiteX8" fmla="*/ 84413 w 3530991"/>
              <a:gd name="connsiteY8" fmla="*/ 0 h 151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30991" h="1519311">
                <a:moveTo>
                  <a:pt x="84413" y="0"/>
                </a:moveTo>
                <a:lnTo>
                  <a:pt x="3446578" y="0"/>
                </a:lnTo>
                <a:cubicBezTo>
                  <a:pt x="3493198" y="0"/>
                  <a:pt x="3530991" y="37793"/>
                  <a:pt x="3530991" y="84413"/>
                </a:cubicBezTo>
                <a:lnTo>
                  <a:pt x="3530991" y="1434898"/>
                </a:lnTo>
                <a:cubicBezTo>
                  <a:pt x="3530991" y="1481518"/>
                  <a:pt x="3493198" y="1519311"/>
                  <a:pt x="3446578" y="1519311"/>
                </a:cubicBezTo>
                <a:lnTo>
                  <a:pt x="84413" y="1519311"/>
                </a:lnTo>
                <a:cubicBezTo>
                  <a:pt x="37793" y="1519311"/>
                  <a:pt x="0" y="1481518"/>
                  <a:pt x="0" y="1434898"/>
                </a:cubicBezTo>
                <a:lnTo>
                  <a:pt x="0" y="84413"/>
                </a:lnTo>
                <a:cubicBezTo>
                  <a:pt x="0" y="37793"/>
                  <a:pt x="37793" y="0"/>
                  <a:pt x="8441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A9E8CC8-BDDA-4BFE-828C-910953AB744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40748" y="1104900"/>
            <a:ext cx="4714933" cy="281940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A75F908-3F08-4821-A84A-964AFFEE42C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3277772"/>
            <a:ext cx="12206068" cy="3608248"/>
          </a:xfrm>
          <a:custGeom>
            <a:avLst/>
            <a:gdLst>
              <a:gd name="connsiteX0" fmla="*/ 12206068 w 12206068"/>
              <a:gd name="connsiteY0" fmla="*/ 0 h 3608248"/>
              <a:gd name="connsiteX1" fmla="*/ 12192000 w 12206068"/>
              <a:gd name="connsiteY1" fmla="*/ 3608248 h 3608248"/>
              <a:gd name="connsiteX2" fmla="*/ 0 w 12206068"/>
              <a:gd name="connsiteY2" fmla="*/ 3608248 h 3608248"/>
              <a:gd name="connsiteX3" fmla="*/ 0 w 12206068"/>
              <a:gd name="connsiteY3" fmla="*/ 1326637 h 3608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06068" h="3608248">
                <a:moveTo>
                  <a:pt x="12206068" y="0"/>
                </a:moveTo>
                <a:cubicBezTo>
                  <a:pt x="12201379" y="965083"/>
                  <a:pt x="12196689" y="2643165"/>
                  <a:pt x="12192000" y="3608248"/>
                </a:cubicBezTo>
                <a:lnTo>
                  <a:pt x="0" y="3608248"/>
                </a:lnTo>
                <a:lnTo>
                  <a:pt x="0" y="132663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7496D84-4E76-4496-8CC0-613C6EEF44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8929" y="651626"/>
            <a:ext cx="5294661" cy="1446550"/>
          </a:xfrm>
        </p:spPr>
        <p:txBody>
          <a:bodyPr anchor="ctr">
            <a:normAutofit/>
          </a:bodyPr>
          <a:lstStyle>
            <a:lvl1pPr marL="0" indent="0" algn="l">
              <a:buNone/>
              <a:defRPr sz="4400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69923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9EAFC7CF-8EC2-4554-B735-4412C8DD0C71}"/>
              </a:ext>
            </a:extLst>
          </p:cNvPr>
          <p:cNvSpPr>
            <a:spLocks noEditPoints="1"/>
          </p:cNvSpPr>
          <p:nvPr userDrawn="1"/>
        </p:nvSpPr>
        <p:spPr bwMode="auto">
          <a:xfrm rot="18741862" flipH="1">
            <a:off x="7023726" y="749548"/>
            <a:ext cx="5422829" cy="4904949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  <a:gd name="T20" fmla="*/ 1079 w 1271"/>
              <a:gd name="T21" fmla="*/ 948 h 1140"/>
              <a:gd name="T22" fmla="*/ 1058 w 1271"/>
              <a:gd name="T23" fmla="*/ 960 h 1140"/>
              <a:gd name="T24" fmla="*/ 212 w 1271"/>
              <a:gd name="T25" fmla="*/ 960 h 1140"/>
              <a:gd name="T26" fmla="*/ 192 w 1271"/>
              <a:gd name="T27" fmla="*/ 948 h 1140"/>
              <a:gd name="T28" fmla="*/ 192 w 1271"/>
              <a:gd name="T29" fmla="*/ 924 h 1140"/>
              <a:gd name="T30" fmla="*/ 614 w 1271"/>
              <a:gd name="T31" fmla="*/ 192 h 1140"/>
              <a:gd name="T32" fmla="*/ 635 w 1271"/>
              <a:gd name="T33" fmla="*/ 180 h 1140"/>
              <a:gd name="T34" fmla="*/ 656 w 1271"/>
              <a:gd name="T35" fmla="*/ 192 h 1140"/>
              <a:gd name="T36" fmla="*/ 1079 w 1271"/>
              <a:gd name="T37" fmla="*/ 924 h 1140"/>
              <a:gd name="T38" fmla="*/ 1079 w 1271"/>
              <a:gd name="T39" fmla="*/ 948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  <a:moveTo>
                  <a:pt x="1079" y="948"/>
                </a:moveTo>
                <a:cubicBezTo>
                  <a:pt x="1074" y="955"/>
                  <a:pt x="1066" y="960"/>
                  <a:pt x="1058" y="960"/>
                </a:cubicBezTo>
                <a:cubicBezTo>
                  <a:pt x="212" y="960"/>
                  <a:pt x="212" y="960"/>
                  <a:pt x="212" y="960"/>
                </a:cubicBezTo>
                <a:cubicBezTo>
                  <a:pt x="204" y="960"/>
                  <a:pt x="196" y="955"/>
                  <a:pt x="192" y="948"/>
                </a:cubicBezTo>
                <a:cubicBezTo>
                  <a:pt x="187" y="940"/>
                  <a:pt x="187" y="931"/>
                  <a:pt x="192" y="924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9" y="184"/>
                  <a:pt x="627" y="180"/>
                  <a:pt x="635" y="180"/>
                </a:cubicBezTo>
                <a:cubicBezTo>
                  <a:pt x="644" y="180"/>
                  <a:pt x="652" y="184"/>
                  <a:pt x="656" y="192"/>
                </a:cubicBezTo>
                <a:cubicBezTo>
                  <a:pt x="1079" y="924"/>
                  <a:pt x="1079" y="924"/>
                  <a:pt x="1079" y="924"/>
                </a:cubicBezTo>
                <a:cubicBezTo>
                  <a:pt x="1083" y="931"/>
                  <a:pt x="1083" y="940"/>
                  <a:pt x="1079" y="948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66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2A16E0A-13C8-4682-94C0-0D219732D8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36556" y="3291841"/>
            <a:ext cx="781051" cy="1373029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B352E7-99E0-4B3D-B98D-EC47163757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86195" y="2307589"/>
            <a:ext cx="2755499" cy="2121536"/>
          </a:xfrm>
          <a:custGeom>
            <a:avLst/>
            <a:gdLst>
              <a:gd name="connsiteX0" fmla="*/ 0 w 2776930"/>
              <a:gd name="connsiteY0" fmla="*/ 0 h 2102486"/>
              <a:gd name="connsiteX1" fmla="*/ 2776930 w 2776930"/>
              <a:gd name="connsiteY1" fmla="*/ 0 h 2102486"/>
              <a:gd name="connsiteX2" fmla="*/ 2776930 w 2776930"/>
              <a:gd name="connsiteY2" fmla="*/ 2102486 h 2102486"/>
              <a:gd name="connsiteX3" fmla="*/ 0 w 2776930"/>
              <a:gd name="connsiteY3" fmla="*/ 2102486 h 2102486"/>
              <a:gd name="connsiteX4" fmla="*/ 0 w 2776930"/>
              <a:gd name="connsiteY4" fmla="*/ 0 h 2102486"/>
              <a:gd name="connsiteX0" fmla="*/ 0 w 2776930"/>
              <a:gd name="connsiteY0" fmla="*/ 0 h 2102486"/>
              <a:gd name="connsiteX1" fmla="*/ 2405455 w 2776930"/>
              <a:gd name="connsiteY1" fmla="*/ 290513 h 2102486"/>
              <a:gd name="connsiteX2" fmla="*/ 2776930 w 2776930"/>
              <a:gd name="connsiteY2" fmla="*/ 2102486 h 2102486"/>
              <a:gd name="connsiteX3" fmla="*/ 0 w 2776930"/>
              <a:gd name="connsiteY3" fmla="*/ 2102486 h 2102486"/>
              <a:gd name="connsiteX4" fmla="*/ 0 w 2776930"/>
              <a:gd name="connsiteY4" fmla="*/ 0 h 2102486"/>
              <a:gd name="connsiteX0" fmla="*/ 0 w 2776930"/>
              <a:gd name="connsiteY0" fmla="*/ 0 h 2121536"/>
              <a:gd name="connsiteX1" fmla="*/ 2405455 w 2776930"/>
              <a:gd name="connsiteY1" fmla="*/ 290513 h 2121536"/>
              <a:gd name="connsiteX2" fmla="*/ 2776930 w 2776930"/>
              <a:gd name="connsiteY2" fmla="*/ 2102486 h 2121536"/>
              <a:gd name="connsiteX3" fmla="*/ 347663 w 2776930"/>
              <a:gd name="connsiteY3" fmla="*/ 2121536 h 2121536"/>
              <a:gd name="connsiteX4" fmla="*/ 0 w 2776930"/>
              <a:gd name="connsiteY4" fmla="*/ 0 h 2121536"/>
              <a:gd name="connsiteX0" fmla="*/ 0 w 2755499"/>
              <a:gd name="connsiteY0" fmla="*/ 0 h 2121536"/>
              <a:gd name="connsiteX1" fmla="*/ 2405455 w 2755499"/>
              <a:gd name="connsiteY1" fmla="*/ 290513 h 2121536"/>
              <a:gd name="connsiteX2" fmla="*/ 2755499 w 2755499"/>
              <a:gd name="connsiteY2" fmla="*/ 2116773 h 2121536"/>
              <a:gd name="connsiteX3" fmla="*/ 347663 w 2755499"/>
              <a:gd name="connsiteY3" fmla="*/ 2121536 h 2121536"/>
              <a:gd name="connsiteX4" fmla="*/ 0 w 2755499"/>
              <a:gd name="connsiteY4" fmla="*/ 0 h 212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5499" h="2121536">
                <a:moveTo>
                  <a:pt x="0" y="0"/>
                </a:moveTo>
                <a:lnTo>
                  <a:pt x="2405455" y="290513"/>
                </a:lnTo>
                <a:lnTo>
                  <a:pt x="2755499" y="2116773"/>
                </a:lnTo>
                <a:lnTo>
                  <a:pt x="347663" y="2121536"/>
                </a:lnTo>
                <a:lnTo>
                  <a:pt x="0" y="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0E07241C-F6A1-4FB8-9A23-818E21F224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22039" y="4743451"/>
            <a:ext cx="4489916" cy="1170833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0FB7EB52-0750-4FAC-ABD3-D13B5F26EC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22039" y="975365"/>
            <a:ext cx="5294661" cy="1446550"/>
          </a:xfrm>
        </p:spPr>
        <p:txBody>
          <a:bodyPr anchor="ctr">
            <a:normAutofit/>
          </a:bodyPr>
          <a:lstStyle>
            <a:lvl1pPr marL="0" indent="0" algn="l">
              <a:buNone/>
              <a:defRPr sz="4400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46760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9EFDC2F-1B0D-4FB9-8239-622697A3AD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109661" y="2221865"/>
            <a:ext cx="8567737" cy="4679950"/>
          </a:xfrm>
          <a:custGeom>
            <a:avLst/>
            <a:gdLst>
              <a:gd name="connsiteX0" fmla="*/ 0 w 2266950"/>
              <a:gd name="connsiteY0" fmla="*/ 0 h 3067050"/>
              <a:gd name="connsiteX1" fmla="*/ 2266950 w 2266950"/>
              <a:gd name="connsiteY1" fmla="*/ 0 h 3067050"/>
              <a:gd name="connsiteX2" fmla="*/ 2266950 w 2266950"/>
              <a:gd name="connsiteY2" fmla="*/ 3067050 h 3067050"/>
              <a:gd name="connsiteX3" fmla="*/ 0 w 2266950"/>
              <a:gd name="connsiteY3" fmla="*/ 3067050 h 3067050"/>
              <a:gd name="connsiteX4" fmla="*/ 0 w 2266950"/>
              <a:gd name="connsiteY4" fmla="*/ 0 h 3067050"/>
              <a:gd name="connsiteX0" fmla="*/ 1727200 w 2266950"/>
              <a:gd name="connsiteY0" fmla="*/ 330200 h 3067050"/>
              <a:gd name="connsiteX1" fmla="*/ 2266950 w 2266950"/>
              <a:gd name="connsiteY1" fmla="*/ 0 h 3067050"/>
              <a:gd name="connsiteX2" fmla="*/ 2266950 w 2266950"/>
              <a:gd name="connsiteY2" fmla="*/ 3067050 h 3067050"/>
              <a:gd name="connsiteX3" fmla="*/ 0 w 2266950"/>
              <a:gd name="connsiteY3" fmla="*/ 3067050 h 3067050"/>
              <a:gd name="connsiteX4" fmla="*/ 1727200 w 2266950"/>
              <a:gd name="connsiteY4" fmla="*/ 330200 h 3067050"/>
              <a:gd name="connsiteX0" fmla="*/ 1727200 w 5391150"/>
              <a:gd name="connsiteY0" fmla="*/ 0 h 2736850"/>
              <a:gd name="connsiteX1" fmla="*/ 5391150 w 5391150"/>
              <a:gd name="connsiteY1" fmla="*/ 1816100 h 2736850"/>
              <a:gd name="connsiteX2" fmla="*/ 2266950 w 5391150"/>
              <a:gd name="connsiteY2" fmla="*/ 2736850 h 2736850"/>
              <a:gd name="connsiteX3" fmla="*/ 0 w 5391150"/>
              <a:gd name="connsiteY3" fmla="*/ 2736850 h 2736850"/>
              <a:gd name="connsiteX4" fmla="*/ 1727200 w 5391150"/>
              <a:gd name="connsiteY4" fmla="*/ 0 h 2736850"/>
              <a:gd name="connsiteX0" fmla="*/ 4851400 w 8515350"/>
              <a:gd name="connsiteY0" fmla="*/ 0 h 2736850"/>
              <a:gd name="connsiteX1" fmla="*/ 8515350 w 8515350"/>
              <a:gd name="connsiteY1" fmla="*/ 1816100 h 2736850"/>
              <a:gd name="connsiteX2" fmla="*/ 5391150 w 8515350"/>
              <a:gd name="connsiteY2" fmla="*/ 2736850 h 2736850"/>
              <a:gd name="connsiteX3" fmla="*/ 0 w 8515350"/>
              <a:gd name="connsiteY3" fmla="*/ 2470150 h 2736850"/>
              <a:gd name="connsiteX4" fmla="*/ 4851400 w 8515350"/>
              <a:gd name="connsiteY4" fmla="*/ 0 h 2736850"/>
              <a:gd name="connsiteX0" fmla="*/ 4851400 w 8515350"/>
              <a:gd name="connsiteY0" fmla="*/ 0 h 4641850"/>
              <a:gd name="connsiteX1" fmla="*/ 8515350 w 8515350"/>
              <a:gd name="connsiteY1" fmla="*/ 1816100 h 4641850"/>
              <a:gd name="connsiteX2" fmla="*/ 3702050 w 8515350"/>
              <a:gd name="connsiteY2" fmla="*/ 4641850 h 4641850"/>
              <a:gd name="connsiteX3" fmla="*/ 0 w 8515350"/>
              <a:gd name="connsiteY3" fmla="*/ 2470150 h 4641850"/>
              <a:gd name="connsiteX4" fmla="*/ 4851400 w 8515350"/>
              <a:gd name="connsiteY4" fmla="*/ 0 h 4641850"/>
              <a:gd name="connsiteX0" fmla="*/ 4851400 w 8572500"/>
              <a:gd name="connsiteY0" fmla="*/ 0 h 4641850"/>
              <a:gd name="connsiteX1" fmla="*/ 8572500 w 8572500"/>
              <a:gd name="connsiteY1" fmla="*/ 1839913 h 4641850"/>
              <a:gd name="connsiteX2" fmla="*/ 3702050 w 8572500"/>
              <a:gd name="connsiteY2" fmla="*/ 4641850 h 4641850"/>
              <a:gd name="connsiteX3" fmla="*/ 0 w 8572500"/>
              <a:gd name="connsiteY3" fmla="*/ 2470150 h 4641850"/>
              <a:gd name="connsiteX4" fmla="*/ 4851400 w 8572500"/>
              <a:gd name="connsiteY4" fmla="*/ 0 h 4641850"/>
              <a:gd name="connsiteX0" fmla="*/ 4846637 w 8567737"/>
              <a:gd name="connsiteY0" fmla="*/ 0 h 4641850"/>
              <a:gd name="connsiteX1" fmla="*/ 8567737 w 8567737"/>
              <a:gd name="connsiteY1" fmla="*/ 1839913 h 4641850"/>
              <a:gd name="connsiteX2" fmla="*/ 3697287 w 8567737"/>
              <a:gd name="connsiteY2" fmla="*/ 4641850 h 4641850"/>
              <a:gd name="connsiteX3" fmla="*/ 0 w 8567737"/>
              <a:gd name="connsiteY3" fmla="*/ 2460625 h 4641850"/>
              <a:gd name="connsiteX4" fmla="*/ 4846637 w 8567737"/>
              <a:gd name="connsiteY4" fmla="*/ 0 h 4641850"/>
              <a:gd name="connsiteX0" fmla="*/ 4892357 w 8567737"/>
              <a:gd name="connsiteY0" fmla="*/ 0 h 4626610"/>
              <a:gd name="connsiteX1" fmla="*/ 8567737 w 8567737"/>
              <a:gd name="connsiteY1" fmla="*/ 1824673 h 4626610"/>
              <a:gd name="connsiteX2" fmla="*/ 3697287 w 8567737"/>
              <a:gd name="connsiteY2" fmla="*/ 4626610 h 4626610"/>
              <a:gd name="connsiteX3" fmla="*/ 0 w 8567737"/>
              <a:gd name="connsiteY3" fmla="*/ 2445385 h 4626610"/>
              <a:gd name="connsiteX4" fmla="*/ 4892357 w 8567737"/>
              <a:gd name="connsiteY4" fmla="*/ 0 h 4626610"/>
              <a:gd name="connsiteX0" fmla="*/ 4892357 w 8567737"/>
              <a:gd name="connsiteY0" fmla="*/ 0 h 4649470"/>
              <a:gd name="connsiteX1" fmla="*/ 8567737 w 8567737"/>
              <a:gd name="connsiteY1" fmla="*/ 1824673 h 4649470"/>
              <a:gd name="connsiteX2" fmla="*/ 3674427 w 8567737"/>
              <a:gd name="connsiteY2" fmla="*/ 4649470 h 4649470"/>
              <a:gd name="connsiteX3" fmla="*/ 0 w 8567737"/>
              <a:gd name="connsiteY3" fmla="*/ 2445385 h 4649470"/>
              <a:gd name="connsiteX4" fmla="*/ 4892357 w 8567737"/>
              <a:gd name="connsiteY4" fmla="*/ 0 h 4649470"/>
              <a:gd name="connsiteX0" fmla="*/ 4892357 w 8567737"/>
              <a:gd name="connsiteY0" fmla="*/ 0 h 4687570"/>
              <a:gd name="connsiteX1" fmla="*/ 8567737 w 8567737"/>
              <a:gd name="connsiteY1" fmla="*/ 1824673 h 4687570"/>
              <a:gd name="connsiteX2" fmla="*/ 3666807 w 8567737"/>
              <a:gd name="connsiteY2" fmla="*/ 4687570 h 4687570"/>
              <a:gd name="connsiteX3" fmla="*/ 0 w 8567737"/>
              <a:gd name="connsiteY3" fmla="*/ 2445385 h 4687570"/>
              <a:gd name="connsiteX4" fmla="*/ 4892357 w 8567737"/>
              <a:gd name="connsiteY4" fmla="*/ 0 h 4687570"/>
              <a:gd name="connsiteX0" fmla="*/ 4892357 w 8567737"/>
              <a:gd name="connsiteY0" fmla="*/ 0 h 4679950"/>
              <a:gd name="connsiteX1" fmla="*/ 8567737 w 8567737"/>
              <a:gd name="connsiteY1" fmla="*/ 1824673 h 4679950"/>
              <a:gd name="connsiteX2" fmla="*/ 3628707 w 8567737"/>
              <a:gd name="connsiteY2" fmla="*/ 4679950 h 4679950"/>
              <a:gd name="connsiteX3" fmla="*/ 0 w 8567737"/>
              <a:gd name="connsiteY3" fmla="*/ 2445385 h 4679950"/>
              <a:gd name="connsiteX4" fmla="*/ 4892357 w 8567737"/>
              <a:gd name="connsiteY4" fmla="*/ 0 h 4679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67737" h="4679950">
                <a:moveTo>
                  <a:pt x="4892357" y="0"/>
                </a:moveTo>
                <a:lnTo>
                  <a:pt x="8567737" y="1824673"/>
                </a:lnTo>
                <a:lnTo>
                  <a:pt x="3628707" y="4679950"/>
                </a:lnTo>
                <a:lnTo>
                  <a:pt x="0" y="2445385"/>
                </a:lnTo>
                <a:lnTo>
                  <a:pt x="4892357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9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EC15B82-699C-478F-9715-A5005BC9B5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2286000"/>
            <a:ext cx="6381751" cy="2408754"/>
          </a:xfrm>
          <a:custGeom>
            <a:avLst/>
            <a:gdLst>
              <a:gd name="connsiteX0" fmla="*/ 100373 w 6381750"/>
              <a:gd name="connsiteY0" fmla="*/ 0 h 2408754"/>
              <a:gd name="connsiteX1" fmla="*/ 6281377 w 6381750"/>
              <a:gd name="connsiteY1" fmla="*/ 0 h 2408754"/>
              <a:gd name="connsiteX2" fmla="*/ 6381750 w 6381750"/>
              <a:gd name="connsiteY2" fmla="*/ 100373 h 2408754"/>
              <a:gd name="connsiteX3" fmla="*/ 6381750 w 6381750"/>
              <a:gd name="connsiteY3" fmla="*/ 2308381 h 2408754"/>
              <a:gd name="connsiteX4" fmla="*/ 6281377 w 6381750"/>
              <a:gd name="connsiteY4" fmla="*/ 2408754 h 2408754"/>
              <a:gd name="connsiteX5" fmla="*/ 100373 w 6381750"/>
              <a:gd name="connsiteY5" fmla="*/ 2408754 h 2408754"/>
              <a:gd name="connsiteX6" fmla="*/ 0 w 6381750"/>
              <a:gd name="connsiteY6" fmla="*/ 2308381 h 2408754"/>
              <a:gd name="connsiteX7" fmla="*/ 0 w 6381750"/>
              <a:gd name="connsiteY7" fmla="*/ 100373 h 2408754"/>
              <a:gd name="connsiteX8" fmla="*/ 100373 w 6381750"/>
              <a:gd name="connsiteY8" fmla="*/ 0 h 2408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81750" h="2408754">
                <a:moveTo>
                  <a:pt x="100373" y="0"/>
                </a:moveTo>
                <a:lnTo>
                  <a:pt x="6281377" y="0"/>
                </a:lnTo>
                <a:cubicBezTo>
                  <a:pt x="6336811" y="0"/>
                  <a:pt x="6381750" y="44939"/>
                  <a:pt x="6381750" y="100373"/>
                </a:cubicBezTo>
                <a:lnTo>
                  <a:pt x="6381750" y="2308381"/>
                </a:lnTo>
                <a:cubicBezTo>
                  <a:pt x="6381750" y="2363815"/>
                  <a:pt x="6336811" y="2408754"/>
                  <a:pt x="6281377" y="2408754"/>
                </a:cubicBezTo>
                <a:lnTo>
                  <a:pt x="100373" y="2408754"/>
                </a:lnTo>
                <a:cubicBezTo>
                  <a:pt x="44939" y="2408754"/>
                  <a:pt x="0" y="2363815"/>
                  <a:pt x="0" y="2308381"/>
                </a:cubicBezTo>
                <a:lnTo>
                  <a:pt x="0" y="100373"/>
                </a:lnTo>
                <a:cubicBezTo>
                  <a:pt x="0" y="44939"/>
                  <a:pt x="44939" y="0"/>
                  <a:pt x="10037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16CDBB0-335A-4E27-BC02-354BA212880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28700" y="4956240"/>
            <a:ext cx="3867151" cy="987363"/>
          </a:xfrm>
          <a:custGeom>
            <a:avLst/>
            <a:gdLst>
              <a:gd name="connsiteX0" fmla="*/ 41143 w 3867150"/>
              <a:gd name="connsiteY0" fmla="*/ 0 h 987363"/>
              <a:gd name="connsiteX1" fmla="*/ 3826007 w 3867150"/>
              <a:gd name="connsiteY1" fmla="*/ 0 h 987363"/>
              <a:gd name="connsiteX2" fmla="*/ 3867150 w 3867150"/>
              <a:gd name="connsiteY2" fmla="*/ 41143 h 987363"/>
              <a:gd name="connsiteX3" fmla="*/ 3867150 w 3867150"/>
              <a:gd name="connsiteY3" fmla="*/ 946220 h 987363"/>
              <a:gd name="connsiteX4" fmla="*/ 3826007 w 3867150"/>
              <a:gd name="connsiteY4" fmla="*/ 987363 h 987363"/>
              <a:gd name="connsiteX5" fmla="*/ 41143 w 3867150"/>
              <a:gd name="connsiteY5" fmla="*/ 987363 h 987363"/>
              <a:gd name="connsiteX6" fmla="*/ 0 w 3867150"/>
              <a:gd name="connsiteY6" fmla="*/ 946220 h 987363"/>
              <a:gd name="connsiteX7" fmla="*/ 0 w 3867150"/>
              <a:gd name="connsiteY7" fmla="*/ 41143 h 987363"/>
              <a:gd name="connsiteX8" fmla="*/ 41143 w 3867150"/>
              <a:gd name="connsiteY8" fmla="*/ 0 h 98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67150" h="987363">
                <a:moveTo>
                  <a:pt x="41143" y="0"/>
                </a:moveTo>
                <a:lnTo>
                  <a:pt x="3826007" y="0"/>
                </a:lnTo>
                <a:cubicBezTo>
                  <a:pt x="3848730" y="0"/>
                  <a:pt x="3867150" y="18420"/>
                  <a:pt x="3867150" y="41143"/>
                </a:cubicBezTo>
                <a:lnTo>
                  <a:pt x="3867150" y="946220"/>
                </a:lnTo>
                <a:cubicBezTo>
                  <a:pt x="3867150" y="968943"/>
                  <a:pt x="3848730" y="987363"/>
                  <a:pt x="3826007" y="987363"/>
                </a:cubicBezTo>
                <a:lnTo>
                  <a:pt x="41143" y="987363"/>
                </a:lnTo>
                <a:cubicBezTo>
                  <a:pt x="18420" y="987363"/>
                  <a:pt x="0" y="968943"/>
                  <a:pt x="0" y="946220"/>
                </a:cubicBezTo>
                <a:lnTo>
                  <a:pt x="0" y="41143"/>
                </a:lnTo>
                <a:cubicBezTo>
                  <a:pt x="0" y="18420"/>
                  <a:pt x="18420" y="0"/>
                  <a:pt x="411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F7EB1BB-FDBC-4B74-A369-338D6A7CD1D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181600" y="4956240"/>
            <a:ext cx="2228851" cy="987363"/>
          </a:xfrm>
          <a:custGeom>
            <a:avLst/>
            <a:gdLst>
              <a:gd name="connsiteX0" fmla="*/ 41143 w 3867150"/>
              <a:gd name="connsiteY0" fmla="*/ 0 h 987363"/>
              <a:gd name="connsiteX1" fmla="*/ 3826007 w 3867150"/>
              <a:gd name="connsiteY1" fmla="*/ 0 h 987363"/>
              <a:gd name="connsiteX2" fmla="*/ 3867150 w 3867150"/>
              <a:gd name="connsiteY2" fmla="*/ 41143 h 987363"/>
              <a:gd name="connsiteX3" fmla="*/ 3867150 w 3867150"/>
              <a:gd name="connsiteY3" fmla="*/ 946220 h 987363"/>
              <a:gd name="connsiteX4" fmla="*/ 3826007 w 3867150"/>
              <a:gd name="connsiteY4" fmla="*/ 987363 h 987363"/>
              <a:gd name="connsiteX5" fmla="*/ 41143 w 3867150"/>
              <a:gd name="connsiteY5" fmla="*/ 987363 h 987363"/>
              <a:gd name="connsiteX6" fmla="*/ 0 w 3867150"/>
              <a:gd name="connsiteY6" fmla="*/ 946220 h 987363"/>
              <a:gd name="connsiteX7" fmla="*/ 0 w 3867150"/>
              <a:gd name="connsiteY7" fmla="*/ 41143 h 987363"/>
              <a:gd name="connsiteX8" fmla="*/ 41143 w 3867150"/>
              <a:gd name="connsiteY8" fmla="*/ 0 h 98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67150" h="987363">
                <a:moveTo>
                  <a:pt x="41143" y="0"/>
                </a:moveTo>
                <a:lnTo>
                  <a:pt x="3826007" y="0"/>
                </a:lnTo>
                <a:cubicBezTo>
                  <a:pt x="3848730" y="0"/>
                  <a:pt x="3867150" y="18420"/>
                  <a:pt x="3867150" y="41143"/>
                </a:cubicBezTo>
                <a:lnTo>
                  <a:pt x="3867150" y="946220"/>
                </a:lnTo>
                <a:cubicBezTo>
                  <a:pt x="3867150" y="968943"/>
                  <a:pt x="3848730" y="987363"/>
                  <a:pt x="3826007" y="987363"/>
                </a:cubicBezTo>
                <a:lnTo>
                  <a:pt x="41143" y="987363"/>
                </a:lnTo>
                <a:cubicBezTo>
                  <a:pt x="18420" y="987363"/>
                  <a:pt x="0" y="968943"/>
                  <a:pt x="0" y="946220"/>
                </a:cubicBezTo>
                <a:lnTo>
                  <a:pt x="0" y="41143"/>
                </a:lnTo>
                <a:cubicBezTo>
                  <a:pt x="0" y="18420"/>
                  <a:pt x="18420" y="0"/>
                  <a:pt x="4114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C70FF5E7-142B-418F-A387-D6B1F770D8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5771" y="552390"/>
            <a:ext cx="6560459" cy="7397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83F4D14A-B6A5-4D62-8514-2B71085A5C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5545" y="1234561"/>
            <a:ext cx="4760913" cy="319087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Put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499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004E8A0B-3840-42A6-A3A0-43EBC20115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669144"/>
            <a:ext cx="12192000" cy="220617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45D87055-98DE-4384-8736-3D5E9E500B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15771" y="552390"/>
            <a:ext cx="6560459" cy="7397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10B854F6-8290-4572-813C-97D864C077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5545" y="1234561"/>
            <a:ext cx="4760913" cy="319087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Put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3409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1721A43-D8C4-4A9A-B498-7D0C4426F1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3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1928116-8860-4B2A-879C-113EB34557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15771" y="1024420"/>
            <a:ext cx="6560459" cy="7397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7EB6F797-D8D1-4676-84F3-62D72EA738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5545" y="1706591"/>
            <a:ext cx="4760913" cy="319087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Put Subtitle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1976F22-B3EF-4B1B-8F9A-CC1501B72670}"/>
              </a:ext>
            </a:extLst>
          </p:cNvPr>
          <p:cNvGrpSpPr/>
          <p:nvPr userDrawn="1"/>
        </p:nvGrpSpPr>
        <p:grpSpPr>
          <a:xfrm rot="1812743">
            <a:off x="456162" y="519741"/>
            <a:ext cx="268671" cy="440222"/>
            <a:chOff x="4438651" y="1971676"/>
            <a:chExt cx="1335087" cy="2187574"/>
          </a:xfr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600000" scaled="0"/>
          </a:gra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930857E-294D-4957-9B0A-CF199D64D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4463" y="1971676"/>
              <a:ext cx="549275" cy="1296987"/>
            </a:xfrm>
            <a:custGeom>
              <a:avLst/>
              <a:gdLst>
                <a:gd name="T0" fmla="*/ 146 w 150"/>
                <a:gd name="T1" fmla="*/ 304 h 353"/>
                <a:gd name="T2" fmla="*/ 150 w 150"/>
                <a:gd name="T3" fmla="*/ 290 h 353"/>
                <a:gd name="T4" fmla="*/ 114 w 150"/>
                <a:gd name="T5" fmla="*/ 18 h 353"/>
                <a:gd name="T6" fmla="*/ 97 w 150"/>
                <a:gd name="T7" fmla="*/ 1 h 353"/>
                <a:gd name="T8" fmla="*/ 76 w 150"/>
                <a:gd name="T9" fmla="*/ 13 h 353"/>
                <a:gd name="T10" fmla="*/ 0 w 150"/>
                <a:gd name="T11" fmla="*/ 190 h 353"/>
                <a:gd name="T12" fmla="*/ 111 w 150"/>
                <a:gd name="T13" fmla="*/ 353 h 353"/>
                <a:gd name="T14" fmla="*/ 146 w 150"/>
                <a:gd name="T15" fmla="*/ 304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0" h="353">
                  <a:moveTo>
                    <a:pt x="146" y="304"/>
                  </a:moveTo>
                  <a:cubicBezTo>
                    <a:pt x="149" y="300"/>
                    <a:pt x="150" y="295"/>
                    <a:pt x="150" y="290"/>
                  </a:cubicBezTo>
                  <a:cubicBezTo>
                    <a:pt x="114" y="18"/>
                    <a:pt x="114" y="18"/>
                    <a:pt x="114" y="18"/>
                  </a:cubicBezTo>
                  <a:cubicBezTo>
                    <a:pt x="113" y="9"/>
                    <a:pt x="106" y="2"/>
                    <a:pt x="97" y="1"/>
                  </a:cubicBezTo>
                  <a:cubicBezTo>
                    <a:pt x="88" y="0"/>
                    <a:pt x="79" y="4"/>
                    <a:pt x="76" y="1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111" y="353"/>
                    <a:pt x="111" y="353"/>
                    <a:pt x="111" y="353"/>
                  </a:cubicBezTo>
                  <a:lnTo>
                    <a:pt x="146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808559DE-91AE-4D65-9209-50E68B9B6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651" y="2020888"/>
              <a:ext cx="1193800" cy="2138362"/>
            </a:xfrm>
            <a:custGeom>
              <a:avLst/>
              <a:gdLst>
                <a:gd name="T0" fmla="*/ 208 w 326"/>
                <a:gd name="T1" fmla="*/ 191 h 582"/>
                <a:gd name="T2" fmla="*/ 37 w 326"/>
                <a:gd name="T3" fmla="*/ 8 h 582"/>
                <a:gd name="T4" fmla="*/ 11 w 326"/>
                <a:gd name="T5" fmla="*/ 5 h 582"/>
                <a:gd name="T6" fmla="*/ 4 w 326"/>
                <a:gd name="T7" fmla="*/ 29 h 582"/>
                <a:gd name="T8" fmla="*/ 236 w 326"/>
                <a:gd name="T9" fmla="*/ 569 h 582"/>
                <a:gd name="T10" fmla="*/ 251 w 326"/>
                <a:gd name="T11" fmla="*/ 581 h 582"/>
                <a:gd name="T12" fmla="*/ 254 w 326"/>
                <a:gd name="T13" fmla="*/ 582 h 582"/>
                <a:gd name="T14" fmla="*/ 270 w 326"/>
                <a:gd name="T15" fmla="*/ 574 h 582"/>
                <a:gd name="T16" fmla="*/ 322 w 326"/>
                <a:gd name="T17" fmla="*/ 510 h 582"/>
                <a:gd name="T18" fmla="*/ 326 w 326"/>
                <a:gd name="T19" fmla="*/ 497 h 582"/>
                <a:gd name="T20" fmla="*/ 319 w 326"/>
                <a:gd name="T21" fmla="*/ 354 h 582"/>
                <a:gd name="T22" fmla="*/ 208 w 326"/>
                <a:gd name="T23" fmla="*/ 191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6" h="582">
                  <a:moveTo>
                    <a:pt x="208" y="191"/>
                  </a:moveTo>
                  <a:cubicBezTo>
                    <a:pt x="37" y="8"/>
                    <a:pt x="37" y="8"/>
                    <a:pt x="37" y="8"/>
                  </a:cubicBezTo>
                  <a:cubicBezTo>
                    <a:pt x="30" y="1"/>
                    <a:pt x="19" y="0"/>
                    <a:pt x="11" y="5"/>
                  </a:cubicBezTo>
                  <a:cubicBezTo>
                    <a:pt x="3" y="10"/>
                    <a:pt x="0" y="21"/>
                    <a:pt x="4" y="29"/>
                  </a:cubicBezTo>
                  <a:cubicBezTo>
                    <a:pt x="236" y="569"/>
                    <a:pt x="236" y="569"/>
                    <a:pt x="236" y="569"/>
                  </a:cubicBezTo>
                  <a:cubicBezTo>
                    <a:pt x="238" y="576"/>
                    <a:pt x="244" y="580"/>
                    <a:pt x="251" y="581"/>
                  </a:cubicBezTo>
                  <a:cubicBezTo>
                    <a:pt x="252" y="582"/>
                    <a:pt x="253" y="582"/>
                    <a:pt x="254" y="582"/>
                  </a:cubicBezTo>
                  <a:cubicBezTo>
                    <a:pt x="260" y="582"/>
                    <a:pt x="266" y="579"/>
                    <a:pt x="270" y="574"/>
                  </a:cubicBezTo>
                  <a:cubicBezTo>
                    <a:pt x="322" y="510"/>
                    <a:pt x="322" y="510"/>
                    <a:pt x="322" y="510"/>
                  </a:cubicBezTo>
                  <a:cubicBezTo>
                    <a:pt x="325" y="506"/>
                    <a:pt x="326" y="502"/>
                    <a:pt x="326" y="497"/>
                  </a:cubicBezTo>
                  <a:cubicBezTo>
                    <a:pt x="319" y="354"/>
                    <a:pt x="319" y="354"/>
                    <a:pt x="319" y="354"/>
                  </a:cubicBezTo>
                  <a:lnTo>
                    <a:pt x="208" y="1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80BFA2-B172-4518-A3A0-9B7F14913C2A}"/>
              </a:ext>
            </a:extLst>
          </p:cNvPr>
          <p:cNvGrpSpPr/>
          <p:nvPr userDrawn="1"/>
        </p:nvGrpSpPr>
        <p:grpSpPr>
          <a:xfrm>
            <a:off x="1044185" y="635834"/>
            <a:ext cx="749875" cy="107471"/>
            <a:chOff x="1273176" y="5054600"/>
            <a:chExt cx="4419599" cy="633413"/>
          </a:xfrm>
          <a:solidFill>
            <a:schemeClr val="tx1"/>
          </a:solidFill>
        </p:grpSpPr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C7A824E5-3BDB-4E78-9085-BFE139E82A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3176" y="5065713"/>
              <a:ext cx="477837" cy="622300"/>
            </a:xfrm>
            <a:custGeom>
              <a:avLst/>
              <a:gdLst>
                <a:gd name="T0" fmla="*/ 104 w 131"/>
                <a:gd name="T1" fmla="*/ 124 h 167"/>
                <a:gd name="T2" fmla="*/ 27 w 131"/>
                <a:gd name="T3" fmla="*/ 124 h 167"/>
                <a:gd name="T4" fmla="*/ 12 w 131"/>
                <a:gd name="T5" fmla="*/ 163 h 167"/>
                <a:gd name="T6" fmla="*/ 7 w 131"/>
                <a:gd name="T7" fmla="*/ 167 h 167"/>
                <a:gd name="T8" fmla="*/ 5 w 131"/>
                <a:gd name="T9" fmla="*/ 167 h 167"/>
                <a:gd name="T10" fmla="*/ 1 w 131"/>
                <a:gd name="T11" fmla="*/ 159 h 167"/>
                <a:gd name="T12" fmla="*/ 60 w 131"/>
                <a:gd name="T13" fmla="*/ 3 h 167"/>
                <a:gd name="T14" fmla="*/ 65 w 131"/>
                <a:gd name="T15" fmla="*/ 0 h 167"/>
                <a:gd name="T16" fmla="*/ 71 w 131"/>
                <a:gd name="T17" fmla="*/ 3 h 167"/>
                <a:gd name="T18" fmla="*/ 130 w 131"/>
                <a:gd name="T19" fmla="*/ 159 h 167"/>
                <a:gd name="T20" fmla="*/ 126 w 131"/>
                <a:gd name="T21" fmla="*/ 167 h 167"/>
                <a:gd name="T22" fmla="*/ 124 w 131"/>
                <a:gd name="T23" fmla="*/ 167 h 167"/>
                <a:gd name="T24" fmla="*/ 119 w 131"/>
                <a:gd name="T25" fmla="*/ 163 h 167"/>
                <a:gd name="T26" fmla="*/ 104 w 131"/>
                <a:gd name="T27" fmla="*/ 124 h 167"/>
                <a:gd name="T28" fmla="*/ 32 w 131"/>
                <a:gd name="T29" fmla="*/ 112 h 167"/>
                <a:gd name="T30" fmla="*/ 100 w 131"/>
                <a:gd name="T31" fmla="*/ 112 h 167"/>
                <a:gd name="T32" fmla="*/ 66 w 131"/>
                <a:gd name="T33" fmla="*/ 22 h 167"/>
                <a:gd name="T34" fmla="*/ 32 w 131"/>
                <a:gd name="T35" fmla="*/ 11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67">
                  <a:moveTo>
                    <a:pt x="104" y="124"/>
                  </a:moveTo>
                  <a:cubicBezTo>
                    <a:pt x="27" y="124"/>
                    <a:pt x="27" y="124"/>
                    <a:pt x="27" y="124"/>
                  </a:cubicBezTo>
                  <a:cubicBezTo>
                    <a:pt x="12" y="163"/>
                    <a:pt x="12" y="163"/>
                    <a:pt x="12" y="163"/>
                  </a:cubicBezTo>
                  <a:cubicBezTo>
                    <a:pt x="11" y="166"/>
                    <a:pt x="9" y="167"/>
                    <a:pt x="7" y="167"/>
                  </a:cubicBezTo>
                  <a:cubicBezTo>
                    <a:pt x="6" y="167"/>
                    <a:pt x="5" y="167"/>
                    <a:pt x="5" y="167"/>
                  </a:cubicBezTo>
                  <a:cubicBezTo>
                    <a:pt x="2" y="166"/>
                    <a:pt x="0" y="162"/>
                    <a:pt x="1" y="159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1" y="1"/>
                    <a:pt x="63" y="0"/>
                    <a:pt x="65" y="0"/>
                  </a:cubicBezTo>
                  <a:cubicBezTo>
                    <a:pt x="68" y="0"/>
                    <a:pt x="71" y="1"/>
                    <a:pt x="71" y="3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31" y="162"/>
                    <a:pt x="129" y="166"/>
                    <a:pt x="126" y="167"/>
                  </a:cubicBezTo>
                  <a:cubicBezTo>
                    <a:pt x="125" y="167"/>
                    <a:pt x="125" y="167"/>
                    <a:pt x="124" y="167"/>
                  </a:cubicBezTo>
                  <a:cubicBezTo>
                    <a:pt x="122" y="167"/>
                    <a:pt x="120" y="166"/>
                    <a:pt x="119" y="163"/>
                  </a:cubicBezTo>
                  <a:lnTo>
                    <a:pt x="104" y="124"/>
                  </a:lnTo>
                  <a:close/>
                  <a:moveTo>
                    <a:pt x="32" y="112"/>
                  </a:moveTo>
                  <a:cubicBezTo>
                    <a:pt x="100" y="112"/>
                    <a:pt x="100" y="112"/>
                    <a:pt x="100" y="112"/>
                  </a:cubicBezTo>
                  <a:cubicBezTo>
                    <a:pt x="66" y="22"/>
                    <a:pt x="66" y="22"/>
                    <a:pt x="66" y="22"/>
                  </a:cubicBezTo>
                  <a:lnTo>
                    <a:pt x="3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EB4B17B3-1557-4F32-A6BA-8509340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188" y="5062538"/>
              <a:ext cx="455612" cy="625475"/>
            </a:xfrm>
            <a:custGeom>
              <a:avLst/>
              <a:gdLst>
                <a:gd name="T0" fmla="*/ 12 w 125"/>
                <a:gd name="T1" fmla="*/ 25 h 168"/>
                <a:gd name="T2" fmla="*/ 12 w 125"/>
                <a:gd name="T3" fmla="*/ 162 h 168"/>
                <a:gd name="T4" fmla="*/ 6 w 125"/>
                <a:gd name="T5" fmla="*/ 168 h 168"/>
                <a:gd name="T6" fmla="*/ 1 w 125"/>
                <a:gd name="T7" fmla="*/ 162 h 168"/>
                <a:gd name="T8" fmla="*/ 1 w 125"/>
                <a:gd name="T9" fmla="*/ 8 h 168"/>
                <a:gd name="T10" fmla="*/ 3 w 125"/>
                <a:gd name="T11" fmla="*/ 2 h 168"/>
                <a:gd name="T12" fmla="*/ 11 w 125"/>
                <a:gd name="T13" fmla="*/ 3 h 168"/>
                <a:gd name="T14" fmla="*/ 113 w 125"/>
                <a:gd name="T15" fmla="*/ 144 h 168"/>
                <a:gd name="T16" fmla="*/ 113 w 125"/>
                <a:gd name="T17" fmla="*/ 7 h 168"/>
                <a:gd name="T18" fmla="*/ 119 w 125"/>
                <a:gd name="T19" fmla="*/ 2 h 168"/>
                <a:gd name="T20" fmla="*/ 125 w 125"/>
                <a:gd name="T21" fmla="*/ 7 h 168"/>
                <a:gd name="T22" fmla="*/ 125 w 125"/>
                <a:gd name="T23" fmla="*/ 162 h 168"/>
                <a:gd name="T24" fmla="*/ 119 w 125"/>
                <a:gd name="T25" fmla="*/ 168 h 168"/>
                <a:gd name="T26" fmla="*/ 114 w 125"/>
                <a:gd name="T27" fmla="*/ 166 h 168"/>
                <a:gd name="T28" fmla="*/ 113 w 125"/>
                <a:gd name="T29" fmla="*/ 165 h 168"/>
                <a:gd name="T30" fmla="*/ 12 w 125"/>
                <a:gd name="T31" fmla="*/ 2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68">
                  <a:moveTo>
                    <a:pt x="12" y="25"/>
                  </a:moveTo>
                  <a:cubicBezTo>
                    <a:pt x="12" y="162"/>
                    <a:pt x="12" y="162"/>
                    <a:pt x="12" y="162"/>
                  </a:cubicBezTo>
                  <a:cubicBezTo>
                    <a:pt x="12" y="165"/>
                    <a:pt x="10" y="168"/>
                    <a:pt x="6" y="168"/>
                  </a:cubicBezTo>
                  <a:cubicBezTo>
                    <a:pt x="3" y="168"/>
                    <a:pt x="1" y="165"/>
                    <a:pt x="1" y="16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0"/>
                    <a:pt x="11" y="3"/>
                  </a:cubicBezTo>
                  <a:cubicBezTo>
                    <a:pt x="113" y="144"/>
                    <a:pt x="113" y="144"/>
                    <a:pt x="113" y="144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4"/>
                    <a:pt x="115" y="2"/>
                    <a:pt x="119" y="2"/>
                  </a:cubicBezTo>
                  <a:cubicBezTo>
                    <a:pt x="122" y="2"/>
                    <a:pt x="125" y="4"/>
                    <a:pt x="125" y="7"/>
                  </a:cubicBezTo>
                  <a:cubicBezTo>
                    <a:pt x="125" y="162"/>
                    <a:pt x="125" y="162"/>
                    <a:pt x="125" y="162"/>
                  </a:cubicBezTo>
                  <a:cubicBezTo>
                    <a:pt x="125" y="165"/>
                    <a:pt x="122" y="168"/>
                    <a:pt x="119" y="168"/>
                  </a:cubicBezTo>
                  <a:cubicBezTo>
                    <a:pt x="117" y="168"/>
                    <a:pt x="115" y="167"/>
                    <a:pt x="114" y="166"/>
                  </a:cubicBezTo>
                  <a:cubicBezTo>
                    <a:pt x="114" y="166"/>
                    <a:pt x="113" y="165"/>
                    <a:pt x="113" y="165"/>
                  </a:cubicBezTo>
                  <a:lnTo>
                    <a:pt x="12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110B37C7-447B-410D-95AD-FDD2D40FC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0313" y="5062538"/>
              <a:ext cx="450850" cy="625475"/>
            </a:xfrm>
            <a:custGeom>
              <a:avLst/>
              <a:gdLst>
                <a:gd name="T0" fmla="*/ 56 w 124"/>
                <a:gd name="T1" fmla="*/ 12 h 168"/>
                <a:gd name="T2" fmla="*/ 5 w 124"/>
                <a:gd name="T3" fmla="*/ 12 h 168"/>
                <a:gd name="T4" fmla="*/ 0 w 124"/>
                <a:gd name="T5" fmla="*/ 6 h 168"/>
                <a:gd name="T6" fmla="*/ 5 w 124"/>
                <a:gd name="T7" fmla="*/ 0 h 168"/>
                <a:gd name="T8" fmla="*/ 118 w 124"/>
                <a:gd name="T9" fmla="*/ 0 h 168"/>
                <a:gd name="T10" fmla="*/ 124 w 124"/>
                <a:gd name="T11" fmla="*/ 6 h 168"/>
                <a:gd name="T12" fmla="*/ 118 w 124"/>
                <a:gd name="T13" fmla="*/ 12 h 168"/>
                <a:gd name="T14" fmla="*/ 68 w 124"/>
                <a:gd name="T15" fmla="*/ 12 h 168"/>
                <a:gd name="T16" fmla="*/ 68 w 124"/>
                <a:gd name="T17" fmla="*/ 162 h 168"/>
                <a:gd name="T18" fmla="*/ 62 w 124"/>
                <a:gd name="T19" fmla="*/ 168 h 168"/>
                <a:gd name="T20" fmla="*/ 56 w 124"/>
                <a:gd name="T21" fmla="*/ 162 h 168"/>
                <a:gd name="T22" fmla="*/ 56 w 124"/>
                <a:gd name="T23" fmla="*/ 1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168">
                  <a:moveTo>
                    <a:pt x="56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21" y="0"/>
                    <a:pt x="124" y="3"/>
                    <a:pt x="124" y="6"/>
                  </a:cubicBezTo>
                  <a:cubicBezTo>
                    <a:pt x="124" y="9"/>
                    <a:pt x="121" y="12"/>
                    <a:pt x="118" y="12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162"/>
                    <a:pt x="68" y="162"/>
                    <a:pt x="68" y="162"/>
                  </a:cubicBezTo>
                  <a:cubicBezTo>
                    <a:pt x="68" y="165"/>
                    <a:pt x="65" y="168"/>
                    <a:pt x="62" y="168"/>
                  </a:cubicBezTo>
                  <a:cubicBezTo>
                    <a:pt x="59" y="168"/>
                    <a:pt x="56" y="165"/>
                    <a:pt x="56" y="162"/>
                  </a:cubicBezTo>
                  <a:lnTo>
                    <a:pt x="5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D25FBF4B-3BFE-462F-AD58-B0F3BD41F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1500" y="5062538"/>
              <a:ext cx="355600" cy="625475"/>
            </a:xfrm>
            <a:custGeom>
              <a:avLst/>
              <a:gdLst>
                <a:gd name="T0" fmla="*/ 0 w 98"/>
                <a:gd name="T1" fmla="*/ 6 h 168"/>
                <a:gd name="T2" fmla="*/ 6 w 98"/>
                <a:gd name="T3" fmla="*/ 0 h 168"/>
                <a:gd name="T4" fmla="*/ 6 w 98"/>
                <a:gd name="T5" fmla="*/ 0 h 168"/>
                <a:gd name="T6" fmla="*/ 92 w 98"/>
                <a:gd name="T7" fmla="*/ 0 h 168"/>
                <a:gd name="T8" fmla="*/ 98 w 98"/>
                <a:gd name="T9" fmla="*/ 6 h 168"/>
                <a:gd name="T10" fmla="*/ 92 w 98"/>
                <a:gd name="T11" fmla="*/ 12 h 168"/>
                <a:gd name="T12" fmla="*/ 12 w 98"/>
                <a:gd name="T13" fmla="*/ 12 h 168"/>
                <a:gd name="T14" fmla="*/ 12 w 98"/>
                <a:gd name="T15" fmla="*/ 78 h 168"/>
                <a:gd name="T16" fmla="*/ 82 w 98"/>
                <a:gd name="T17" fmla="*/ 78 h 168"/>
                <a:gd name="T18" fmla="*/ 88 w 98"/>
                <a:gd name="T19" fmla="*/ 84 h 168"/>
                <a:gd name="T20" fmla="*/ 82 w 98"/>
                <a:gd name="T21" fmla="*/ 90 h 168"/>
                <a:gd name="T22" fmla="*/ 12 w 98"/>
                <a:gd name="T23" fmla="*/ 90 h 168"/>
                <a:gd name="T24" fmla="*/ 12 w 98"/>
                <a:gd name="T25" fmla="*/ 156 h 168"/>
                <a:gd name="T26" fmla="*/ 92 w 98"/>
                <a:gd name="T27" fmla="*/ 156 h 168"/>
                <a:gd name="T28" fmla="*/ 98 w 98"/>
                <a:gd name="T29" fmla="*/ 162 h 168"/>
                <a:gd name="T30" fmla="*/ 92 w 98"/>
                <a:gd name="T31" fmla="*/ 168 h 168"/>
                <a:gd name="T32" fmla="*/ 7 w 98"/>
                <a:gd name="T33" fmla="*/ 168 h 168"/>
                <a:gd name="T34" fmla="*/ 6 w 98"/>
                <a:gd name="T35" fmla="*/ 168 h 168"/>
                <a:gd name="T36" fmla="*/ 5 w 98"/>
                <a:gd name="T37" fmla="*/ 168 h 168"/>
                <a:gd name="T38" fmla="*/ 0 w 98"/>
                <a:gd name="T39" fmla="*/ 162 h 168"/>
                <a:gd name="T40" fmla="*/ 0 w 98"/>
                <a:gd name="T41" fmla="*/ 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68">
                  <a:moveTo>
                    <a:pt x="0" y="6"/>
                  </a:move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6" y="0"/>
                    <a:pt x="98" y="3"/>
                    <a:pt x="98" y="6"/>
                  </a:cubicBezTo>
                  <a:cubicBezTo>
                    <a:pt x="98" y="9"/>
                    <a:pt x="96" y="12"/>
                    <a:pt x="9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5" y="78"/>
                    <a:pt x="88" y="81"/>
                    <a:pt x="88" y="84"/>
                  </a:cubicBezTo>
                  <a:cubicBezTo>
                    <a:pt x="88" y="87"/>
                    <a:pt x="85" y="90"/>
                    <a:pt x="82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2" y="156"/>
                    <a:pt x="12" y="156"/>
                    <a:pt x="12" y="156"/>
                  </a:cubicBezTo>
                  <a:cubicBezTo>
                    <a:pt x="92" y="156"/>
                    <a:pt x="92" y="156"/>
                    <a:pt x="92" y="156"/>
                  </a:cubicBezTo>
                  <a:cubicBezTo>
                    <a:pt x="96" y="156"/>
                    <a:pt x="98" y="159"/>
                    <a:pt x="98" y="162"/>
                  </a:cubicBezTo>
                  <a:cubicBezTo>
                    <a:pt x="98" y="165"/>
                    <a:pt x="96" y="168"/>
                    <a:pt x="92" y="168"/>
                  </a:cubicBezTo>
                  <a:cubicBezTo>
                    <a:pt x="7" y="168"/>
                    <a:pt x="7" y="168"/>
                    <a:pt x="7" y="168"/>
                  </a:cubicBezTo>
                  <a:cubicBezTo>
                    <a:pt x="6" y="168"/>
                    <a:pt x="6" y="168"/>
                    <a:pt x="6" y="168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3" y="168"/>
                    <a:pt x="0" y="165"/>
                    <a:pt x="0" y="162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F7B7AE91-A10B-4925-B05B-921DD5DB5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7438" y="5062538"/>
              <a:ext cx="360362" cy="625475"/>
            </a:xfrm>
            <a:custGeom>
              <a:avLst/>
              <a:gdLst>
                <a:gd name="T0" fmla="*/ 7 w 99"/>
                <a:gd name="T1" fmla="*/ 168 h 168"/>
                <a:gd name="T2" fmla="*/ 6 w 99"/>
                <a:gd name="T3" fmla="*/ 168 h 168"/>
                <a:gd name="T4" fmla="*/ 0 w 99"/>
                <a:gd name="T5" fmla="*/ 162 h 168"/>
                <a:gd name="T6" fmla="*/ 0 w 99"/>
                <a:gd name="T7" fmla="*/ 6 h 168"/>
                <a:gd name="T8" fmla="*/ 6 w 99"/>
                <a:gd name="T9" fmla="*/ 0 h 168"/>
                <a:gd name="T10" fmla="*/ 12 w 99"/>
                <a:gd name="T11" fmla="*/ 6 h 168"/>
                <a:gd name="T12" fmla="*/ 12 w 99"/>
                <a:gd name="T13" fmla="*/ 156 h 168"/>
                <a:gd name="T14" fmla="*/ 93 w 99"/>
                <a:gd name="T15" fmla="*/ 156 h 168"/>
                <a:gd name="T16" fmla="*/ 99 w 99"/>
                <a:gd name="T17" fmla="*/ 162 h 168"/>
                <a:gd name="T18" fmla="*/ 93 w 99"/>
                <a:gd name="T19" fmla="*/ 168 h 168"/>
                <a:gd name="T20" fmla="*/ 7 w 99"/>
                <a:gd name="T21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168">
                  <a:moveTo>
                    <a:pt x="7" y="168"/>
                  </a:moveTo>
                  <a:cubicBezTo>
                    <a:pt x="6" y="168"/>
                    <a:pt x="6" y="168"/>
                    <a:pt x="6" y="168"/>
                  </a:cubicBezTo>
                  <a:cubicBezTo>
                    <a:pt x="3" y="168"/>
                    <a:pt x="0" y="165"/>
                    <a:pt x="0" y="16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56"/>
                    <a:pt x="12" y="156"/>
                    <a:pt x="12" y="156"/>
                  </a:cubicBezTo>
                  <a:cubicBezTo>
                    <a:pt x="93" y="156"/>
                    <a:pt x="93" y="156"/>
                    <a:pt x="93" y="156"/>
                  </a:cubicBezTo>
                  <a:cubicBezTo>
                    <a:pt x="96" y="156"/>
                    <a:pt x="99" y="159"/>
                    <a:pt x="99" y="162"/>
                  </a:cubicBezTo>
                  <a:cubicBezTo>
                    <a:pt x="99" y="165"/>
                    <a:pt x="96" y="168"/>
                    <a:pt x="93" y="168"/>
                  </a:cubicBezTo>
                  <a:lnTo>
                    <a:pt x="7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2ADAEFE5-C38E-4125-B042-C74FB79846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60825" y="5054600"/>
              <a:ext cx="584200" cy="633413"/>
            </a:xfrm>
            <a:custGeom>
              <a:avLst/>
              <a:gdLst>
                <a:gd name="T0" fmla="*/ 81 w 161"/>
                <a:gd name="T1" fmla="*/ 0 h 170"/>
                <a:gd name="T2" fmla="*/ 161 w 161"/>
                <a:gd name="T3" fmla="*/ 85 h 170"/>
                <a:gd name="T4" fmla="*/ 81 w 161"/>
                <a:gd name="T5" fmla="*/ 170 h 170"/>
                <a:gd name="T6" fmla="*/ 0 w 161"/>
                <a:gd name="T7" fmla="*/ 85 h 170"/>
                <a:gd name="T8" fmla="*/ 81 w 161"/>
                <a:gd name="T9" fmla="*/ 0 h 170"/>
                <a:gd name="T10" fmla="*/ 81 w 161"/>
                <a:gd name="T11" fmla="*/ 158 h 170"/>
                <a:gd name="T12" fmla="*/ 149 w 161"/>
                <a:gd name="T13" fmla="*/ 85 h 170"/>
                <a:gd name="T14" fmla="*/ 81 w 161"/>
                <a:gd name="T15" fmla="*/ 12 h 170"/>
                <a:gd name="T16" fmla="*/ 11 w 161"/>
                <a:gd name="T17" fmla="*/ 85 h 170"/>
                <a:gd name="T18" fmla="*/ 81 w 161"/>
                <a:gd name="T19" fmla="*/ 158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70">
                  <a:moveTo>
                    <a:pt x="81" y="0"/>
                  </a:moveTo>
                  <a:cubicBezTo>
                    <a:pt x="126" y="0"/>
                    <a:pt x="161" y="38"/>
                    <a:pt x="161" y="85"/>
                  </a:cubicBezTo>
                  <a:cubicBezTo>
                    <a:pt x="161" y="132"/>
                    <a:pt x="126" y="170"/>
                    <a:pt x="81" y="170"/>
                  </a:cubicBezTo>
                  <a:cubicBezTo>
                    <a:pt x="35" y="170"/>
                    <a:pt x="0" y="132"/>
                    <a:pt x="0" y="85"/>
                  </a:cubicBezTo>
                  <a:cubicBezTo>
                    <a:pt x="0" y="38"/>
                    <a:pt x="35" y="0"/>
                    <a:pt x="81" y="0"/>
                  </a:cubicBezTo>
                  <a:close/>
                  <a:moveTo>
                    <a:pt x="81" y="158"/>
                  </a:moveTo>
                  <a:cubicBezTo>
                    <a:pt x="118" y="158"/>
                    <a:pt x="149" y="126"/>
                    <a:pt x="149" y="85"/>
                  </a:cubicBezTo>
                  <a:cubicBezTo>
                    <a:pt x="149" y="43"/>
                    <a:pt x="118" y="12"/>
                    <a:pt x="81" y="12"/>
                  </a:cubicBezTo>
                  <a:cubicBezTo>
                    <a:pt x="43" y="12"/>
                    <a:pt x="11" y="43"/>
                    <a:pt x="11" y="85"/>
                  </a:cubicBezTo>
                  <a:cubicBezTo>
                    <a:pt x="11" y="126"/>
                    <a:pt x="43" y="158"/>
                    <a:pt x="81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C950CE34-DE94-4E55-9781-A0A6323A9D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27588" y="5062538"/>
              <a:ext cx="366712" cy="625475"/>
            </a:xfrm>
            <a:custGeom>
              <a:avLst/>
              <a:gdLst>
                <a:gd name="T0" fmla="*/ 0 w 101"/>
                <a:gd name="T1" fmla="*/ 6 h 168"/>
                <a:gd name="T2" fmla="*/ 6 w 101"/>
                <a:gd name="T3" fmla="*/ 0 h 168"/>
                <a:gd name="T4" fmla="*/ 6 w 101"/>
                <a:gd name="T5" fmla="*/ 0 h 168"/>
                <a:gd name="T6" fmla="*/ 53 w 101"/>
                <a:gd name="T7" fmla="*/ 0 h 168"/>
                <a:gd name="T8" fmla="*/ 101 w 101"/>
                <a:gd name="T9" fmla="*/ 48 h 168"/>
                <a:gd name="T10" fmla="*/ 53 w 101"/>
                <a:gd name="T11" fmla="*/ 96 h 168"/>
                <a:gd name="T12" fmla="*/ 12 w 101"/>
                <a:gd name="T13" fmla="*/ 96 h 168"/>
                <a:gd name="T14" fmla="*/ 12 w 101"/>
                <a:gd name="T15" fmla="*/ 162 h 168"/>
                <a:gd name="T16" fmla="*/ 6 w 101"/>
                <a:gd name="T17" fmla="*/ 168 h 168"/>
                <a:gd name="T18" fmla="*/ 0 w 101"/>
                <a:gd name="T19" fmla="*/ 162 h 168"/>
                <a:gd name="T20" fmla="*/ 0 w 101"/>
                <a:gd name="T21" fmla="*/ 6 h 168"/>
                <a:gd name="T22" fmla="*/ 53 w 101"/>
                <a:gd name="T23" fmla="*/ 84 h 168"/>
                <a:gd name="T24" fmla="*/ 90 w 101"/>
                <a:gd name="T25" fmla="*/ 48 h 168"/>
                <a:gd name="T26" fmla="*/ 53 w 101"/>
                <a:gd name="T27" fmla="*/ 12 h 168"/>
                <a:gd name="T28" fmla="*/ 12 w 101"/>
                <a:gd name="T29" fmla="*/ 12 h 168"/>
                <a:gd name="T30" fmla="*/ 12 w 101"/>
                <a:gd name="T31" fmla="*/ 84 h 168"/>
                <a:gd name="T32" fmla="*/ 53 w 101"/>
                <a:gd name="T33" fmla="*/ 8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68">
                  <a:moveTo>
                    <a:pt x="0" y="6"/>
                  </a:move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0" y="0"/>
                    <a:pt x="101" y="22"/>
                    <a:pt x="101" y="48"/>
                  </a:cubicBezTo>
                  <a:cubicBezTo>
                    <a:pt x="101" y="74"/>
                    <a:pt x="80" y="96"/>
                    <a:pt x="53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65"/>
                    <a:pt x="9" y="168"/>
                    <a:pt x="6" y="168"/>
                  </a:cubicBezTo>
                  <a:cubicBezTo>
                    <a:pt x="3" y="168"/>
                    <a:pt x="0" y="165"/>
                    <a:pt x="0" y="162"/>
                  </a:cubicBezTo>
                  <a:lnTo>
                    <a:pt x="0" y="6"/>
                  </a:lnTo>
                  <a:close/>
                  <a:moveTo>
                    <a:pt x="53" y="84"/>
                  </a:moveTo>
                  <a:cubicBezTo>
                    <a:pt x="73" y="84"/>
                    <a:pt x="90" y="68"/>
                    <a:pt x="90" y="48"/>
                  </a:cubicBezTo>
                  <a:cubicBezTo>
                    <a:pt x="90" y="28"/>
                    <a:pt x="73" y="12"/>
                    <a:pt x="53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84"/>
                    <a:pt x="12" y="84"/>
                    <a:pt x="12" y="84"/>
                  </a:cubicBezTo>
                  <a:lnTo>
                    <a:pt x="53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B8B77707-19CE-4844-8186-48E011583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175" y="5062538"/>
              <a:ext cx="355600" cy="625475"/>
            </a:xfrm>
            <a:custGeom>
              <a:avLst/>
              <a:gdLst>
                <a:gd name="T0" fmla="*/ 0 w 98"/>
                <a:gd name="T1" fmla="*/ 6 h 168"/>
                <a:gd name="T2" fmla="*/ 6 w 98"/>
                <a:gd name="T3" fmla="*/ 0 h 168"/>
                <a:gd name="T4" fmla="*/ 6 w 98"/>
                <a:gd name="T5" fmla="*/ 0 h 168"/>
                <a:gd name="T6" fmla="*/ 92 w 98"/>
                <a:gd name="T7" fmla="*/ 0 h 168"/>
                <a:gd name="T8" fmla="*/ 98 w 98"/>
                <a:gd name="T9" fmla="*/ 6 h 168"/>
                <a:gd name="T10" fmla="*/ 92 w 98"/>
                <a:gd name="T11" fmla="*/ 12 h 168"/>
                <a:gd name="T12" fmla="*/ 12 w 98"/>
                <a:gd name="T13" fmla="*/ 12 h 168"/>
                <a:gd name="T14" fmla="*/ 12 w 98"/>
                <a:gd name="T15" fmla="*/ 78 h 168"/>
                <a:gd name="T16" fmla="*/ 82 w 98"/>
                <a:gd name="T17" fmla="*/ 78 h 168"/>
                <a:gd name="T18" fmla="*/ 88 w 98"/>
                <a:gd name="T19" fmla="*/ 84 h 168"/>
                <a:gd name="T20" fmla="*/ 82 w 98"/>
                <a:gd name="T21" fmla="*/ 90 h 168"/>
                <a:gd name="T22" fmla="*/ 12 w 98"/>
                <a:gd name="T23" fmla="*/ 90 h 168"/>
                <a:gd name="T24" fmla="*/ 12 w 98"/>
                <a:gd name="T25" fmla="*/ 156 h 168"/>
                <a:gd name="T26" fmla="*/ 92 w 98"/>
                <a:gd name="T27" fmla="*/ 156 h 168"/>
                <a:gd name="T28" fmla="*/ 98 w 98"/>
                <a:gd name="T29" fmla="*/ 162 h 168"/>
                <a:gd name="T30" fmla="*/ 92 w 98"/>
                <a:gd name="T31" fmla="*/ 168 h 168"/>
                <a:gd name="T32" fmla="*/ 6 w 98"/>
                <a:gd name="T33" fmla="*/ 168 h 168"/>
                <a:gd name="T34" fmla="*/ 6 w 98"/>
                <a:gd name="T35" fmla="*/ 168 h 168"/>
                <a:gd name="T36" fmla="*/ 5 w 98"/>
                <a:gd name="T37" fmla="*/ 168 h 168"/>
                <a:gd name="T38" fmla="*/ 0 w 98"/>
                <a:gd name="T39" fmla="*/ 162 h 168"/>
                <a:gd name="T40" fmla="*/ 0 w 98"/>
                <a:gd name="T41" fmla="*/ 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68">
                  <a:moveTo>
                    <a:pt x="0" y="6"/>
                  </a:move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5" y="0"/>
                    <a:pt x="98" y="3"/>
                    <a:pt x="98" y="6"/>
                  </a:cubicBezTo>
                  <a:cubicBezTo>
                    <a:pt x="98" y="9"/>
                    <a:pt x="95" y="12"/>
                    <a:pt x="9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5" y="78"/>
                    <a:pt x="88" y="81"/>
                    <a:pt x="88" y="84"/>
                  </a:cubicBezTo>
                  <a:cubicBezTo>
                    <a:pt x="88" y="87"/>
                    <a:pt x="85" y="90"/>
                    <a:pt x="82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2" y="156"/>
                    <a:pt x="12" y="156"/>
                    <a:pt x="12" y="156"/>
                  </a:cubicBezTo>
                  <a:cubicBezTo>
                    <a:pt x="92" y="156"/>
                    <a:pt x="92" y="156"/>
                    <a:pt x="92" y="156"/>
                  </a:cubicBezTo>
                  <a:cubicBezTo>
                    <a:pt x="95" y="156"/>
                    <a:pt x="98" y="159"/>
                    <a:pt x="98" y="162"/>
                  </a:cubicBezTo>
                  <a:cubicBezTo>
                    <a:pt x="98" y="165"/>
                    <a:pt x="95" y="168"/>
                    <a:pt x="92" y="168"/>
                  </a:cubicBezTo>
                  <a:cubicBezTo>
                    <a:pt x="6" y="168"/>
                    <a:pt x="6" y="168"/>
                    <a:pt x="6" y="168"/>
                  </a:cubicBezTo>
                  <a:cubicBezTo>
                    <a:pt x="6" y="168"/>
                    <a:pt x="6" y="168"/>
                    <a:pt x="6" y="168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2" y="168"/>
                    <a:pt x="0" y="165"/>
                    <a:pt x="0" y="162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D1ADF10-EED4-44DF-AD37-D26D9A425DE4}"/>
              </a:ext>
            </a:extLst>
          </p:cNvPr>
          <p:cNvSpPr txBox="1"/>
          <p:nvPr userDrawn="1"/>
        </p:nvSpPr>
        <p:spPr>
          <a:xfrm>
            <a:off x="950073" y="736978"/>
            <a:ext cx="19453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chemeClr val="tx1">
                    <a:lumMod val="20000"/>
                    <a:lumOff val="80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Powerpoint</a:t>
            </a:r>
            <a:r>
              <a:rPr lang="en-US" sz="900" baseline="0" dirty="0">
                <a:solidFill>
                  <a:schemeClr val="tx1">
                    <a:lumMod val="20000"/>
                    <a:lumOff val="80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Template</a:t>
            </a:r>
          </a:p>
          <a:p>
            <a:pPr>
              <a:lnSpc>
                <a:spcPct val="150000"/>
              </a:lnSpc>
            </a:pPr>
            <a:r>
              <a:rPr lang="en-US" sz="900" baseline="0" dirty="0">
                <a:solidFill>
                  <a:schemeClr val="tx1">
                    <a:lumMod val="20000"/>
                    <a:lumOff val="80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2018</a:t>
            </a:r>
            <a:endParaRPr lang="id-ID" sz="900" dirty="0">
              <a:solidFill>
                <a:schemeClr val="tx1">
                  <a:lumMod val="20000"/>
                  <a:lumOff val="80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8" name="Freeform 9">
            <a:extLst>
              <a:ext uri="{FF2B5EF4-FFF2-40B4-BE49-F238E27FC236}">
                <a16:creationId xmlns:a16="http://schemas.microsoft.com/office/drawing/2014/main" id="{25577EA0-694C-45D4-AC79-76CD0045FF72}"/>
              </a:ext>
            </a:extLst>
          </p:cNvPr>
          <p:cNvSpPr>
            <a:spLocks/>
          </p:cNvSpPr>
          <p:nvPr userDrawn="1"/>
        </p:nvSpPr>
        <p:spPr bwMode="auto">
          <a:xfrm rot="8988300">
            <a:off x="11663632" y="6105248"/>
            <a:ext cx="455707" cy="411888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600000" scaled="0"/>
          </a:gradFill>
          <a:ln>
            <a:noFill/>
          </a:ln>
          <a:effectLst>
            <a:outerShdw algn="ctr" rotWithShape="0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C095D50D-29B4-4AE1-9A63-E2EA4DA7D7E2}"/>
              </a:ext>
            </a:extLst>
          </p:cNvPr>
          <p:cNvSpPr txBox="1">
            <a:spLocks/>
          </p:cNvSpPr>
          <p:nvPr userDrawn="1"/>
        </p:nvSpPr>
        <p:spPr>
          <a:xfrm>
            <a:off x="11586837" y="6068694"/>
            <a:ext cx="554668" cy="3778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d-ID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696CAF5E-82FD-46C1-8113-274199A6E6F4}" type="slidenum">
              <a:rPr lang="id-ID" sz="1200" b="0" smtClean="0">
                <a:solidFill>
                  <a:schemeClr val="bg2"/>
                </a:solidFill>
                <a:latin typeface="+mn-lt"/>
              </a:rPr>
              <a:pPr algn="ctr"/>
              <a:t>‹#›</a:t>
            </a:fld>
            <a:endParaRPr lang="id-ID" sz="1200" b="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26DBA62-4E3C-4977-BC32-4696CBE1B7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50230" y="2258022"/>
            <a:ext cx="3091543" cy="1283890"/>
          </a:xfrm>
          <a:custGeom>
            <a:avLst/>
            <a:gdLst>
              <a:gd name="connsiteX0" fmla="*/ 83363 w 3091543"/>
              <a:gd name="connsiteY0" fmla="*/ 0 h 1283890"/>
              <a:gd name="connsiteX1" fmla="*/ 3008180 w 3091543"/>
              <a:gd name="connsiteY1" fmla="*/ 0 h 1283890"/>
              <a:gd name="connsiteX2" fmla="*/ 3091543 w 3091543"/>
              <a:gd name="connsiteY2" fmla="*/ 83363 h 1283890"/>
              <a:gd name="connsiteX3" fmla="*/ 3091543 w 3091543"/>
              <a:gd name="connsiteY3" fmla="*/ 1200527 h 1283890"/>
              <a:gd name="connsiteX4" fmla="*/ 3008180 w 3091543"/>
              <a:gd name="connsiteY4" fmla="*/ 1283890 h 1283890"/>
              <a:gd name="connsiteX5" fmla="*/ 83363 w 3091543"/>
              <a:gd name="connsiteY5" fmla="*/ 1283890 h 1283890"/>
              <a:gd name="connsiteX6" fmla="*/ 0 w 3091543"/>
              <a:gd name="connsiteY6" fmla="*/ 1200527 h 1283890"/>
              <a:gd name="connsiteX7" fmla="*/ 0 w 3091543"/>
              <a:gd name="connsiteY7" fmla="*/ 83363 h 1283890"/>
              <a:gd name="connsiteX8" fmla="*/ 83363 w 3091543"/>
              <a:gd name="connsiteY8" fmla="*/ 0 h 1283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91543" h="1283890">
                <a:moveTo>
                  <a:pt x="83363" y="0"/>
                </a:moveTo>
                <a:lnTo>
                  <a:pt x="3008180" y="0"/>
                </a:lnTo>
                <a:cubicBezTo>
                  <a:pt x="3054220" y="0"/>
                  <a:pt x="3091543" y="37323"/>
                  <a:pt x="3091543" y="83363"/>
                </a:cubicBezTo>
                <a:lnTo>
                  <a:pt x="3091543" y="1200527"/>
                </a:lnTo>
                <a:cubicBezTo>
                  <a:pt x="3091543" y="1246567"/>
                  <a:pt x="3054220" y="1283890"/>
                  <a:pt x="3008180" y="1283890"/>
                </a:cubicBezTo>
                <a:lnTo>
                  <a:pt x="83363" y="1283890"/>
                </a:lnTo>
                <a:cubicBezTo>
                  <a:pt x="37323" y="1283890"/>
                  <a:pt x="0" y="1246567"/>
                  <a:pt x="0" y="1200527"/>
                </a:cubicBezTo>
                <a:lnTo>
                  <a:pt x="0" y="83363"/>
                </a:lnTo>
                <a:cubicBezTo>
                  <a:pt x="0" y="37323"/>
                  <a:pt x="37323" y="0"/>
                  <a:pt x="8336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72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40000" de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5747-B042-441E-AA52-97CFBABCFF8C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9E8F-1CD9-4C3C-8153-7F275D390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9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5747-B042-441E-AA52-97CFBABCFF8C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9E8F-1CD9-4C3C-8153-7F275D390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4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5747-B042-441E-AA52-97CFBABCFF8C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9E8F-1CD9-4C3C-8153-7F275D390F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8896110" y="6450175"/>
            <a:ext cx="96625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575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5747-B042-441E-AA52-97CFBABCFF8C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9E8F-1CD9-4C3C-8153-7F275D390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6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1928116-8860-4B2A-879C-113EB34557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15771" y="1024420"/>
            <a:ext cx="6560459" cy="7397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7EB6F797-D8D1-4676-84F3-62D72EA738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5545" y="1706591"/>
            <a:ext cx="4760913" cy="319087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Put Subtitle 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1ADF10-EED4-44DF-AD37-D26D9A425DE4}"/>
              </a:ext>
            </a:extLst>
          </p:cNvPr>
          <p:cNvSpPr txBox="1"/>
          <p:nvPr userDrawn="1"/>
        </p:nvSpPr>
        <p:spPr>
          <a:xfrm>
            <a:off x="950073" y="736978"/>
            <a:ext cx="19453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chemeClr val="tx1">
                    <a:lumMod val="20000"/>
                    <a:lumOff val="80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Powerpoint</a:t>
            </a:r>
            <a:r>
              <a:rPr lang="en-US" sz="900" baseline="0" dirty="0">
                <a:solidFill>
                  <a:schemeClr val="tx1">
                    <a:lumMod val="20000"/>
                    <a:lumOff val="80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Template</a:t>
            </a:r>
          </a:p>
          <a:p>
            <a:pPr>
              <a:lnSpc>
                <a:spcPct val="150000"/>
              </a:lnSpc>
            </a:pPr>
            <a:r>
              <a:rPr lang="en-US" sz="900" baseline="0" dirty="0">
                <a:solidFill>
                  <a:schemeClr val="tx1">
                    <a:lumMod val="20000"/>
                    <a:lumOff val="80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2018</a:t>
            </a:r>
            <a:endParaRPr lang="id-ID" sz="900" dirty="0">
              <a:solidFill>
                <a:schemeClr val="tx1">
                  <a:lumMod val="20000"/>
                  <a:lumOff val="80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89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7C5A4948-3860-4774-8631-3C0FBF6235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15771" y="552390"/>
            <a:ext cx="6560459" cy="7397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A44CC11B-C94E-4C03-99CB-B3FB941AC3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5545" y="1234561"/>
            <a:ext cx="4760913" cy="319087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Put Subtitle Here</a:t>
            </a:r>
          </a:p>
        </p:txBody>
      </p:sp>
    </p:spTree>
    <p:extLst>
      <p:ext uri="{BB962C8B-B14F-4D97-AF65-F5344CB8AC3E}">
        <p14:creationId xmlns:p14="http://schemas.microsoft.com/office/powerpoint/2010/main" val="50505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CA9120A5-2EC5-46F2-9E97-874DD1FF6C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15771" y="552390"/>
            <a:ext cx="6560459" cy="7397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Picture Placeholder 25">
            <a:extLst>
              <a:ext uri="{FF2B5EF4-FFF2-40B4-BE49-F238E27FC236}">
                <a16:creationId xmlns:a16="http://schemas.microsoft.com/office/drawing/2014/main" id="{29386847-179D-4CC1-86AC-ED10A637FB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97348" y="2489738"/>
            <a:ext cx="2630125" cy="1504788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52" name="Text Placeholder 11">
            <a:extLst>
              <a:ext uri="{FF2B5EF4-FFF2-40B4-BE49-F238E27FC236}">
                <a16:creationId xmlns:a16="http://schemas.microsoft.com/office/drawing/2014/main" id="{13533552-C59F-4712-840F-C821E64D61D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5545" y="1234561"/>
            <a:ext cx="4760913" cy="319087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Put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52841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E330946-B495-4927-8031-77C6AB10A0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15771" y="552390"/>
            <a:ext cx="6560459" cy="7397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5EF0B635-3F2F-4C38-8448-0BBD97E737E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24652" y="3620707"/>
            <a:ext cx="1385473" cy="1552574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D02357BA-14DA-43FC-9C8E-041A859754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17578" y="2457612"/>
            <a:ext cx="2374900" cy="1114264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4" name="Freeform 5">
            <a:extLst>
              <a:ext uri="{FF2B5EF4-FFF2-40B4-BE49-F238E27FC236}">
                <a16:creationId xmlns:a16="http://schemas.microsoft.com/office/drawing/2014/main" id="{C403150A-E6CD-4D83-A0BA-8DD9A1D85924}"/>
              </a:ext>
            </a:extLst>
          </p:cNvPr>
          <p:cNvSpPr>
            <a:spLocks noEditPoints="1"/>
          </p:cNvSpPr>
          <p:nvPr userDrawn="1"/>
        </p:nvSpPr>
        <p:spPr bwMode="auto">
          <a:xfrm rot="2858138">
            <a:off x="6404155" y="976526"/>
            <a:ext cx="5422829" cy="4904949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  <a:gd name="T20" fmla="*/ 1079 w 1271"/>
              <a:gd name="T21" fmla="*/ 948 h 1140"/>
              <a:gd name="T22" fmla="*/ 1058 w 1271"/>
              <a:gd name="T23" fmla="*/ 960 h 1140"/>
              <a:gd name="T24" fmla="*/ 212 w 1271"/>
              <a:gd name="T25" fmla="*/ 960 h 1140"/>
              <a:gd name="T26" fmla="*/ 192 w 1271"/>
              <a:gd name="T27" fmla="*/ 948 h 1140"/>
              <a:gd name="T28" fmla="*/ 192 w 1271"/>
              <a:gd name="T29" fmla="*/ 924 h 1140"/>
              <a:gd name="T30" fmla="*/ 614 w 1271"/>
              <a:gd name="T31" fmla="*/ 192 h 1140"/>
              <a:gd name="T32" fmla="*/ 635 w 1271"/>
              <a:gd name="T33" fmla="*/ 180 h 1140"/>
              <a:gd name="T34" fmla="*/ 656 w 1271"/>
              <a:gd name="T35" fmla="*/ 192 h 1140"/>
              <a:gd name="T36" fmla="*/ 1079 w 1271"/>
              <a:gd name="T37" fmla="*/ 924 h 1140"/>
              <a:gd name="T38" fmla="*/ 1079 w 1271"/>
              <a:gd name="T39" fmla="*/ 948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  <a:moveTo>
                  <a:pt x="1079" y="948"/>
                </a:moveTo>
                <a:cubicBezTo>
                  <a:pt x="1074" y="955"/>
                  <a:pt x="1066" y="960"/>
                  <a:pt x="1058" y="960"/>
                </a:cubicBezTo>
                <a:cubicBezTo>
                  <a:pt x="212" y="960"/>
                  <a:pt x="212" y="960"/>
                  <a:pt x="212" y="960"/>
                </a:cubicBezTo>
                <a:cubicBezTo>
                  <a:pt x="204" y="960"/>
                  <a:pt x="196" y="955"/>
                  <a:pt x="192" y="948"/>
                </a:cubicBezTo>
                <a:cubicBezTo>
                  <a:pt x="187" y="940"/>
                  <a:pt x="187" y="931"/>
                  <a:pt x="192" y="924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9" y="184"/>
                  <a:pt x="627" y="180"/>
                  <a:pt x="635" y="180"/>
                </a:cubicBezTo>
                <a:cubicBezTo>
                  <a:pt x="644" y="180"/>
                  <a:pt x="652" y="184"/>
                  <a:pt x="656" y="192"/>
                </a:cubicBezTo>
                <a:cubicBezTo>
                  <a:pt x="1079" y="924"/>
                  <a:pt x="1079" y="924"/>
                  <a:pt x="1079" y="924"/>
                </a:cubicBezTo>
                <a:cubicBezTo>
                  <a:pt x="1083" y="931"/>
                  <a:pt x="1083" y="940"/>
                  <a:pt x="1079" y="948"/>
                </a:cubicBezTo>
                <a:close/>
              </a:path>
            </a:pathLst>
          </a:custGeom>
          <a:solidFill>
            <a:schemeClr val="tx1">
              <a:lumMod val="50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353E50C5-3266-4CE2-8853-391A701A42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5545" y="1234561"/>
            <a:ext cx="4760913" cy="319087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Put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530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084BE37-6D38-4FFC-90E5-60FA971E82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26745" y="0"/>
            <a:ext cx="6865257" cy="5558971"/>
          </a:xfrm>
          <a:custGeom>
            <a:avLst/>
            <a:gdLst>
              <a:gd name="connsiteX0" fmla="*/ 70154 w 6865257"/>
              <a:gd name="connsiteY0" fmla="*/ 0 h 5558971"/>
              <a:gd name="connsiteX1" fmla="*/ 6795103 w 6865257"/>
              <a:gd name="connsiteY1" fmla="*/ 0 h 5558971"/>
              <a:gd name="connsiteX2" fmla="*/ 6865257 w 6865257"/>
              <a:gd name="connsiteY2" fmla="*/ 70154 h 5558971"/>
              <a:gd name="connsiteX3" fmla="*/ 6865257 w 6865257"/>
              <a:gd name="connsiteY3" fmla="*/ 5488817 h 5558971"/>
              <a:gd name="connsiteX4" fmla="*/ 6795103 w 6865257"/>
              <a:gd name="connsiteY4" fmla="*/ 5558971 h 5558971"/>
              <a:gd name="connsiteX5" fmla="*/ 70154 w 6865257"/>
              <a:gd name="connsiteY5" fmla="*/ 5558971 h 5558971"/>
              <a:gd name="connsiteX6" fmla="*/ 0 w 6865257"/>
              <a:gd name="connsiteY6" fmla="*/ 5488817 h 5558971"/>
              <a:gd name="connsiteX7" fmla="*/ 0 w 6865257"/>
              <a:gd name="connsiteY7" fmla="*/ 70154 h 5558971"/>
              <a:gd name="connsiteX8" fmla="*/ 70154 w 6865257"/>
              <a:gd name="connsiteY8" fmla="*/ 0 h 555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65257" h="5558971">
                <a:moveTo>
                  <a:pt x="70154" y="0"/>
                </a:moveTo>
                <a:lnTo>
                  <a:pt x="6795103" y="0"/>
                </a:lnTo>
                <a:cubicBezTo>
                  <a:pt x="6833848" y="0"/>
                  <a:pt x="6865257" y="31409"/>
                  <a:pt x="6865257" y="70154"/>
                </a:cubicBezTo>
                <a:lnTo>
                  <a:pt x="6865257" y="5488817"/>
                </a:lnTo>
                <a:cubicBezTo>
                  <a:pt x="6865257" y="5527562"/>
                  <a:pt x="6833848" y="5558971"/>
                  <a:pt x="6795103" y="5558971"/>
                </a:cubicBezTo>
                <a:lnTo>
                  <a:pt x="70154" y="5558971"/>
                </a:lnTo>
                <a:cubicBezTo>
                  <a:pt x="31409" y="5558971"/>
                  <a:pt x="0" y="5527562"/>
                  <a:pt x="0" y="5488817"/>
                </a:cubicBezTo>
                <a:lnTo>
                  <a:pt x="0" y="70154"/>
                </a:lnTo>
                <a:cubicBezTo>
                  <a:pt x="0" y="31409"/>
                  <a:pt x="31409" y="0"/>
                  <a:pt x="7015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AE31CAFF-35AA-4D60-8636-7DA07B6C06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885" y="1689135"/>
            <a:ext cx="4332515" cy="739775"/>
          </a:xfrm>
        </p:spPr>
        <p:txBody>
          <a:bodyPr anchor="ctr">
            <a:normAutofit/>
          </a:bodyPr>
          <a:lstStyle>
            <a:lvl1pPr marL="0" indent="0" algn="l">
              <a:buNone/>
              <a:defRPr sz="4400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06304FE9-7798-43B3-8DC7-2E2D615D22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5887" y="2371306"/>
            <a:ext cx="3940628" cy="342867"/>
          </a:xfrm>
        </p:spPr>
        <p:txBody>
          <a:bodyPr anchor="ctr">
            <a:noAutofit/>
          </a:bodyPr>
          <a:lstStyle>
            <a:lvl1pPr marL="0" indent="0" algn="l">
              <a:buNone/>
              <a:defRPr sz="11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Put Subtitle Here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1CA5AD0-812E-48A5-BA6F-FC22B5D6CFD7}"/>
              </a:ext>
            </a:extLst>
          </p:cNvPr>
          <p:cNvGrpSpPr/>
          <p:nvPr userDrawn="1"/>
        </p:nvGrpSpPr>
        <p:grpSpPr>
          <a:xfrm rot="1812743">
            <a:off x="456162" y="519741"/>
            <a:ext cx="268671" cy="440222"/>
            <a:chOff x="4438651" y="1971676"/>
            <a:chExt cx="1335087" cy="2187574"/>
          </a:xfr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600000" scaled="0"/>
          </a:gra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2E742F4E-99AC-45C7-A1C4-B837E02F8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4463" y="1971676"/>
              <a:ext cx="549275" cy="1296987"/>
            </a:xfrm>
            <a:custGeom>
              <a:avLst/>
              <a:gdLst>
                <a:gd name="T0" fmla="*/ 146 w 150"/>
                <a:gd name="T1" fmla="*/ 304 h 353"/>
                <a:gd name="T2" fmla="*/ 150 w 150"/>
                <a:gd name="T3" fmla="*/ 290 h 353"/>
                <a:gd name="T4" fmla="*/ 114 w 150"/>
                <a:gd name="T5" fmla="*/ 18 h 353"/>
                <a:gd name="T6" fmla="*/ 97 w 150"/>
                <a:gd name="T7" fmla="*/ 1 h 353"/>
                <a:gd name="T8" fmla="*/ 76 w 150"/>
                <a:gd name="T9" fmla="*/ 13 h 353"/>
                <a:gd name="T10" fmla="*/ 0 w 150"/>
                <a:gd name="T11" fmla="*/ 190 h 353"/>
                <a:gd name="T12" fmla="*/ 111 w 150"/>
                <a:gd name="T13" fmla="*/ 353 h 353"/>
                <a:gd name="T14" fmla="*/ 146 w 150"/>
                <a:gd name="T15" fmla="*/ 304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0" h="353">
                  <a:moveTo>
                    <a:pt x="146" y="304"/>
                  </a:moveTo>
                  <a:cubicBezTo>
                    <a:pt x="149" y="300"/>
                    <a:pt x="150" y="295"/>
                    <a:pt x="150" y="290"/>
                  </a:cubicBezTo>
                  <a:cubicBezTo>
                    <a:pt x="114" y="18"/>
                    <a:pt x="114" y="18"/>
                    <a:pt x="114" y="18"/>
                  </a:cubicBezTo>
                  <a:cubicBezTo>
                    <a:pt x="113" y="9"/>
                    <a:pt x="106" y="2"/>
                    <a:pt x="97" y="1"/>
                  </a:cubicBezTo>
                  <a:cubicBezTo>
                    <a:pt x="88" y="0"/>
                    <a:pt x="79" y="4"/>
                    <a:pt x="76" y="13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111" y="353"/>
                    <a:pt x="111" y="353"/>
                    <a:pt x="111" y="353"/>
                  </a:cubicBezTo>
                  <a:lnTo>
                    <a:pt x="146" y="30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D97879C2-2F57-426C-A68F-0BB097B28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651" y="2020888"/>
              <a:ext cx="1193800" cy="2138362"/>
            </a:xfrm>
            <a:custGeom>
              <a:avLst/>
              <a:gdLst>
                <a:gd name="T0" fmla="*/ 208 w 326"/>
                <a:gd name="T1" fmla="*/ 191 h 582"/>
                <a:gd name="T2" fmla="*/ 37 w 326"/>
                <a:gd name="T3" fmla="*/ 8 h 582"/>
                <a:gd name="T4" fmla="*/ 11 w 326"/>
                <a:gd name="T5" fmla="*/ 5 h 582"/>
                <a:gd name="T6" fmla="*/ 4 w 326"/>
                <a:gd name="T7" fmla="*/ 29 h 582"/>
                <a:gd name="T8" fmla="*/ 236 w 326"/>
                <a:gd name="T9" fmla="*/ 569 h 582"/>
                <a:gd name="T10" fmla="*/ 251 w 326"/>
                <a:gd name="T11" fmla="*/ 581 h 582"/>
                <a:gd name="T12" fmla="*/ 254 w 326"/>
                <a:gd name="T13" fmla="*/ 582 h 582"/>
                <a:gd name="T14" fmla="*/ 270 w 326"/>
                <a:gd name="T15" fmla="*/ 574 h 582"/>
                <a:gd name="T16" fmla="*/ 322 w 326"/>
                <a:gd name="T17" fmla="*/ 510 h 582"/>
                <a:gd name="T18" fmla="*/ 326 w 326"/>
                <a:gd name="T19" fmla="*/ 497 h 582"/>
                <a:gd name="T20" fmla="*/ 319 w 326"/>
                <a:gd name="T21" fmla="*/ 354 h 582"/>
                <a:gd name="T22" fmla="*/ 208 w 326"/>
                <a:gd name="T23" fmla="*/ 191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6" h="582">
                  <a:moveTo>
                    <a:pt x="208" y="191"/>
                  </a:moveTo>
                  <a:cubicBezTo>
                    <a:pt x="37" y="8"/>
                    <a:pt x="37" y="8"/>
                    <a:pt x="37" y="8"/>
                  </a:cubicBezTo>
                  <a:cubicBezTo>
                    <a:pt x="30" y="1"/>
                    <a:pt x="19" y="0"/>
                    <a:pt x="11" y="5"/>
                  </a:cubicBezTo>
                  <a:cubicBezTo>
                    <a:pt x="3" y="10"/>
                    <a:pt x="0" y="21"/>
                    <a:pt x="4" y="29"/>
                  </a:cubicBezTo>
                  <a:cubicBezTo>
                    <a:pt x="236" y="569"/>
                    <a:pt x="236" y="569"/>
                    <a:pt x="236" y="569"/>
                  </a:cubicBezTo>
                  <a:cubicBezTo>
                    <a:pt x="238" y="576"/>
                    <a:pt x="244" y="580"/>
                    <a:pt x="251" y="581"/>
                  </a:cubicBezTo>
                  <a:cubicBezTo>
                    <a:pt x="252" y="582"/>
                    <a:pt x="253" y="582"/>
                    <a:pt x="254" y="582"/>
                  </a:cubicBezTo>
                  <a:cubicBezTo>
                    <a:pt x="260" y="582"/>
                    <a:pt x="266" y="579"/>
                    <a:pt x="270" y="574"/>
                  </a:cubicBezTo>
                  <a:cubicBezTo>
                    <a:pt x="322" y="510"/>
                    <a:pt x="322" y="510"/>
                    <a:pt x="322" y="510"/>
                  </a:cubicBezTo>
                  <a:cubicBezTo>
                    <a:pt x="325" y="506"/>
                    <a:pt x="326" y="502"/>
                    <a:pt x="326" y="497"/>
                  </a:cubicBezTo>
                  <a:cubicBezTo>
                    <a:pt x="319" y="354"/>
                    <a:pt x="319" y="354"/>
                    <a:pt x="319" y="354"/>
                  </a:cubicBezTo>
                  <a:lnTo>
                    <a:pt x="208" y="1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6C8561-2EB5-4B7D-B13F-68CC1887B204}"/>
              </a:ext>
            </a:extLst>
          </p:cNvPr>
          <p:cNvGrpSpPr/>
          <p:nvPr userDrawn="1"/>
        </p:nvGrpSpPr>
        <p:grpSpPr>
          <a:xfrm>
            <a:off x="1044185" y="635834"/>
            <a:ext cx="749875" cy="107471"/>
            <a:chOff x="1273176" y="5054600"/>
            <a:chExt cx="4419599" cy="633413"/>
          </a:xfrm>
          <a:solidFill>
            <a:schemeClr val="tx1"/>
          </a:solidFill>
        </p:grpSpPr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23541DB-02C2-44E4-8AE1-A45FDA1787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3176" y="5065713"/>
              <a:ext cx="477837" cy="622300"/>
            </a:xfrm>
            <a:custGeom>
              <a:avLst/>
              <a:gdLst>
                <a:gd name="T0" fmla="*/ 104 w 131"/>
                <a:gd name="T1" fmla="*/ 124 h 167"/>
                <a:gd name="T2" fmla="*/ 27 w 131"/>
                <a:gd name="T3" fmla="*/ 124 h 167"/>
                <a:gd name="T4" fmla="*/ 12 w 131"/>
                <a:gd name="T5" fmla="*/ 163 h 167"/>
                <a:gd name="T6" fmla="*/ 7 w 131"/>
                <a:gd name="T7" fmla="*/ 167 h 167"/>
                <a:gd name="T8" fmla="*/ 5 w 131"/>
                <a:gd name="T9" fmla="*/ 167 h 167"/>
                <a:gd name="T10" fmla="*/ 1 w 131"/>
                <a:gd name="T11" fmla="*/ 159 h 167"/>
                <a:gd name="T12" fmla="*/ 60 w 131"/>
                <a:gd name="T13" fmla="*/ 3 h 167"/>
                <a:gd name="T14" fmla="*/ 65 w 131"/>
                <a:gd name="T15" fmla="*/ 0 h 167"/>
                <a:gd name="T16" fmla="*/ 71 w 131"/>
                <a:gd name="T17" fmla="*/ 3 h 167"/>
                <a:gd name="T18" fmla="*/ 130 w 131"/>
                <a:gd name="T19" fmla="*/ 159 h 167"/>
                <a:gd name="T20" fmla="*/ 126 w 131"/>
                <a:gd name="T21" fmla="*/ 167 h 167"/>
                <a:gd name="T22" fmla="*/ 124 w 131"/>
                <a:gd name="T23" fmla="*/ 167 h 167"/>
                <a:gd name="T24" fmla="*/ 119 w 131"/>
                <a:gd name="T25" fmla="*/ 163 h 167"/>
                <a:gd name="T26" fmla="*/ 104 w 131"/>
                <a:gd name="T27" fmla="*/ 124 h 167"/>
                <a:gd name="T28" fmla="*/ 32 w 131"/>
                <a:gd name="T29" fmla="*/ 112 h 167"/>
                <a:gd name="T30" fmla="*/ 100 w 131"/>
                <a:gd name="T31" fmla="*/ 112 h 167"/>
                <a:gd name="T32" fmla="*/ 66 w 131"/>
                <a:gd name="T33" fmla="*/ 22 h 167"/>
                <a:gd name="T34" fmla="*/ 32 w 131"/>
                <a:gd name="T35" fmla="*/ 11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1" h="167">
                  <a:moveTo>
                    <a:pt x="104" y="124"/>
                  </a:moveTo>
                  <a:cubicBezTo>
                    <a:pt x="27" y="124"/>
                    <a:pt x="27" y="124"/>
                    <a:pt x="27" y="124"/>
                  </a:cubicBezTo>
                  <a:cubicBezTo>
                    <a:pt x="12" y="163"/>
                    <a:pt x="12" y="163"/>
                    <a:pt x="12" y="163"/>
                  </a:cubicBezTo>
                  <a:cubicBezTo>
                    <a:pt x="11" y="166"/>
                    <a:pt x="9" y="167"/>
                    <a:pt x="7" y="167"/>
                  </a:cubicBezTo>
                  <a:cubicBezTo>
                    <a:pt x="6" y="167"/>
                    <a:pt x="5" y="167"/>
                    <a:pt x="5" y="167"/>
                  </a:cubicBezTo>
                  <a:cubicBezTo>
                    <a:pt x="2" y="166"/>
                    <a:pt x="0" y="162"/>
                    <a:pt x="1" y="159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1" y="1"/>
                    <a:pt x="63" y="0"/>
                    <a:pt x="65" y="0"/>
                  </a:cubicBezTo>
                  <a:cubicBezTo>
                    <a:pt x="68" y="0"/>
                    <a:pt x="71" y="1"/>
                    <a:pt x="71" y="3"/>
                  </a:cubicBezTo>
                  <a:cubicBezTo>
                    <a:pt x="130" y="159"/>
                    <a:pt x="130" y="159"/>
                    <a:pt x="130" y="159"/>
                  </a:cubicBezTo>
                  <a:cubicBezTo>
                    <a:pt x="131" y="162"/>
                    <a:pt x="129" y="166"/>
                    <a:pt x="126" y="167"/>
                  </a:cubicBezTo>
                  <a:cubicBezTo>
                    <a:pt x="125" y="167"/>
                    <a:pt x="125" y="167"/>
                    <a:pt x="124" y="167"/>
                  </a:cubicBezTo>
                  <a:cubicBezTo>
                    <a:pt x="122" y="167"/>
                    <a:pt x="120" y="166"/>
                    <a:pt x="119" y="163"/>
                  </a:cubicBezTo>
                  <a:lnTo>
                    <a:pt x="104" y="124"/>
                  </a:lnTo>
                  <a:close/>
                  <a:moveTo>
                    <a:pt x="32" y="112"/>
                  </a:moveTo>
                  <a:cubicBezTo>
                    <a:pt x="100" y="112"/>
                    <a:pt x="100" y="112"/>
                    <a:pt x="100" y="112"/>
                  </a:cubicBezTo>
                  <a:cubicBezTo>
                    <a:pt x="66" y="22"/>
                    <a:pt x="66" y="22"/>
                    <a:pt x="66" y="22"/>
                  </a:cubicBezTo>
                  <a:lnTo>
                    <a:pt x="32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15DD2CE5-243D-438B-A3CB-FC7A3ACD7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188" y="5062538"/>
              <a:ext cx="455612" cy="625475"/>
            </a:xfrm>
            <a:custGeom>
              <a:avLst/>
              <a:gdLst>
                <a:gd name="T0" fmla="*/ 12 w 125"/>
                <a:gd name="T1" fmla="*/ 25 h 168"/>
                <a:gd name="T2" fmla="*/ 12 w 125"/>
                <a:gd name="T3" fmla="*/ 162 h 168"/>
                <a:gd name="T4" fmla="*/ 6 w 125"/>
                <a:gd name="T5" fmla="*/ 168 h 168"/>
                <a:gd name="T6" fmla="*/ 1 w 125"/>
                <a:gd name="T7" fmla="*/ 162 h 168"/>
                <a:gd name="T8" fmla="*/ 1 w 125"/>
                <a:gd name="T9" fmla="*/ 8 h 168"/>
                <a:gd name="T10" fmla="*/ 3 w 125"/>
                <a:gd name="T11" fmla="*/ 2 h 168"/>
                <a:gd name="T12" fmla="*/ 11 w 125"/>
                <a:gd name="T13" fmla="*/ 3 h 168"/>
                <a:gd name="T14" fmla="*/ 113 w 125"/>
                <a:gd name="T15" fmla="*/ 144 h 168"/>
                <a:gd name="T16" fmla="*/ 113 w 125"/>
                <a:gd name="T17" fmla="*/ 7 h 168"/>
                <a:gd name="T18" fmla="*/ 119 w 125"/>
                <a:gd name="T19" fmla="*/ 2 h 168"/>
                <a:gd name="T20" fmla="*/ 125 w 125"/>
                <a:gd name="T21" fmla="*/ 7 h 168"/>
                <a:gd name="T22" fmla="*/ 125 w 125"/>
                <a:gd name="T23" fmla="*/ 162 h 168"/>
                <a:gd name="T24" fmla="*/ 119 w 125"/>
                <a:gd name="T25" fmla="*/ 168 h 168"/>
                <a:gd name="T26" fmla="*/ 114 w 125"/>
                <a:gd name="T27" fmla="*/ 166 h 168"/>
                <a:gd name="T28" fmla="*/ 113 w 125"/>
                <a:gd name="T29" fmla="*/ 165 h 168"/>
                <a:gd name="T30" fmla="*/ 12 w 125"/>
                <a:gd name="T31" fmla="*/ 2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5" h="168">
                  <a:moveTo>
                    <a:pt x="12" y="25"/>
                  </a:moveTo>
                  <a:cubicBezTo>
                    <a:pt x="12" y="162"/>
                    <a:pt x="12" y="162"/>
                    <a:pt x="12" y="162"/>
                  </a:cubicBezTo>
                  <a:cubicBezTo>
                    <a:pt x="12" y="165"/>
                    <a:pt x="10" y="168"/>
                    <a:pt x="6" y="168"/>
                  </a:cubicBezTo>
                  <a:cubicBezTo>
                    <a:pt x="3" y="168"/>
                    <a:pt x="1" y="165"/>
                    <a:pt x="1" y="162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1" y="3"/>
                    <a:pt x="3" y="2"/>
                  </a:cubicBezTo>
                  <a:cubicBezTo>
                    <a:pt x="6" y="0"/>
                    <a:pt x="9" y="0"/>
                    <a:pt x="11" y="3"/>
                  </a:cubicBezTo>
                  <a:cubicBezTo>
                    <a:pt x="113" y="144"/>
                    <a:pt x="113" y="144"/>
                    <a:pt x="113" y="144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4"/>
                    <a:pt x="115" y="2"/>
                    <a:pt x="119" y="2"/>
                  </a:cubicBezTo>
                  <a:cubicBezTo>
                    <a:pt x="122" y="2"/>
                    <a:pt x="125" y="4"/>
                    <a:pt x="125" y="7"/>
                  </a:cubicBezTo>
                  <a:cubicBezTo>
                    <a:pt x="125" y="162"/>
                    <a:pt x="125" y="162"/>
                    <a:pt x="125" y="162"/>
                  </a:cubicBezTo>
                  <a:cubicBezTo>
                    <a:pt x="125" y="165"/>
                    <a:pt x="122" y="168"/>
                    <a:pt x="119" y="168"/>
                  </a:cubicBezTo>
                  <a:cubicBezTo>
                    <a:pt x="117" y="168"/>
                    <a:pt x="115" y="167"/>
                    <a:pt x="114" y="166"/>
                  </a:cubicBezTo>
                  <a:cubicBezTo>
                    <a:pt x="114" y="166"/>
                    <a:pt x="113" y="165"/>
                    <a:pt x="113" y="165"/>
                  </a:cubicBezTo>
                  <a:lnTo>
                    <a:pt x="12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76C50ABE-35C2-4F51-B38C-EEFFA60DB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0313" y="5062538"/>
              <a:ext cx="450850" cy="625475"/>
            </a:xfrm>
            <a:custGeom>
              <a:avLst/>
              <a:gdLst>
                <a:gd name="T0" fmla="*/ 56 w 124"/>
                <a:gd name="T1" fmla="*/ 12 h 168"/>
                <a:gd name="T2" fmla="*/ 5 w 124"/>
                <a:gd name="T3" fmla="*/ 12 h 168"/>
                <a:gd name="T4" fmla="*/ 0 w 124"/>
                <a:gd name="T5" fmla="*/ 6 h 168"/>
                <a:gd name="T6" fmla="*/ 5 w 124"/>
                <a:gd name="T7" fmla="*/ 0 h 168"/>
                <a:gd name="T8" fmla="*/ 118 w 124"/>
                <a:gd name="T9" fmla="*/ 0 h 168"/>
                <a:gd name="T10" fmla="*/ 124 w 124"/>
                <a:gd name="T11" fmla="*/ 6 h 168"/>
                <a:gd name="T12" fmla="*/ 118 w 124"/>
                <a:gd name="T13" fmla="*/ 12 h 168"/>
                <a:gd name="T14" fmla="*/ 68 w 124"/>
                <a:gd name="T15" fmla="*/ 12 h 168"/>
                <a:gd name="T16" fmla="*/ 68 w 124"/>
                <a:gd name="T17" fmla="*/ 162 h 168"/>
                <a:gd name="T18" fmla="*/ 62 w 124"/>
                <a:gd name="T19" fmla="*/ 168 h 168"/>
                <a:gd name="T20" fmla="*/ 56 w 124"/>
                <a:gd name="T21" fmla="*/ 162 h 168"/>
                <a:gd name="T22" fmla="*/ 56 w 124"/>
                <a:gd name="T23" fmla="*/ 1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168">
                  <a:moveTo>
                    <a:pt x="56" y="12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121" y="0"/>
                    <a:pt x="124" y="3"/>
                    <a:pt x="124" y="6"/>
                  </a:cubicBezTo>
                  <a:cubicBezTo>
                    <a:pt x="124" y="9"/>
                    <a:pt x="121" y="12"/>
                    <a:pt x="118" y="12"/>
                  </a:cubicBezTo>
                  <a:cubicBezTo>
                    <a:pt x="68" y="12"/>
                    <a:pt x="68" y="12"/>
                    <a:pt x="68" y="12"/>
                  </a:cubicBezTo>
                  <a:cubicBezTo>
                    <a:pt x="68" y="162"/>
                    <a:pt x="68" y="162"/>
                    <a:pt x="68" y="162"/>
                  </a:cubicBezTo>
                  <a:cubicBezTo>
                    <a:pt x="68" y="165"/>
                    <a:pt x="65" y="168"/>
                    <a:pt x="62" y="168"/>
                  </a:cubicBezTo>
                  <a:cubicBezTo>
                    <a:pt x="59" y="168"/>
                    <a:pt x="56" y="165"/>
                    <a:pt x="56" y="162"/>
                  </a:cubicBezTo>
                  <a:lnTo>
                    <a:pt x="5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CC84E867-FB9A-47A9-B095-8C7CD3A82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1500" y="5062538"/>
              <a:ext cx="355600" cy="625475"/>
            </a:xfrm>
            <a:custGeom>
              <a:avLst/>
              <a:gdLst>
                <a:gd name="T0" fmla="*/ 0 w 98"/>
                <a:gd name="T1" fmla="*/ 6 h 168"/>
                <a:gd name="T2" fmla="*/ 6 w 98"/>
                <a:gd name="T3" fmla="*/ 0 h 168"/>
                <a:gd name="T4" fmla="*/ 6 w 98"/>
                <a:gd name="T5" fmla="*/ 0 h 168"/>
                <a:gd name="T6" fmla="*/ 92 w 98"/>
                <a:gd name="T7" fmla="*/ 0 h 168"/>
                <a:gd name="T8" fmla="*/ 98 w 98"/>
                <a:gd name="T9" fmla="*/ 6 h 168"/>
                <a:gd name="T10" fmla="*/ 92 w 98"/>
                <a:gd name="T11" fmla="*/ 12 h 168"/>
                <a:gd name="T12" fmla="*/ 12 w 98"/>
                <a:gd name="T13" fmla="*/ 12 h 168"/>
                <a:gd name="T14" fmla="*/ 12 w 98"/>
                <a:gd name="T15" fmla="*/ 78 h 168"/>
                <a:gd name="T16" fmla="*/ 82 w 98"/>
                <a:gd name="T17" fmla="*/ 78 h 168"/>
                <a:gd name="T18" fmla="*/ 88 w 98"/>
                <a:gd name="T19" fmla="*/ 84 h 168"/>
                <a:gd name="T20" fmla="*/ 82 w 98"/>
                <a:gd name="T21" fmla="*/ 90 h 168"/>
                <a:gd name="T22" fmla="*/ 12 w 98"/>
                <a:gd name="T23" fmla="*/ 90 h 168"/>
                <a:gd name="T24" fmla="*/ 12 w 98"/>
                <a:gd name="T25" fmla="*/ 156 h 168"/>
                <a:gd name="T26" fmla="*/ 92 w 98"/>
                <a:gd name="T27" fmla="*/ 156 h 168"/>
                <a:gd name="T28" fmla="*/ 98 w 98"/>
                <a:gd name="T29" fmla="*/ 162 h 168"/>
                <a:gd name="T30" fmla="*/ 92 w 98"/>
                <a:gd name="T31" fmla="*/ 168 h 168"/>
                <a:gd name="T32" fmla="*/ 7 w 98"/>
                <a:gd name="T33" fmla="*/ 168 h 168"/>
                <a:gd name="T34" fmla="*/ 6 w 98"/>
                <a:gd name="T35" fmla="*/ 168 h 168"/>
                <a:gd name="T36" fmla="*/ 5 w 98"/>
                <a:gd name="T37" fmla="*/ 168 h 168"/>
                <a:gd name="T38" fmla="*/ 0 w 98"/>
                <a:gd name="T39" fmla="*/ 162 h 168"/>
                <a:gd name="T40" fmla="*/ 0 w 98"/>
                <a:gd name="T41" fmla="*/ 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68">
                  <a:moveTo>
                    <a:pt x="0" y="6"/>
                  </a:move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6" y="0"/>
                    <a:pt x="98" y="3"/>
                    <a:pt x="98" y="6"/>
                  </a:cubicBezTo>
                  <a:cubicBezTo>
                    <a:pt x="98" y="9"/>
                    <a:pt x="96" y="12"/>
                    <a:pt x="9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5" y="78"/>
                    <a:pt x="88" y="81"/>
                    <a:pt x="88" y="84"/>
                  </a:cubicBezTo>
                  <a:cubicBezTo>
                    <a:pt x="88" y="87"/>
                    <a:pt x="85" y="90"/>
                    <a:pt x="82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2" y="156"/>
                    <a:pt x="12" y="156"/>
                    <a:pt x="12" y="156"/>
                  </a:cubicBezTo>
                  <a:cubicBezTo>
                    <a:pt x="92" y="156"/>
                    <a:pt x="92" y="156"/>
                    <a:pt x="92" y="156"/>
                  </a:cubicBezTo>
                  <a:cubicBezTo>
                    <a:pt x="96" y="156"/>
                    <a:pt x="98" y="159"/>
                    <a:pt x="98" y="162"/>
                  </a:cubicBezTo>
                  <a:cubicBezTo>
                    <a:pt x="98" y="165"/>
                    <a:pt x="96" y="168"/>
                    <a:pt x="92" y="168"/>
                  </a:cubicBezTo>
                  <a:cubicBezTo>
                    <a:pt x="7" y="168"/>
                    <a:pt x="7" y="168"/>
                    <a:pt x="7" y="168"/>
                  </a:cubicBezTo>
                  <a:cubicBezTo>
                    <a:pt x="6" y="168"/>
                    <a:pt x="6" y="168"/>
                    <a:pt x="6" y="168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3" y="168"/>
                    <a:pt x="0" y="165"/>
                    <a:pt x="0" y="162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F54FA6F2-E62E-4600-9E8E-B1B6FDC63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7438" y="5062538"/>
              <a:ext cx="360362" cy="625475"/>
            </a:xfrm>
            <a:custGeom>
              <a:avLst/>
              <a:gdLst>
                <a:gd name="T0" fmla="*/ 7 w 99"/>
                <a:gd name="T1" fmla="*/ 168 h 168"/>
                <a:gd name="T2" fmla="*/ 6 w 99"/>
                <a:gd name="T3" fmla="*/ 168 h 168"/>
                <a:gd name="T4" fmla="*/ 0 w 99"/>
                <a:gd name="T5" fmla="*/ 162 h 168"/>
                <a:gd name="T6" fmla="*/ 0 w 99"/>
                <a:gd name="T7" fmla="*/ 6 h 168"/>
                <a:gd name="T8" fmla="*/ 6 w 99"/>
                <a:gd name="T9" fmla="*/ 0 h 168"/>
                <a:gd name="T10" fmla="*/ 12 w 99"/>
                <a:gd name="T11" fmla="*/ 6 h 168"/>
                <a:gd name="T12" fmla="*/ 12 w 99"/>
                <a:gd name="T13" fmla="*/ 156 h 168"/>
                <a:gd name="T14" fmla="*/ 93 w 99"/>
                <a:gd name="T15" fmla="*/ 156 h 168"/>
                <a:gd name="T16" fmla="*/ 99 w 99"/>
                <a:gd name="T17" fmla="*/ 162 h 168"/>
                <a:gd name="T18" fmla="*/ 93 w 99"/>
                <a:gd name="T19" fmla="*/ 168 h 168"/>
                <a:gd name="T20" fmla="*/ 7 w 99"/>
                <a:gd name="T21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" h="168">
                  <a:moveTo>
                    <a:pt x="7" y="168"/>
                  </a:moveTo>
                  <a:cubicBezTo>
                    <a:pt x="6" y="168"/>
                    <a:pt x="6" y="168"/>
                    <a:pt x="6" y="168"/>
                  </a:cubicBezTo>
                  <a:cubicBezTo>
                    <a:pt x="3" y="168"/>
                    <a:pt x="0" y="165"/>
                    <a:pt x="0" y="16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156"/>
                    <a:pt x="12" y="156"/>
                    <a:pt x="12" y="156"/>
                  </a:cubicBezTo>
                  <a:cubicBezTo>
                    <a:pt x="93" y="156"/>
                    <a:pt x="93" y="156"/>
                    <a:pt x="93" y="156"/>
                  </a:cubicBezTo>
                  <a:cubicBezTo>
                    <a:pt x="96" y="156"/>
                    <a:pt x="99" y="159"/>
                    <a:pt x="99" y="162"/>
                  </a:cubicBezTo>
                  <a:cubicBezTo>
                    <a:pt x="99" y="165"/>
                    <a:pt x="96" y="168"/>
                    <a:pt x="93" y="168"/>
                  </a:cubicBezTo>
                  <a:lnTo>
                    <a:pt x="7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CE3C2B55-CB81-4E0E-8330-BB7E313B3E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60825" y="5054600"/>
              <a:ext cx="584200" cy="633413"/>
            </a:xfrm>
            <a:custGeom>
              <a:avLst/>
              <a:gdLst>
                <a:gd name="T0" fmla="*/ 81 w 161"/>
                <a:gd name="T1" fmla="*/ 0 h 170"/>
                <a:gd name="T2" fmla="*/ 161 w 161"/>
                <a:gd name="T3" fmla="*/ 85 h 170"/>
                <a:gd name="T4" fmla="*/ 81 w 161"/>
                <a:gd name="T5" fmla="*/ 170 h 170"/>
                <a:gd name="T6" fmla="*/ 0 w 161"/>
                <a:gd name="T7" fmla="*/ 85 h 170"/>
                <a:gd name="T8" fmla="*/ 81 w 161"/>
                <a:gd name="T9" fmla="*/ 0 h 170"/>
                <a:gd name="T10" fmla="*/ 81 w 161"/>
                <a:gd name="T11" fmla="*/ 158 h 170"/>
                <a:gd name="T12" fmla="*/ 149 w 161"/>
                <a:gd name="T13" fmla="*/ 85 h 170"/>
                <a:gd name="T14" fmla="*/ 81 w 161"/>
                <a:gd name="T15" fmla="*/ 12 h 170"/>
                <a:gd name="T16" fmla="*/ 11 w 161"/>
                <a:gd name="T17" fmla="*/ 85 h 170"/>
                <a:gd name="T18" fmla="*/ 81 w 161"/>
                <a:gd name="T19" fmla="*/ 158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1" h="170">
                  <a:moveTo>
                    <a:pt x="81" y="0"/>
                  </a:moveTo>
                  <a:cubicBezTo>
                    <a:pt x="126" y="0"/>
                    <a:pt x="161" y="38"/>
                    <a:pt x="161" y="85"/>
                  </a:cubicBezTo>
                  <a:cubicBezTo>
                    <a:pt x="161" y="132"/>
                    <a:pt x="126" y="170"/>
                    <a:pt x="81" y="170"/>
                  </a:cubicBezTo>
                  <a:cubicBezTo>
                    <a:pt x="35" y="170"/>
                    <a:pt x="0" y="132"/>
                    <a:pt x="0" y="85"/>
                  </a:cubicBezTo>
                  <a:cubicBezTo>
                    <a:pt x="0" y="38"/>
                    <a:pt x="35" y="0"/>
                    <a:pt x="81" y="0"/>
                  </a:cubicBezTo>
                  <a:close/>
                  <a:moveTo>
                    <a:pt x="81" y="158"/>
                  </a:moveTo>
                  <a:cubicBezTo>
                    <a:pt x="118" y="158"/>
                    <a:pt x="149" y="126"/>
                    <a:pt x="149" y="85"/>
                  </a:cubicBezTo>
                  <a:cubicBezTo>
                    <a:pt x="149" y="43"/>
                    <a:pt x="118" y="12"/>
                    <a:pt x="81" y="12"/>
                  </a:cubicBezTo>
                  <a:cubicBezTo>
                    <a:pt x="43" y="12"/>
                    <a:pt x="11" y="43"/>
                    <a:pt x="11" y="85"/>
                  </a:cubicBezTo>
                  <a:cubicBezTo>
                    <a:pt x="11" y="126"/>
                    <a:pt x="43" y="158"/>
                    <a:pt x="81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234737FD-EA2F-4020-8FDE-27F4397CC7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27588" y="5062538"/>
              <a:ext cx="366712" cy="625475"/>
            </a:xfrm>
            <a:custGeom>
              <a:avLst/>
              <a:gdLst>
                <a:gd name="T0" fmla="*/ 0 w 101"/>
                <a:gd name="T1" fmla="*/ 6 h 168"/>
                <a:gd name="T2" fmla="*/ 6 w 101"/>
                <a:gd name="T3" fmla="*/ 0 h 168"/>
                <a:gd name="T4" fmla="*/ 6 w 101"/>
                <a:gd name="T5" fmla="*/ 0 h 168"/>
                <a:gd name="T6" fmla="*/ 53 w 101"/>
                <a:gd name="T7" fmla="*/ 0 h 168"/>
                <a:gd name="T8" fmla="*/ 101 w 101"/>
                <a:gd name="T9" fmla="*/ 48 h 168"/>
                <a:gd name="T10" fmla="*/ 53 w 101"/>
                <a:gd name="T11" fmla="*/ 96 h 168"/>
                <a:gd name="T12" fmla="*/ 12 w 101"/>
                <a:gd name="T13" fmla="*/ 96 h 168"/>
                <a:gd name="T14" fmla="*/ 12 w 101"/>
                <a:gd name="T15" fmla="*/ 162 h 168"/>
                <a:gd name="T16" fmla="*/ 6 w 101"/>
                <a:gd name="T17" fmla="*/ 168 h 168"/>
                <a:gd name="T18" fmla="*/ 0 w 101"/>
                <a:gd name="T19" fmla="*/ 162 h 168"/>
                <a:gd name="T20" fmla="*/ 0 w 101"/>
                <a:gd name="T21" fmla="*/ 6 h 168"/>
                <a:gd name="T22" fmla="*/ 53 w 101"/>
                <a:gd name="T23" fmla="*/ 84 h 168"/>
                <a:gd name="T24" fmla="*/ 90 w 101"/>
                <a:gd name="T25" fmla="*/ 48 h 168"/>
                <a:gd name="T26" fmla="*/ 53 w 101"/>
                <a:gd name="T27" fmla="*/ 12 h 168"/>
                <a:gd name="T28" fmla="*/ 12 w 101"/>
                <a:gd name="T29" fmla="*/ 12 h 168"/>
                <a:gd name="T30" fmla="*/ 12 w 101"/>
                <a:gd name="T31" fmla="*/ 84 h 168"/>
                <a:gd name="T32" fmla="*/ 53 w 101"/>
                <a:gd name="T33" fmla="*/ 8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" h="168">
                  <a:moveTo>
                    <a:pt x="0" y="6"/>
                  </a:move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80" y="0"/>
                    <a:pt x="101" y="22"/>
                    <a:pt x="101" y="48"/>
                  </a:cubicBezTo>
                  <a:cubicBezTo>
                    <a:pt x="101" y="74"/>
                    <a:pt x="80" y="96"/>
                    <a:pt x="53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65"/>
                    <a:pt x="9" y="168"/>
                    <a:pt x="6" y="168"/>
                  </a:cubicBezTo>
                  <a:cubicBezTo>
                    <a:pt x="3" y="168"/>
                    <a:pt x="0" y="165"/>
                    <a:pt x="0" y="162"/>
                  </a:cubicBezTo>
                  <a:lnTo>
                    <a:pt x="0" y="6"/>
                  </a:lnTo>
                  <a:close/>
                  <a:moveTo>
                    <a:pt x="53" y="84"/>
                  </a:moveTo>
                  <a:cubicBezTo>
                    <a:pt x="73" y="84"/>
                    <a:pt x="90" y="68"/>
                    <a:pt x="90" y="48"/>
                  </a:cubicBezTo>
                  <a:cubicBezTo>
                    <a:pt x="90" y="28"/>
                    <a:pt x="73" y="12"/>
                    <a:pt x="53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84"/>
                    <a:pt x="12" y="84"/>
                    <a:pt x="12" y="84"/>
                  </a:cubicBezTo>
                  <a:lnTo>
                    <a:pt x="53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C8535911-9245-46F3-8698-DD44F5CC4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175" y="5062538"/>
              <a:ext cx="355600" cy="625475"/>
            </a:xfrm>
            <a:custGeom>
              <a:avLst/>
              <a:gdLst>
                <a:gd name="T0" fmla="*/ 0 w 98"/>
                <a:gd name="T1" fmla="*/ 6 h 168"/>
                <a:gd name="T2" fmla="*/ 6 w 98"/>
                <a:gd name="T3" fmla="*/ 0 h 168"/>
                <a:gd name="T4" fmla="*/ 6 w 98"/>
                <a:gd name="T5" fmla="*/ 0 h 168"/>
                <a:gd name="T6" fmla="*/ 92 w 98"/>
                <a:gd name="T7" fmla="*/ 0 h 168"/>
                <a:gd name="T8" fmla="*/ 98 w 98"/>
                <a:gd name="T9" fmla="*/ 6 h 168"/>
                <a:gd name="T10" fmla="*/ 92 w 98"/>
                <a:gd name="T11" fmla="*/ 12 h 168"/>
                <a:gd name="T12" fmla="*/ 12 w 98"/>
                <a:gd name="T13" fmla="*/ 12 h 168"/>
                <a:gd name="T14" fmla="*/ 12 w 98"/>
                <a:gd name="T15" fmla="*/ 78 h 168"/>
                <a:gd name="T16" fmla="*/ 82 w 98"/>
                <a:gd name="T17" fmla="*/ 78 h 168"/>
                <a:gd name="T18" fmla="*/ 88 w 98"/>
                <a:gd name="T19" fmla="*/ 84 h 168"/>
                <a:gd name="T20" fmla="*/ 82 w 98"/>
                <a:gd name="T21" fmla="*/ 90 h 168"/>
                <a:gd name="T22" fmla="*/ 12 w 98"/>
                <a:gd name="T23" fmla="*/ 90 h 168"/>
                <a:gd name="T24" fmla="*/ 12 w 98"/>
                <a:gd name="T25" fmla="*/ 156 h 168"/>
                <a:gd name="T26" fmla="*/ 92 w 98"/>
                <a:gd name="T27" fmla="*/ 156 h 168"/>
                <a:gd name="T28" fmla="*/ 98 w 98"/>
                <a:gd name="T29" fmla="*/ 162 h 168"/>
                <a:gd name="T30" fmla="*/ 92 w 98"/>
                <a:gd name="T31" fmla="*/ 168 h 168"/>
                <a:gd name="T32" fmla="*/ 6 w 98"/>
                <a:gd name="T33" fmla="*/ 168 h 168"/>
                <a:gd name="T34" fmla="*/ 6 w 98"/>
                <a:gd name="T35" fmla="*/ 168 h 168"/>
                <a:gd name="T36" fmla="*/ 5 w 98"/>
                <a:gd name="T37" fmla="*/ 168 h 168"/>
                <a:gd name="T38" fmla="*/ 0 w 98"/>
                <a:gd name="T39" fmla="*/ 162 h 168"/>
                <a:gd name="T40" fmla="*/ 0 w 98"/>
                <a:gd name="T41" fmla="*/ 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68">
                  <a:moveTo>
                    <a:pt x="0" y="6"/>
                  </a:moveTo>
                  <a:cubicBezTo>
                    <a:pt x="0" y="3"/>
                    <a:pt x="3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5" y="0"/>
                    <a:pt x="98" y="3"/>
                    <a:pt x="98" y="6"/>
                  </a:cubicBezTo>
                  <a:cubicBezTo>
                    <a:pt x="98" y="9"/>
                    <a:pt x="95" y="12"/>
                    <a:pt x="9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82" y="78"/>
                    <a:pt x="82" y="78"/>
                    <a:pt x="82" y="78"/>
                  </a:cubicBezTo>
                  <a:cubicBezTo>
                    <a:pt x="85" y="78"/>
                    <a:pt x="88" y="81"/>
                    <a:pt x="88" y="84"/>
                  </a:cubicBezTo>
                  <a:cubicBezTo>
                    <a:pt x="88" y="87"/>
                    <a:pt x="85" y="90"/>
                    <a:pt x="82" y="90"/>
                  </a:cubicBezTo>
                  <a:cubicBezTo>
                    <a:pt x="12" y="90"/>
                    <a:pt x="12" y="90"/>
                    <a:pt x="12" y="90"/>
                  </a:cubicBezTo>
                  <a:cubicBezTo>
                    <a:pt x="12" y="156"/>
                    <a:pt x="12" y="156"/>
                    <a:pt x="12" y="156"/>
                  </a:cubicBezTo>
                  <a:cubicBezTo>
                    <a:pt x="92" y="156"/>
                    <a:pt x="92" y="156"/>
                    <a:pt x="92" y="156"/>
                  </a:cubicBezTo>
                  <a:cubicBezTo>
                    <a:pt x="95" y="156"/>
                    <a:pt x="98" y="159"/>
                    <a:pt x="98" y="162"/>
                  </a:cubicBezTo>
                  <a:cubicBezTo>
                    <a:pt x="98" y="165"/>
                    <a:pt x="95" y="168"/>
                    <a:pt x="92" y="168"/>
                  </a:cubicBezTo>
                  <a:cubicBezTo>
                    <a:pt x="6" y="168"/>
                    <a:pt x="6" y="168"/>
                    <a:pt x="6" y="168"/>
                  </a:cubicBezTo>
                  <a:cubicBezTo>
                    <a:pt x="6" y="168"/>
                    <a:pt x="6" y="168"/>
                    <a:pt x="6" y="168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2" y="168"/>
                    <a:pt x="0" y="165"/>
                    <a:pt x="0" y="162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92C3B2A-A664-4BC9-921A-D197F55F2F0B}"/>
              </a:ext>
            </a:extLst>
          </p:cNvPr>
          <p:cNvSpPr txBox="1"/>
          <p:nvPr userDrawn="1"/>
        </p:nvSpPr>
        <p:spPr>
          <a:xfrm>
            <a:off x="950073" y="736978"/>
            <a:ext cx="19453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900" dirty="0" err="1">
                <a:solidFill>
                  <a:schemeClr val="tx1">
                    <a:lumMod val="20000"/>
                    <a:lumOff val="80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Powerpoint</a:t>
            </a:r>
            <a:r>
              <a:rPr lang="en-US" sz="900" baseline="0" dirty="0">
                <a:solidFill>
                  <a:schemeClr val="tx1">
                    <a:lumMod val="20000"/>
                    <a:lumOff val="80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 Template</a:t>
            </a:r>
          </a:p>
          <a:p>
            <a:pPr>
              <a:lnSpc>
                <a:spcPct val="150000"/>
              </a:lnSpc>
            </a:pPr>
            <a:r>
              <a:rPr lang="en-US" sz="900" baseline="0" dirty="0">
                <a:solidFill>
                  <a:schemeClr val="tx1">
                    <a:lumMod val="20000"/>
                    <a:lumOff val="80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2018</a:t>
            </a:r>
            <a:endParaRPr lang="id-ID" sz="900" dirty="0">
              <a:solidFill>
                <a:schemeClr val="tx1">
                  <a:lumMod val="20000"/>
                  <a:lumOff val="80000"/>
                </a:schemeClr>
              </a:solidFill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36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266D0E1-AD96-4F63-8281-CC444CC3B7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15771" y="552390"/>
            <a:ext cx="6560459" cy="739775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C8D34B88-F7A0-425F-B7AF-E98F5BD71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5545" y="1234561"/>
            <a:ext cx="4760913" cy="319087"/>
          </a:xfrm>
        </p:spPr>
        <p:txBody>
          <a:bodyPr anchor="ctr">
            <a:noAutofit/>
          </a:bodyPr>
          <a:lstStyle>
            <a:lvl1pPr marL="0" indent="0" algn="ctr">
              <a:buNone/>
              <a:defRPr sz="11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Put Subtitle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5F517585-8999-4AAB-8BAB-E0F0B4E605A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24003" y="2223717"/>
            <a:ext cx="2034656" cy="2239792"/>
          </a:xfrm>
          <a:custGeom>
            <a:avLst/>
            <a:gdLst>
              <a:gd name="connsiteX0" fmla="*/ 1658398 w 2034656"/>
              <a:gd name="connsiteY0" fmla="*/ 3 h 2239792"/>
              <a:gd name="connsiteX1" fmla="*/ 1839755 w 2034656"/>
              <a:gd name="connsiteY1" fmla="*/ 48356 h 2239792"/>
              <a:gd name="connsiteX2" fmla="*/ 2023545 w 2034656"/>
              <a:gd name="connsiteY2" fmla="*/ 364202 h 2239792"/>
              <a:gd name="connsiteX3" fmla="*/ 2034656 w 2034656"/>
              <a:gd name="connsiteY3" fmla="*/ 1874816 h 2239792"/>
              <a:gd name="connsiteX4" fmla="*/ 1854605 w 2034656"/>
              <a:gd name="connsiteY4" fmla="*/ 2190984 h 2239792"/>
              <a:gd name="connsiteX5" fmla="*/ 1490763 w 2034656"/>
              <a:gd name="connsiteY5" fmla="*/ 2191306 h 2239792"/>
              <a:gd name="connsiteX6" fmla="*/ 182912 w 2034656"/>
              <a:gd name="connsiteY6" fmla="*/ 1435261 h 2239792"/>
              <a:gd name="connsiteX7" fmla="*/ 23 w 2034656"/>
              <a:gd name="connsiteY7" fmla="*/ 1120963 h 2239792"/>
              <a:gd name="connsiteX8" fmla="*/ 177638 w 2034656"/>
              <a:gd name="connsiteY8" fmla="*/ 804141 h 2239792"/>
              <a:gd name="connsiteX9" fmla="*/ 1477450 w 2034656"/>
              <a:gd name="connsiteY9" fmla="*/ 47784 h 2239792"/>
              <a:gd name="connsiteX10" fmla="*/ 1658398 w 2034656"/>
              <a:gd name="connsiteY10" fmla="*/ 3 h 223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34656" h="2239792">
                <a:moveTo>
                  <a:pt x="1658398" y="3"/>
                </a:moveTo>
                <a:cubicBezTo>
                  <a:pt x="1721250" y="217"/>
                  <a:pt x="1784171" y="16452"/>
                  <a:pt x="1839755" y="48356"/>
                </a:cubicBezTo>
                <a:cubicBezTo>
                  <a:pt x="1951825" y="113711"/>
                  <a:pt x="2022999" y="236024"/>
                  <a:pt x="2023545" y="364202"/>
                </a:cubicBezTo>
                <a:cubicBezTo>
                  <a:pt x="2023545" y="364202"/>
                  <a:pt x="2023545" y="364202"/>
                  <a:pt x="2034656" y="1874816"/>
                </a:cubicBezTo>
                <a:cubicBezTo>
                  <a:pt x="2034568" y="2005436"/>
                  <a:pt x="1966764" y="2125719"/>
                  <a:pt x="1854605" y="2190984"/>
                </a:cubicBezTo>
                <a:cubicBezTo>
                  <a:pt x="1742446" y="2256249"/>
                  <a:pt x="1604370" y="2255767"/>
                  <a:pt x="1490763" y="2191306"/>
                </a:cubicBezTo>
                <a:cubicBezTo>
                  <a:pt x="1490763" y="2191306"/>
                  <a:pt x="1490763" y="2191306"/>
                  <a:pt x="182912" y="1435261"/>
                </a:cubicBezTo>
                <a:cubicBezTo>
                  <a:pt x="70207" y="1372348"/>
                  <a:pt x="-967" y="1250035"/>
                  <a:pt x="23" y="1120963"/>
                </a:cubicBezTo>
                <a:cubicBezTo>
                  <a:pt x="-1424" y="991237"/>
                  <a:pt x="67015" y="868512"/>
                  <a:pt x="177638" y="804141"/>
                </a:cubicBezTo>
                <a:cubicBezTo>
                  <a:pt x="177638" y="804141"/>
                  <a:pt x="177638" y="804141"/>
                  <a:pt x="1477450" y="47784"/>
                </a:cubicBezTo>
                <a:cubicBezTo>
                  <a:pt x="1532761" y="15598"/>
                  <a:pt x="1595545" y="-210"/>
                  <a:pt x="1658398" y="3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97E5639E-C27E-4020-A1A1-0CA0C53416A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61595" y="2223717"/>
            <a:ext cx="2034656" cy="2239792"/>
          </a:xfrm>
          <a:custGeom>
            <a:avLst/>
            <a:gdLst>
              <a:gd name="connsiteX0" fmla="*/ 1658398 w 2034656"/>
              <a:gd name="connsiteY0" fmla="*/ 3 h 2239792"/>
              <a:gd name="connsiteX1" fmla="*/ 1839755 w 2034656"/>
              <a:gd name="connsiteY1" fmla="*/ 48356 h 2239792"/>
              <a:gd name="connsiteX2" fmla="*/ 2023545 w 2034656"/>
              <a:gd name="connsiteY2" fmla="*/ 364202 h 2239792"/>
              <a:gd name="connsiteX3" fmla="*/ 2034656 w 2034656"/>
              <a:gd name="connsiteY3" fmla="*/ 1874816 h 2239792"/>
              <a:gd name="connsiteX4" fmla="*/ 1854605 w 2034656"/>
              <a:gd name="connsiteY4" fmla="*/ 2190984 h 2239792"/>
              <a:gd name="connsiteX5" fmla="*/ 1490763 w 2034656"/>
              <a:gd name="connsiteY5" fmla="*/ 2191306 h 2239792"/>
              <a:gd name="connsiteX6" fmla="*/ 182912 w 2034656"/>
              <a:gd name="connsiteY6" fmla="*/ 1435261 h 2239792"/>
              <a:gd name="connsiteX7" fmla="*/ 23 w 2034656"/>
              <a:gd name="connsiteY7" fmla="*/ 1120963 h 2239792"/>
              <a:gd name="connsiteX8" fmla="*/ 177638 w 2034656"/>
              <a:gd name="connsiteY8" fmla="*/ 804141 h 2239792"/>
              <a:gd name="connsiteX9" fmla="*/ 1477450 w 2034656"/>
              <a:gd name="connsiteY9" fmla="*/ 47784 h 2239792"/>
              <a:gd name="connsiteX10" fmla="*/ 1658398 w 2034656"/>
              <a:gd name="connsiteY10" fmla="*/ 3 h 223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34656" h="2239792">
                <a:moveTo>
                  <a:pt x="1658398" y="3"/>
                </a:moveTo>
                <a:cubicBezTo>
                  <a:pt x="1721250" y="217"/>
                  <a:pt x="1784171" y="16452"/>
                  <a:pt x="1839755" y="48356"/>
                </a:cubicBezTo>
                <a:cubicBezTo>
                  <a:pt x="1951825" y="113711"/>
                  <a:pt x="2022999" y="236024"/>
                  <a:pt x="2023545" y="364202"/>
                </a:cubicBezTo>
                <a:cubicBezTo>
                  <a:pt x="2023545" y="364202"/>
                  <a:pt x="2023545" y="364202"/>
                  <a:pt x="2034656" y="1874816"/>
                </a:cubicBezTo>
                <a:cubicBezTo>
                  <a:pt x="2034568" y="2005436"/>
                  <a:pt x="1966764" y="2125719"/>
                  <a:pt x="1854605" y="2190984"/>
                </a:cubicBezTo>
                <a:cubicBezTo>
                  <a:pt x="1742446" y="2256249"/>
                  <a:pt x="1604370" y="2255767"/>
                  <a:pt x="1490763" y="2191306"/>
                </a:cubicBezTo>
                <a:cubicBezTo>
                  <a:pt x="1490763" y="2191306"/>
                  <a:pt x="1490763" y="2191306"/>
                  <a:pt x="182912" y="1435261"/>
                </a:cubicBezTo>
                <a:cubicBezTo>
                  <a:pt x="70207" y="1372348"/>
                  <a:pt x="-967" y="1250035"/>
                  <a:pt x="23" y="1120963"/>
                </a:cubicBezTo>
                <a:cubicBezTo>
                  <a:pt x="-1424" y="991237"/>
                  <a:pt x="67015" y="868512"/>
                  <a:pt x="177638" y="804141"/>
                </a:cubicBezTo>
                <a:cubicBezTo>
                  <a:pt x="177638" y="804141"/>
                  <a:pt x="177638" y="804141"/>
                  <a:pt x="1477450" y="47784"/>
                </a:cubicBezTo>
                <a:cubicBezTo>
                  <a:pt x="1532761" y="15598"/>
                  <a:pt x="1595545" y="-210"/>
                  <a:pt x="1658398" y="3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B1084235-ABEB-4469-BE1F-C0F5302A28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43536" y="2223717"/>
            <a:ext cx="2034656" cy="2239792"/>
          </a:xfrm>
          <a:custGeom>
            <a:avLst/>
            <a:gdLst>
              <a:gd name="connsiteX0" fmla="*/ 1658398 w 2034656"/>
              <a:gd name="connsiteY0" fmla="*/ 3 h 2239792"/>
              <a:gd name="connsiteX1" fmla="*/ 1839755 w 2034656"/>
              <a:gd name="connsiteY1" fmla="*/ 48356 h 2239792"/>
              <a:gd name="connsiteX2" fmla="*/ 2023545 w 2034656"/>
              <a:gd name="connsiteY2" fmla="*/ 364202 h 2239792"/>
              <a:gd name="connsiteX3" fmla="*/ 2034656 w 2034656"/>
              <a:gd name="connsiteY3" fmla="*/ 1874816 h 2239792"/>
              <a:gd name="connsiteX4" fmla="*/ 1854605 w 2034656"/>
              <a:gd name="connsiteY4" fmla="*/ 2190984 h 2239792"/>
              <a:gd name="connsiteX5" fmla="*/ 1490763 w 2034656"/>
              <a:gd name="connsiteY5" fmla="*/ 2191306 h 2239792"/>
              <a:gd name="connsiteX6" fmla="*/ 182912 w 2034656"/>
              <a:gd name="connsiteY6" fmla="*/ 1435261 h 2239792"/>
              <a:gd name="connsiteX7" fmla="*/ 23 w 2034656"/>
              <a:gd name="connsiteY7" fmla="*/ 1120963 h 2239792"/>
              <a:gd name="connsiteX8" fmla="*/ 177638 w 2034656"/>
              <a:gd name="connsiteY8" fmla="*/ 804141 h 2239792"/>
              <a:gd name="connsiteX9" fmla="*/ 1477450 w 2034656"/>
              <a:gd name="connsiteY9" fmla="*/ 47784 h 2239792"/>
              <a:gd name="connsiteX10" fmla="*/ 1658398 w 2034656"/>
              <a:gd name="connsiteY10" fmla="*/ 3 h 223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34656" h="2239792">
                <a:moveTo>
                  <a:pt x="1658398" y="3"/>
                </a:moveTo>
                <a:cubicBezTo>
                  <a:pt x="1721250" y="217"/>
                  <a:pt x="1784171" y="16452"/>
                  <a:pt x="1839755" y="48356"/>
                </a:cubicBezTo>
                <a:cubicBezTo>
                  <a:pt x="1951825" y="113711"/>
                  <a:pt x="2022999" y="236024"/>
                  <a:pt x="2023545" y="364202"/>
                </a:cubicBezTo>
                <a:cubicBezTo>
                  <a:pt x="2023545" y="364202"/>
                  <a:pt x="2023545" y="364202"/>
                  <a:pt x="2034656" y="1874816"/>
                </a:cubicBezTo>
                <a:cubicBezTo>
                  <a:pt x="2034568" y="2005436"/>
                  <a:pt x="1966764" y="2125719"/>
                  <a:pt x="1854605" y="2190984"/>
                </a:cubicBezTo>
                <a:cubicBezTo>
                  <a:pt x="1742446" y="2256249"/>
                  <a:pt x="1604370" y="2255767"/>
                  <a:pt x="1490763" y="2191306"/>
                </a:cubicBezTo>
                <a:cubicBezTo>
                  <a:pt x="1490763" y="2191306"/>
                  <a:pt x="1490763" y="2191306"/>
                  <a:pt x="182912" y="1435261"/>
                </a:cubicBezTo>
                <a:cubicBezTo>
                  <a:pt x="70207" y="1372348"/>
                  <a:pt x="-967" y="1250035"/>
                  <a:pt x="23" y="1120963"/>
                </a:cubicBezTo>
                <a:cubicBezTo>
                  <a:pt x="-1424" y="991237"/>
                  <a:pt x="67015" y="868512"/>
                  <a:pt x="177638" y="804141"/>
                </a:cubicBezTo>
                <a:cubicBezTo>
                  <a:pt x="177638" y="804141"/>
                  <a:pt x="177638" y="804141"/>
                  <a:pt x="1477450" y="47784"/>
                </a:cubicBezTo>
                <a:cubicBezTo>
                  <a:pt x="1532761" y="15598"/>
                  <a:pt x="1595545" y="-210"/>
                  <a:pt x="1658398" y="3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6C4C1D5-0B92-4BB4-8BB0-F9487583348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514221" y="2223717"/>
            <a:ext cx="2034656" cy="2239792"/>
          </a:xfrm>
          <a:custGeom>
            <a:avLst/>
            <a:gdLst>
              <a:gd name="connsiteX0" fmla="*/ 1658398 w 2034656"/>
              <a:gd name="connsiteY0" fmla="*/ 3 h 2239792"/>
              <a:gd name="connsiteX1" fmla="*/ 1839755 w 2034656"/>
              <a:gd name="connsiteY1" fmla="*/ 48356 h 2239792"/>
              <a:gd name="connsiteX2" fmla="*/ 2023545 w 2034656"/>
              <a:gd name="connsiteY2" fmla="*/ 364202 h 2239792"/>
              <a:gd name="connsiteX3" fmla="*/ 2034656 w 2034656"/>
              <a:gd name="connsiteY3" fmla="*/ 1874816 h 2239792"/>
              <a:gd name="connsiteX4" fmla="*/ 1854605 w 2034656"/>
              <a:gd name="connsiteY4" fmla="*/ 2190984 h 2239792"/>
              <a:gd name="connsiteX5" fmla="*/ 1490763 w 2034656"/>
              <a:gd name="connsiteY5" fmla="*/ 2191306 h 2239792"/>
              <a:gd name="connsiteX6" fmla="*/ 182912 w 2034656"/>
              <a:gd name="connsiteY6" fmla="*/ 1435261 h 2239792"/>
              <a:gd name="connsiteX7" fmla="*/ 23 w 2034656"/>
              <a:gd name="connsiteY7" fmla="*/ 1120963 h 2239792"/>
              <a:gd name="connsiteX8" fmla="*/ 177638 w 2034656"/>
              <a:gd name="connsiteY8" fmla="*/ 804141 h 2239792"/>
              <a:gd name="connsiteX9" fmla="*/ 1477450 w 2034656"/>
              <a:gd name="connsiteY9" fmla="*/ 47784 h 2239792"/>
              <a:gd name="connsiteX10" fmla="*/ 1658398 w 2034656"/>
              <a:gd name="connsiteY10" fmla="*/ 3 h 2239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34656" h="2239792">
                <a:moveTo>
                  <a:pt x="1658398" y="3"/>
                </a:moveTo>
                <a:cubicBezTo>
                  <a:pt x="1721250" y="217"/>
                  <a:pt x="1784171" y="16452"/>
                  <a:pt x="1839755" y="48356"/>
                </a:cubicBezTo>
                <a:cubicBezTo>
                  <a:pt x="1951825" y="113711"/>
                  <a:pt x="2022999" y="236024"/>
                  <a:pt x="2023545" y="364202"/>
                </a:cubicBezTo>
                <a:cubicBezTo>
                  <a:pt x="2023545" y="364202"/>
                  <a:pt x="2023545" y="364202"/>
                  <a:pt x="2034656" y="1874816"/>
                </a:cubicBezTo>
                <a:cubicBezTo>
                  <a:pt x="2034568" y="2005436"/>
                  <a:pt x="1966764" y="2125719"/>
                  <a:pt x="1854605" y="2190984"/>
                </a:cubicBezTo>
                <a:cubicBezTo>
                  <a:pt x="1742446" y="2256249"/>
                  <a:pt x="1604370" y="2255767"/>
                  <a:pt x="1490763" y="2191306"/>
                </a:cubicBezTo>
                <a:cubicBezTo>
                  <a:pt x="1490763" y="2191306"/>
                  <a:pt x="1490763" y="2191306"/>
                  <a:pt x="182912" y="1435261"/>
                </a:cubicBezTo>
                <a:cubicBezTo>
                  <a:pt x="70207" y="1372348"/>
                  <a:pt x="-967" y="1250035"/>
                  <a:pt x="23" y="1120963"/>
                </a:cubicBezTo>
                <a:cubicBezTo>
                  <a:pt x="-1424" y="991237"/>
                  <a:pt x="67015" y="868512"/>
                  <a:pt x="177638" y="804141"/>
                </a:cubicBezTo>
                <a:cubicBezTo>
                  <a:pt x="177638" y="804141"/>
                  <a:pt x="177638" y="804141"/>
                  <a:pt x="1477450" y="47784"/>
                </a:cubicBezTo>
                <a:cubicBezTo>
                  <a:pt x="1532761" y="15598"/>
                  <a:pt x="1595545" y="-210"/>
                  <a:pt x="1658398" y="3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4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7EAA63E8-C8FF-4429-9EEB-3AFCDC3C2C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2000" cy="685799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A5C7FFB-2604-47CE-BC69-112DD6F5A5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998766"/>
            <a:ext cx="4963887" cy="4136571"/>
          </a:xfrm>
          <a:custGeom>
            <a:avLst/>
            <a:gdLst>
              <a:gd name="connsiteX0" fmla="*/ 123394 w 4963886"/>
              <a:gd name="connsiteY0" fmla="*/ 0 h 4136571"/>
              <a:gd name="connsiteX1" fmla="*/ 4840492 w 4963886"/>
              <a:gd name="connsiteY1" fmla="*/ 0 h 4136571"/>
              <a:gd name="connsiteX2" fmla="*/ 4963886 w 4963886"/>
              <a:gd name="connsiteY2" fmla="*/ 123394 h 4136571"/>
              <a:gd name="connsiteX3" fmla="*/ 4963886 w 4963886"/>
              <a:gd name="connsiteY3" fmla="*/ 4013177 h 4136571"/>
              <a:gd name="connsiteX4" fmla="*/ 4840492 w 4963886"/>
              <a:gd name="connsiteY4" fmla="*/ 4136571 h 4136571"/>
              <a:gd name="connsiteX5" fmla="*/ 123394 w 4963886"/>
              <a:gd name="connsiteY5" fmla="*/ 4136571 h 4136571"/>
              <a:gd name="connsiteX6" fmla="*/ 0 w 4963886"/>
              <a:gd name="connsiteY6" fmla="*/ 4013177 h 4136571"/>
              <a:gd name="connsiteX7" fmla="*/ 0 w 4963886"/>
              <a:gd name="connsiteY7" fmla="*/ 123394 h 4136571"/>
              <a:gd name="connsiteX8" fmla="*/ 123394 w 4963886"/>
              <a:gd name="connsiteY8" fmla="*/ 0 h 413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63886" h="4136571">
                <a:moveTo>
                  <a:pt x="123394" y="0"/>
                </a:moveTo>
                <a:lnTo>
                  <a:pt x="4840492" y="0"/>
                </a:lnTo>
                <a:cubicBezTo>
                  <a:pt x="4908641" y="0"/>
                  <a:pt x="4963886" y="55245"/>
                  <a:pt x="4963886" y="123394"/>
                </a:cubicBezTo>
                <a:lnTo>
                  <a:pt x="4963886" y="4013177"/>
                </a:lnTo>
                <a:cubicBezTo>
                  <a:pt x="4963886" y="4081326"/>
                  <a:pt x="4908641" y="4136571"/>
                  <a:pt x="4840492" y="4136571"/>
                </a:cubicBezTo>
                <a:lnTo>
                  <a:pt x="123394" y="4136571"/>
                </a:lnTo>
                <a:cubicBezTo>
                  <a:pt x="55245" y="4136571"/>
                  <a:pt x="0" y="4081326"/>
                  <a:pt x="0" y="4013177"/>
                </a:cubicBezTo>
                <a:lnTo>
                  <a:pt x="0" y="123394"/>
                </a:lnTo>
                <a:cubicBezTo>
                  <a:pt x="0" y="55245"/>
                  <a:pt x="55245" y="0"/>
                  <a:pt x="12339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7AC3F95-CFD5-4E94-9B21-0BDF429CE7E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3714" y="998766"/>
            <a:ext cx="4963887" cy="4136571"/>
          </a:xfrm>
          <a:custGeom>
            <a:avLst/>
            <a:gdLst>
              <a:gd name="connsiteX0" fmla="*/ 123394 w 4963886"/>
              <a:gd name="connsiteY0" fmla="*/ 0 h 4136571"/>
              <a:gd name="connsiteX1" fmla="*/ 4840492 w 4963886"/>
              <a:gd name="connsiteY1" fmla="*/ 0 h 4136571"/>
              <a:gd name="connsiteX2" fmla="*/ 4963886 w 4963886"/>
              <a:gd name="connsiteY2" fmla="*/ 123394 h 4136571"/>
              <a:gd name="connsiteX3" fmla="*/ 4963886 w 4963886"/>
              <a:gd name="connsiteY3" fmla="*/ 4013177 h 4136571"/>
              <a:gd name="connsiteX4" fmla="*/ 4840492 w 4963886"/>
              <a:gd name="connsiteY4" fmla="*/ 4136571 h 4136571"/>
              <a:gd name="connsiteX5" fmla="*/ 123394 w 4963886"/>
              <a:gd name="connsiteY5" fmla="*/ 4136571 h 4136571"/>
              <a:gd name="connsiteX6" fmla="*/ 0 w 4963886"/>
              <a:gd name="connsiteY6" fmla="*/ 4013177 h 4136571"/>
              <a:gd name="connsiteX7" fmla="*/ 0 w 4963886"/>
              <a:gd name="connsiteY7" fmla="*/ 123394 h 4136571"/>
              <a:gd name="connsiteX8" fmla="*/ 123394 w 4963886"/>
              <a:gd name="connsiteY8" fmla="*/ 0 h 413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63886" h="4136571">
                <a:moveTo>
                  <a:pt x="123394" y="0"/>
                </a:moveTo>
                <a:lnTo>
                  <a:pt x="4840492" y="0"/>
                </a:lnTo>
                <a:cubicBezTo>
                  <a:pt x="4908641" y="0"/>
                  <a:pt x="4963886" y="55245"/>
                  <a:pt x="4963886" y="123394"/>
                </a:cubicBezTo>
                <a:lnTo>
                  <a:pt x="4963886" y="4013177"/>
                </a:lnTo>
                <a:cubicBezTo>
                  <a:pt x="4963886" y="4081326"/>
                  <a:pt x="4908641" y="4136571"/>
                  <a:pt x="4840492" y="4136571"/>
                </a:cubicBezTo>
                <a:lnTo>
                  <a:pt x="123394" y="4136571"/>
                </a:lnTo>
                <a:cubicBezTo>
                  <a:pt x="55245" y="4136571"/>
                  <a:pt x="0" y="4081326"/>
                  <a:pt x="0" y="4013177"/>
                </a:cubicBezTo>
                <a:lnTo>
                  <a:pt x="0" y="123394"/>
                </a:lnTo>
                <a:cubicBezTo>
                  <a:pt x="0" y="55245"/>
                  <a:pt x="55245" y="0"/>
                  <a:pt x="12339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1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6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DB910-ECCA-496C-B01E-99C698910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AD792-19EE-41E7-97EE-A182F345E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ED263-D9B4-4749-A327-5B1D895C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75747-B042-441E-AA52-97CFBABCFF8C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D22C6-BD82-402F-8EA4-341D85140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ED94D-889D-4C6A-A4EB-125724039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F9E8F-1CD9-4C3C-8153-7F275D390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1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9">
            <a:extLst>
              <a:ext uri="{FF2B5EF4-FFF2-40B4-BE49-F238E27FC236}">
                <a16:creationId xmlns:a16="http://schemas.microsoft.com/office/drawing/2014/main" id="{DFC86F7F-9EAE-43C2-8A6D-EBA6948A08AE}"/>
              </a:ext>
            </a:extLst>
          </p:cNvPr>
          <p:cNvSpPr>
            <a:spLocks/>
          </p:cNvSpPr>
          <p:nvPr/>
        </p:nvSpPr>
        <p:spPr bwMode="auto">
          <a:xfrm rot="5400000">
            <a:off x="-1028270" y="4852611"/>
            <a:ext cx="4625033" cy="4180319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60000"/>
                <a:lumOff val="40000"/>
              </a:schemeClr>
            </a:solidFill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Freeform 9">
            <a:extLst>
              <a:ext uri="{FF2B5EF4-FFF2-40B4-BE49-F238E27FC236}">
                <a16:creationId xmlns:a16="http://schemas.microsoft.com/office/drawing/2014/main" id="{BF278E43-4289-46CB-AC7C-C420B8BA598D}"/>
              </a:ext>
            </a:extLst>
          </p:cNvPr>
          <p:cNvSpPr>
            <a:spLocks/>
          </p:cNvSpPr>
          <p:nvPr/>
        </p:nvSpPr>
        <p:spPr bwMode="auto">
          <a:xfrm rot="4671525">
            <a:off x="5698397" y="5643530"/>
            <a:ext cx="6923685" cy="625794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60000"/>
                <a:lumOff val="40000"/>
              </a:schemeClr>
            </a:solidFill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2DA0E394-B625-4386-BFF8-971F6229F616}"/>
              </a:ext>
            </a:extLst>
          </p:cNvPr>
          <p:cNvSpPr>
            <a:spLocks/>
          </p:cNvSpPr>
          <p:nvPr/>
        </p:nvSpPr>
        <p:spPr bwMode="auto">
          <a:xfrm rot="8875849">
            <a:off x="-269976" y="-438529"/>
            <a:ext cx="6923685" cy="625794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60000"/>
                <a:lumOff val="40000"/>
              </a:schemeClr>
            </a:solidFill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Freeform 9">
            <a:extLst>
              <a:ext uri="{FF2B5EF4-FFF2-40B4-BE49-F238E27FC236}">
                <a16:creationId xmlns:a16="http://schemas.microsoft.com/office/drawing/2014/main" id="{CDF3C30A-DEE2-4492-9523-3AD761CBF0F7}"/>
              </a:ext>
            </a:extLst>
          </p:cNvPr>
          <p:cNvSpPr>
            <a:spLocks/>
          </p:cNvSpPr>
          <p:nvPr/>
        </p:nvSpPr>
        <p:spPr bwMode="auto">
          <a:xfrm rot="8875849">
            <a:off x="984366" y="627337"/>
            <a:ext cx="4302708" cy="388898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600000" scaled="0"/>
          </a:gra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9D011A14-20B2-424E-9D72-04084C6093F9}"/>
              </a:ext>
            </a:extLst>
          </p:cNvPr>
          <p:cNvSpPr>
            <a:spLocks/>
          </p:cNvSpPr>
          <p:nvPr/>
        </p:nvSpPr>
        <p:spPr bwMode="auto">
          <a:xfrm rot="12752839">
            <a:off x="505083" y="329250"/>
            <a:ext cx="901279" cy="814617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id="{767BC589-DFF8-43BA-9274-2BD856E8FB45}"/>
              </a:ext>
            </a:extLst>
          </p:cNvPr>
          <p:cNvSpPr>
            <a:spLocks/>
          </p:cNvSpPr>
          <p:nvPr/>
        </p:nvSpPr>
        <p:spPr bwMode="auto">
          <a:xfrm rot="12752839">
            <a:off x="-823088" y="4209511"/>
            <a:ext cx="1527391" cy="1380526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Freeform 9">
            <a:extLst>
              <a:ext uri="{FF2B5EF4-FFF2-40B4-BE49-F238E27FC236}">
                <a16:creationId xmlns:a16="http://schemas.microsoft.com/office/drawing/2014/main" id="{BAA17B90-B9D9-413B-834D-089DB03988FE}"/>
              </a:ext>
            </a:extLst>
          </p:cNvPr>
          <p:cNvSpPr>
            <a:spLocks/>
          </p:cNvSpPr>
          <p:nvPr/>
        </p:nvSpPr>
        <p:spPr bwMode="auto">
          <a:xfrm rot="12752839">
            <a:off x="4955389" y="1358758"/>
            <a:ext cx="734067" cy="663482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Freeform 9">
            <a:extLst>
              <a:ext uri="{FF2B5EF4-FFF2-40B4-BE49-F238E27FC236}">
                <a16:creationId xmlns:a16="http://schemas.microsoft.com/office/drawing/2014/main" id="{DE584911-DA68-4749-AF49-CFBC805B2F33}"/>
              </a:ext>
            </a:extLst>
          </p:cNvPr>
          <p:cNvSpPr>
            <a:spLocks/>
          </p:cNvSpPr>
          <p:nvPr/>
        </p:nvSpPr>
        <p:spPr bwMode="auto">
          <a:xfrm rot="12752839">
            <a:off x="2192188" y="5083651"/>
            <a:ext cx="734067" cy="663482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Freeform 9">
            <a:extLst>
              <a:ext uri="{FF2B5EF4-FFF2-40B4-BE49-F238E27FC236}">
                <a16:creationId xmlns:a16="http://schemas.microsoft.com/office/drawing/2014/main" id="{2DF4016B-419E-4255-B874-DA58331E11FE}"/>
              </a:ext>
            </a:extLst>
          </p:cNvPr>
          <p:cNvSpPr>
            <a:spLocks/>
          </p:cNvSpPr>
          <p:nvPr/>
        </p:nvSpPr>
        <p:spPr bwMode="auto">
          <a:xfrm rot="8875849" flipH="1">
            <a:off x="9909624" y="404531"/>
            <a:ext cx="1654841" cy="1495721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600000" scaled="0"/>
          </a:gra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C198F1F9-FAA5-459E-9193-A11BEBA50231}"/>
              </a:ext>
            </a:extLst>
          </p:cNvPr>
          <p:cNvSpPr txBox="1">
            <a:spLocks/>
          </p:cNvSpPr>
          <p:nvPr/>
        </p:nvSpPr>
        <p:spPr>
          <a:xfrm>
            <a:off x="5663665" y="1859956"/>
            <a:ext cx="6560459" cy="158954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R="0" lvl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sz="5400" b="0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9E278B">
                        <a:alpha val="85000"/>
                      </a:srgbClr>
                    </a:gs>
                    <a:gs pos="100000">
                      <a:srgbClr val="1580C4">
                        <a:alpha val="85000"/>
                      </a:srgbClr>
                    </a:gs>
                  </a:gsLst>
                  <a:lin ang="6600000" scaled="0"/>
                </a:gradFill>
                <a:effectLst/>
                <a:uLnTx/>
                <a:uFillTx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algn="ctr">
              <a:defRPr/>
            </a:pPr>
            <a:r>
              <a:rPr lang="zh-CN" altLang="en-US" sz="8000" dirty="0">
                <a:sym typeface="+mn-lt"/>
              </a:rPr>
              <a:t>进度汇报</a:t>
            </a:r>
            <a:endParaRPr lang="en-US" altLang="zh-CN" sz="8000" dirty="0">
              <a:sym typeface="+mn-lt"/>
            </a:endParaRPr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32567201-574D-4560-9F2D-FC1BCF3C7EBA}"/>
              </a:ext>
            </a:extLst>
          </p:cNvPr>
          <p:cNvSpPr txBox="1">
            <a:spLocks/>
          </p:cNvSpPr>
          <p:nvPr/>
        </p:nvSpPr>
        <p:spPr>
          <a:xfrm>
            <a:off x="1513709" y="1889602"/>
            <a:ext cx="3336400" cy="15895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6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20</a:t>
            </a:r>
            <a:r>
              <a:rPr kumimoji="0" lang="en-US" altLang="zh-CN" sz="66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20</a:t>
            </a:r>
            <a:endParaRPr kumimoji="0" lang="en-US" sz="66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方正细谭黑简体" panose="02000000000000000000" pitchFamily="2" charset="-122"/>
              <a:ea typeface="方正细谭黑简体" panose="02000000000000000000" pitchFamily="2" charset="-122"/>
              <a:cs typeface="+mn-ea"/>
              <a:sym typeface="+mn-lt"/>
            </a:endParaRPr>
          </a:p>
        </p:txBody>
      </p:sp>
      <p:sp>
        <p:nvSpPr>
          <p:cNvPr id="49" name="Freeform 9">
            <a:extLst>
              <a:ext uri="{FF2B5EF4-FFF2-40B4-BE49-F238E27FC236}">
                <a16:creationId xmlns:a16="http://schemas.microsoft.com/office/drawing/2014/main" id="{FB7EE6A6-9D6A-48EE-80DB-F296C56C13BA}"/>
              </a:ext>
            </a:extLst>
          </p:cNvPr>
          <p:cNvSpPr>
            <a:spLocks/>
          </p:cNvSpPr>
          <p:nvPr/>
        </p:nvSpPr>
        <p:spPr bwMode="auto">
          <a:xfrm rot="12752839">
            <a:off x="8662932" y="6294414"/>
            <a:ext cx="588416" cy="531837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 Placeholder 5">
            <a:extLst>
              <a:ext uri="{FF2B5EF4-FFF2-40B4-BE49-F238E27FC236}">
                <a16:creationId xmlns:a16="http://schemas.microsoft.com/office/drawing/2014/main" id="{9227802F-B052-469C-AAB9-6D5EA01DAF05}"/>
              </a:ext>
            </a:extLst>
          </p:cNvPr>
          <p:cNvSpPr txBox="1">
            <a:spLocks/>
          </p:cNvSpPr>
          <p:nvPr/>
        </p:nvSpPr>
        <p:spPr>
          <a:xfrm>
            <a:off x="5810288" y="3135830"/>
            <a:ext cx="6381712" cy="11579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6000" dirty="0">
                <a:gradFill>
                  <a:gsLst>
                    <a:gs pos="0">
                      <a:srgbClr val="9E278B">
                        <a:alpha val="85000"/>
                      </a:srgbClr>
                    </a:gs>
                    <a:gs pos="100000">
                      <a:srgbClr val="1580C4">
                        <a:alpha val="85000"/>
                      </a:srgbClr>
                    </a:gs>
                  </a:gsLst>
                  <a:lin ang="6600000" scaled="0"/>
                </a:gradFill>
                <a:cs typeface="+mn-ea"/>
                <a:sym typeface="+mn-lt"/>
              </a:rPr>
              <a:t>IDE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9E278B">
                      <a:alpha val="85000"/>
                    </a:srgbClr>
                  </a:gs>
                  <a:gs pos="100000">
                    <a:srgbClr val="1580C4">
                      <a:alpha val="85000"/>
                    </a:srgbClr>
                  </a:gs>
                </a:gsLst>
                <a:lin ang="6600000" scaled="0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TextBox 22">
            <a:extLst>
              <a:ext uri="{FF2B5EF4-FFF2-40B4-BE49-F238E27FC236}">
                <a16:creationId xmlns:a16="http://schemas.microsoft.com/office/drawing/2014/main" id="{EBA2904B-79BF-423D-ACF7-6C4C651D6F98}"/>
              </a:ext>
            </a:extLst>
          </p:cNvPr>
          <p:cNvSpPr txBox="1"/>
          <p:nvPr/>
        </p:nvSpPr>
        <p:spPr>
          <a:xfrm>
            <a:off x="7969882" y="4061750"/>
            <a:ext cx="1993829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30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rPr>
              <a:t>No Code No</a:t>
            </a:r>
            <a:r>
              <a:rPr kumimoji="0" lang="en-US" sz="1100" b="0" i="0" u="none" strike="noStrike" kern="1200" cap="none" spc="300" normalizeH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rPr>
              <a:t> Die</a:t>
            </a:r>
            <a:endParaRPr kumimoji="0" lang="id-ID" sz="1100" b="0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87E7FFF6-5B01-45A9-80C9-17049DD68DD8}"/>
              </a:ext>
            </a:extLst>
          </p:cNvPr>
          <p:cNvSpPr txBox="1">
            <a:spLocks/>
          </p:cNvSpPr>
          <p:nvPr/>
        </p:nvSpPr>
        <p:spPr>
          <a:xfrm>
            <a:off x="6623433" y="5304667"/>
            <a:ext cx="5073612" cy="4659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zh-CN" altLang="en-US" sz="2000" spc="300" dirty="0">
                <a:solidFill>
                  <a:srgbClr val="3F3F3F">
                    <a:lumMod val="75000"/>
                  </a:srgbClr>
                </a:solidFill>
                <a:cs typeface="+mn-ea"/>
                <a:sym typeface="+mn-lt"/>
              </a:rPr>
              <a:t>汇报：闫星润</a:t>
            </a:r>
            <a:r>
              <a:rPr lang="en-US" altLang="zh-CN" sz="2000" spc="300" dirty="0">
                <a:solidFill>
                  <a:srgbClr val="3F3F3F">
                    <a:lumMod val="75000"/>
                  </a:srgbClr>
                </a:solidFill>
                <a:cs typeface="+mn-ea"/>
                <a:sym typeface="+mn-lt"/>
              </a:rPr>
              <a:t>   </a:t>
            </a:r>
            <a:r>
              <a:rPr lang="zh-CN" altLang="en-US" sz="2000" spc="300" dirty="0">
                <a:solidFill>
                  <a:srgbClr val="3F3F3F">
                    <a:lumMod val="75000"/>
                  </a:srgbClr>
                </a:solidFill>
                <a:cs typeface="+mn-ea"/>
                <a:sym typeface="+mn-lt"/>
              </a:rPr>
              <a:t>时间：</a:t>
            </a:r>
            <a:r>
              <a:rPr lang="en-US" altLang="zh-CN" sz="2000" spc="300" dirty="0">
                <a:solidFill>
                  <a:srgbClr val="3F3F3F">
                    <a:lumMod val="75000"/>
                  </a:srgbClr>
                </a:solidFill>
                <a:cs typeface="+mn-ea"/>
                <a:sym typeface="+mn-lt"/>
              </a:rPr>
              <a:t>2020.9.22</a:t>
            </a:r>
          </a:p>
        </p:txBody>
      </p:sp>
    </p:spTree>
    <p:extLst>
      <p:ext uri="{BB962C8B-B14F-4D97-AF65-F5344CB8AC3E}">
        <p14:creationId xmlns:p14="http://schemas.microsoft.com/office/powerpoint/2010/main" val="127637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2" grpId="0" animBg="1"/>
      <p:bldP spid="30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3" grpId="0" animBg="1"/>
      <p:bldP spid="34" grpId="0"/>
      <p:bldP spid="47" grpId="0" build="p"/>
      <p:bldP spid="49" grpId="0" animBg="1"/>
      <p:bldP spid="50" grpId="0"/>
      <p:bldP spid="51" grpId="0"/>
      <p:bldP spid="5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B1225-AC8D-40A7-A98E-60A0ED85B3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cs typeface="+mn-ea"/>
                <a:sym typeface="+mn-lt"/>
              </a:rPr>
              <a:t>拓展功能</a:t>
            </a:r>
            <a:r>
              <a:rPr lang="en-US" altLang="zh-CN" b="1" dirty="0">
                <a:latin typeface="+mn-lt"/>
                <a:cs typeface="+mn-ea"/>
                <a:sym typeface="+mn-lt"/>
              </a:rPr>
              <a:t>×2</a:t>
            </a:r>
            <a:endParaRPr lang="en-US" b="1" dirty="0">
              <a:latin typeface="+mn-lt"/>
              <a:cs typeface="+mn-ea"/>
              <a:sym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F4CA6-04A5-4A3E-B54B-8C56D88CCC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Extended Functions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A58DD4-3EA5-4E29-A285-60BF77B99BEE}"/>
              </a:ext>
            </a:extLst>
          </p:cNvPr>
          <p:cNvSpPr/>
          <p:nvPr/>
        </p:nvSpPr>
        <p:spPr>
          <a:xfrm>
            <a:off x="1467645" y="3009900"/>
            <a:ext cx="2247900" cy="109059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BC6536-0433-409D-A091-88B6B15DB743}"/>
              </a:ext>
            </a:extLst>
          </p:cNvPr>
          <p:cNvSpPr txBox="1"/>
          <p:nvPr/>
        </p:nvSpPr>
        <p:spPr>
          <a:xfrm>
            <a:off x="1384589" y="3019825"/>
            <a:ext cx="2430219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自动补全</a:t>
            </a:r>
            <a:endParaRPr kumimoji="0" lang="id-ID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494563-BB57-4571-9FD3-92E357D93FDC}"/>
              </a:ext>
            </a:extLst>
          </p:cNvPr>
          <p:cNvSpPr/>
          <p:nvPr/>
        </p:nvSpPr>
        <p:spPr>
          <a:xfrm>
            <a:off x="4972051" y="3009900"/>
            <a:ext cx="2247900" cy="109059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A9A2E-610E-4DF9-BFAD-24BAD78EDBFF}"/>
              </a:ext>
            </a:extLst>
          </p:cNvPr>
          <p:cNvSpPr txBox="1"/>
          <p:nvPr/>
        </p:nvSpPr>
        <p:spPr>
          <a:xfrm>
            <a:off x="5018041" y="3048001"/>
            <a:ext cx="2155918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自动匹配</a:t>
            </a:r>
            <a:endParaRPr kumimoji="0" lang="id-ID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E824606-BE32-4B9D-A06E-0382A62E8AC5}"/>
              </a:ext>
            </a:extLst>
          </p:cNvPr>
          <p:cNvSpPr/>
          <p:nvPr/>
        </p:nvSpPr>
        <p:spPr>
          <a:xfrm>
            <a:off x="8476457" y="3009900"/>
            <a:ext cx="2247900" cy="109059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F1A9B9-B961-40C3-BC77-065232663C2C}"/>
              </a:ext>
            </a:extLst>
          </p:cNvPr>
          <p:cNvSpPr txBox="1"/>
          <p:nvPr/>
        </p:nvSpPr>
        <p:spPr>
          <a:xfrm>
            <a:off x="8589717" y="3048001"/>
            <a:ext cx="2020911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自动排版</a:t>
            </a:r>
            <a:endParaRPr kumimoji="0" lang="id-ID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087EB90-3E92-49F4-9D94-6B3D25DF5AAA}"/>
              </a:ext>
            </a:extLst>
          </p:cNvPr>
          <p:cNvGrpSpPr/>
          <p:nvPr/>
        </p:nvGrpSpPr>
        <p:grpSpPr>
          <a:xfrm>
            <a:off x="9352503" y="2096242"/>
            <a:ext cx="495340" cy="453311"/>
            <a:chOff x="2346326" y="1617663"/>
            <a:chExt cx="785813" cy="719137"/>
          </a:xfr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600000" scaled="0"/>
          </a:gradFill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BE8312C-65C2-4E99-A1EB-67779FEA9A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3976" y="1617663"/>
              <a:ext cx="293688" cy="95250"/>
            </a:xfrm>
            <a:custGeom>
              <a:avLst/>
              <a:gdLst>
                <a:gd name="T0" fmla="*/ 66 w 81"/>
                <a:gd name="T1" fmla="*/ 0 h 26"/>
                <a:gd name="T2" fmla="*/ 14 w 81"/>
                <a:gd name="T3" fmla="*/ 0 h 26"/>
                <a:gd name="T4" fmla="*/ 0 w 81"/>
                <a:gd name="T5" fmla="*/ 15 h 26"/>
                <a:gd name="T6" fmla="*/ 0 w 81"/>
                <a:gd name="T7" fmla="*/ 21 h 26"/>
                <a:gd name="T8" fmla="*/ 4 w 81"/>
                <a:gd name="T9" fmla="*/ 26 h 26"/>
                <a:gd name="T10" fmla="*/ 8 w 81"/>
                <a:gd name="T11" fmla="*/ 21 h 26"/>
                <a:gd name="T12" fmla="*/ 8 w 81"/>
                <a:gd name="T13" fmla="*/ 15 h 26"/>
                <a:gd name="T14" fmla="*/ 14 w 81"/>
                <a:gd name="T15" fmla="*/ 9 h 26"/>
                <a:gd name="T16" fmla="*/ 66 w 81"/>
                <a:gd name="T17" fmla="*/ 9 h 26"/>
                <a:gd name="T18" fmla="*/ 72 w 81"/>
                <a:gd name="T19" fmla="*/ 15 h 26"/>
                <a:gd name="T20" fmla="*/ 72 w 81"/>
                <a:gd name="T21" fmla="*/ 21 h 26"/>
                <a:gd name="T22" fmla="*/ 76 w 81"/>
                <a:gd name="T23" fmla="*/ 26 h 26"/>
                <a:gd name="T24" fmla="*/ 81 w 81"/>
                <a:gd name="T25" fmla="*/ 21 h 26"/>
                <a:gd name="T26" fmla="*/ 81 w 81"/>
                <a:gd name="T27" fmla="*/ 15 h 26"/>
                <a:gd name="T28" fmla="*/ 66 w 81"/>
                <a:gd name="T29" fmla="*/ 0 h 26"/>
                <a:gd name="T30" fmla="*/ 66 w 81"/>
                <a:gd name="T31" fmla="*/ 0 h 26"/>
                <a:gd name="T32" fmla="*/ 66 w 81"/>
                <a:gd name="T3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26">
                  <a:moveTo>
                    <a:pt x="6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7" y="26"/>
                    <a:pt x="8" y="24"/>
                    <a:pt x="8" y="2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1"/>
                    <a:pt x="11" y="9"/>
                    <a:pt x="14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9" y="9"/>
                    <a:pt x="72" y="11"/>
                    <a:pt x="72" y="15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72" y="24"/>
                    <a:pt x="74" y="26"/>
                    <a:pt x="76" y="26"/>
                  </a:cubicBezTo>
                  <a:cubicBezTo>
                    <a:pt x="79" y="26"/>
                    <a:pt x="81" y="24"/>
                    <a:pt x="81" y="21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1" y="7"/>
                    <a:pt x="74" y="0"/>
                    <a:pt x="66" y="0"/>
                  </a:cubicBezTo>
                  <a:close/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F3059F9E-3CE8-48D0-9A67-6E5040105B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6326" y="1746250"/>
              <a:ext cx="785813" cy="590550"/>
            </a:xfrm>
            <a:custGeom>
              <a:avLst/>
              <a:gdLst>
                <a:gd name="T0" fmla="*/ 20 w 216"/>
                <a:gd name="T1" fmla="*/ 0 h 161"/>
                <a:gd name="T2" fmla="*/ 0 w 216"/>
                <a:gd name="T3" fmla="*/ 58 h 161"/>
                <a:gd name="T4" fmla="*/ 5 w 216"/>
                <a:gd name="T5" fmla="*/ 63 h 161"/>
                <a:gd name="T6" fmla="*/ 14 w 216"/>
                <a:gd name="T7" fmla="*/ 161 h 161"/>
                <a:gd name="T8" fmla="*/ 211 w 216"/>
                <a:gd name="T9" fmla="*/ 151 h 161"/>
                <a:gd name="T10" fmla="*/ 213 w 216"/>
                <a:gd name="T11" fmla="*/ 63 h 161"/>
                <a:gd name="T12" fmla="*/ 216 w 216"/>
                <a:gd name="T13" fmla="*/ 20 h 161"/>
                <a:gd name="T14" fmla="*/ 37 w 216"/>
                <a:gd name="T15" fmla="*/ 152 h 161"/>
                <a:gd name="T16" fmla="*/ 14 w 216"/>
                <a:gd name="T17" fmla="*/ 151 h 161"/>
                <a:gd name="T18" fmla="*/ 26 w 216"/>
                <a:gd name="T19" fmla="*/ 129 h 161"/>
                <a:gd name="T20" fmla="*/ 37 w 216"/>
                <a:gd name="T21" fmla="*/ 152 h 161"/>
                <a:gd name="T22" fmla="*/ 202 w 216"/>
                <a:gd name="T23" fmla="*/ 152 h 161"/>
                <a:gd name="T24" fmla="*/ 179 w 216"/>
                <a:gd name="T25" fmla="*/ 140 h 161"/>
                <a:gd name="T26" fmla="*/ 202 w 216"/>
                <a:gd name="T27" fmla="*/ 129 h 161"/>
                <a:gd name="T28" fmla="*/ 202 w 216"/>
                <a:gd name="T29" fmla="*/ 120 h 161"/>
                <a:gd name="T30" fmla="*/ 170 w 216"/>
                <a:gd name="T31" fmla="*/ 140 h 161"/>
                <a:gd name="T32" fmla="*/ 46 w 216"/>
                <a:gd name="T33" fmla="*/ 152 h 161"/>
                <a:gd name="T34" fmla="*/ 26 w 216"/>
                <a:gd name="T35" fmla="*/ 120 h 161"/>
                <a:gd name="T36" fmla="*/ 14 w 216"/>
                <a:gd name="T37" fmla="*/ 65 h 161"/>
                <a:gd name="T38" fmla="*/ 88 w 216"/>
                <a:gd name="T39" fmla="*/ 101 h 161"/>
                <a:gd name="T40" fmla="*/ 123 w 216"/>
                <a:gd name="T41" fmla="*/ 105 h 161"/>
                <a:gd name="T42" fmla="*/ 128 w 216"/>
                <a:gd name="T43" fmla="*/ 87 h 161"/>
                <a:gd name="T44" fmla="*/ 202 w 216"/>
                <a:gd name="T45" fmla="*/ 120 h 161"/>
                <a:gd name="T46" fmla="*/ 97 w 216"/>
                <a:gd name="T47" fmla="*/ 76 h 161"/>
                <a:gd name="T48" fmla="*/ 119 w 216"/>
                <a:gd name="T49" fmla="*/ 97 h 161"/>
                <a:gd name="T50" fmla="*/ 208 w 216"/>
                <a:gd name="T51" fmla="*/ 55 h 161"/>
                <a:gd name="T52" fmla="*/ 128 w 216"/>
                <a:gd name="T53" fmla="*/ 72 h 161"/>
                <a:gd name="T54" fmla="*/ 93 w 216"/>
                <a:gd name="T55" fmla="*/ 67 h 161"/>
                <a:gd name="T56" fmla="*/ 88 w 216"/>
                <a:gd name="T57" fmla="*/ 78 h 161"/>
                <a:gd name="T58" fmla="*/ 8 w 216"/>
                <a:gd name="T59" fmla="*/ 20 h 161"/>
                <a:gd name="T60" fmla="*/ 37 w 216"/>
                <a:gd name="T61" fmla="*/ 8 h 161"/>
                <a:gd name="T62" fmla="*/ 42 w 216"/>
                <a:gd name="T63" fmla="*/ 27 h 161"/>
                <a:gd name="T64" fmla="*/ 46 w 216"/>
                <a:gd name="T65" fmla="*/ 8 h 161"/>
                <a:gd name="T66" fmla="*/ 169 w 216"/>
                <a:gd name="T67" fmla="*/ 23 h 161"/>
                <a:gd name="T68" fmla="*/ 177 w 216"/>
                <a:gd name="T69" fmla="*/ 23 h 161"/>
                <a:gd name="T70" fmla="*/ 196 w 216"/>
                <a:gd name="T71" fmla="*/ 8 h 161"/>
                <a:gd name="T72" fmla="*/ 208 w 216"/>
                <a:gd name="T73" fmla="*/ 55 h 161"/>
                <a:gd name="T74" fmla="*/ 208 w 216"/>
                <a:gd name="T75" fmla="*/ 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6" h="161">
                  <a:moveTo>
                    <a:pt x="196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0"/>
                    <a:pt x="1" y="61"/>
                    <a:pt x="3" y="62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7"/>
                    <a:pt x="9" y="161"/>
                    <a:pt x="14" y="161"/>
                  </a:cubicBezTo>
                  <a:cubicBezTo>
                    <a:pt x="202" y="161"/>
                    <a:pt x="202" y="161"/>
                    <a:pt x="202" y="161"/>
                  </a:cubicBezTo>
                  <a:cubicBezTo>
                    <a:pt x="207" y="161"/>
                    <a:pt x="211" y="157"/>
                    <a:pt x="211" y="151"/>
                  </a:cubicBezTo>
                  <a:cubicBezTo>
                    <a:pt x="211" y="63"/>
                    <a:pt x="211" y="63"/>
                    <a:pt x="211" y="63"/>
                  </a:cubicBezTo>
                  <a:cubicBezTo>
                    <a:pt x="213" y="63"/>
                    <a:pt x="213" y="63"/>
                    <a:pt x="213" y="63"/>
                  </a:cubicBezTo>
                  <a:cubicBezTo>
                    <a:pt x="215" y="62"/>
                    <a:pt x="216" y="60"/>
                    <a:pt x="216" y="58"/>
                  </a:cubicBezTo>
                  <a:cubicBezTo>
                    <a:pt x="216" y="20"/>
                    <a:pt x="216" y="20"/>
                    <a:pt x="216" y="20"/>
                  </a:cubicBezTo>
                  <a:cubicBezTo>
                    <a:pt x="216" y="9"/>
                    <a:pt x="207" y="0"/>
                    <a:pt x="196" y="0"/>
                  </a:cubicBezTo>
                  <a:close/>
                  <a:moveTo>
                    <a:pt x="37" y="152"/>
                  </a:moveTo>
                  <a:cubicBezTo>
                    <a:pt x="14" y="152"/>
                    <a:pt x="14" y="152"/>
                    <a:pt x="14" y="152"/>
                  </a:cubicBezTo>
                  <a:cubicBezTo>
                    <a:pt x="14" y="152"/>
                    <a:pt x="14" y="152"/>
                    <a:pt x="14" y="151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26" y="129"/>
                    <a:pt x="26" y="129"/>
                    <a:pt x="26" y="129"/>
                  </a:cubicBezTo>
                  <a:cubicBezTo>
                    <a:pt x="32" y="129"/>
                    <a:pt x="37" y="134"/>
                    <a:pt x="37" y="140"/>
                  </a:cubicBezTo>
                  <a:lnTo>
                    <a:pt x="37" y="152"/>
                  </a:lnTo>
                  <a:close/>
                  <a:moveTo>
                    <a:pt x="202" y="151"/>
                  </a:moveTo>
                  <a:cubicBezTo>
                    <a:pt x="202" y="152"/>
                    <a:pt x="202" y="152"/>
                    <a:pt x="202" y="152"/>
                  </a:cubicBezTo>
                  <a:cubicBezTo>
                    <a:pt x="179" y="152"/>
                    <a:pt x="179" y="152"/>
                    <a:pt x="179" y="152"/>
                  </a:cubicBezTo>
                  <a:cubicBezTo>
                    <a:pt x="179" y="140"/>
                    <a:pt x="179" y="140"/>
                    <a:pt x="179" y="140"/>
                  </a:cubicBezTo>
                  <a:cubicBezTo>
                    <a:pt x="179" y="134"/>
                    <a:pt x="184" y="129"/>
                    <a:pt x="190" y="129"/>
                  </a:cubicBezTo>
                  <a:cubicBezTo>
                    <a:pt x="202" y="129"/>
                    <a:pt x="202" y="129"/>
                    <a:pt x="202" y="129"/>
                  </a:cubicBezTo>
                  <a:lnTo>
                    <a:pt x="202" y="151"/>
                  </a:lnTo>
                  <a:close/>
                  <a:moveTo>
                    <a:pt x="202" y="120"/>
                  </a:moveTo>
                  <a:cubicBezTo>
                    <a:pt x="190" y="120"/>
                    <a:pt x="190" y="120"/>
                    <a:pt x="190" y="120"/>
                  </a:cubicBezTo>
                  <a:cubicBezTo>
                    <a:pt x="179" y="120"/>
                    <a:pt x="170" y="129"/>
                    <a:pt x="170" y="140"/>
                  </a:cubicBezTo>
                  <a:cubicBezTo>
                    <a:pt x="170" y="152"/>
                    <a:pt x="170" y="152"/>
                    <a:pt x="170" y="152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6" y="140"/>
                    <a:pt x="46" y="140"/>
                    <a:pt x="46" y="140"/>
                  </a:cubicBezTo>
                  <a:cubicBezTo>
                    <a:pt x="46" y="129"/>
                    <a:pt x="37" y="120"/>
                    <a:pt x="26" y="120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88" y="103"/>
                    <a:pt x="90" y="105"/>
                    <a:pt x="93" y="105"/>
                  </a:cubicBezTo>
                  <a:cubicBezTo>
                    <a:pt x="123" y="105"/>
                    <a:pt x="123" y="105"/>
                    <a:pt x="123" y="105"/>
                  </a:cubicBezTo>
                  <a:cubicBezTo>
                    <a:pt x="126" y="105"/>
                    <a:pt x="128" y="103"/>
                    <a:pt x="128" y="101"/>
                  </a:cubicBezTo>
                  <a:cubicBezTo>
                    <a:pt x="128" y="87"/>
                    <a:pt x="128" y="87"/>
                    <a:pt x="128" y="87"/>
                  </a:cubicBezTo>
                  <a:cubicBezTo>
                    <a:pt x="202" y="66"/>
                    <a:pt x="202" y="66"/>
                    <a:pt x="202" y="66"/>
                  </a:cubicBezTo>
                  <a:lnTo>
                    <a:pt x="202" y="120"/>
                  </a:lnTo>
                  <a:close/>
                  <a:moveTo>
                    <a:pt x="97" y="97"/>
                  </a:moveTo>
                  <a:cubicBezTo>
                    <a:pt x="97" y="76"/>
                    <a:pt x="97" y="76"/>
                    <a:pt x="97" y="76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19" y="97"/>
                    <a:pt x="119" y="97"/>
                    <a:pt x="119" y="97"/>
                  </a:cubicBezTo>
                  <a:lnTo>
                    <a:pt x="97" y="97"/>
                  </a:lnTo>
                  <a:close/>
                  <a:moveTo>
                    <a:pt x="208" y="55"/>
                  </a:moveTo>
                  <a:cubicBezTo>
                    <a:pt x="128" y="79"/>
                    <a:pt x="128" y="79"/>
                    <a:pt x="128" y="79"/>
                  </a:cubicBezTo>
                  <a:cubicBezTo>
                    <a:pt x="128" y="72"/>
                    <a:pt x="128" y="72"/>
                    <a:pt x="128" y="72"/>
                  </a:cubicBezTo>
                  <a:cubicBezTo>
                    <a:pt x="128" y="69"/>
                    <a:pt x="126" y="67"/>
                    <a:pt x="123" y="67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90" y="67"/>
                    <a:pt x="88" y="69"/>
                    <a:pt x="88" y="72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3"/>
                    <a:pt x="13" y="8"/>
                    <a:pt x="20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5"/>
                    <a:pt x="39" y="27"/>
                    <a:pt x="42" y="27"/>
                  </a:cubicBezTo>
                  <a:cubicBezTo>
                    <a:pt x="44" y="27"/>
                    <a:pt x="46" y="25"/>
                    <a:pt x="46" y="23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23"/>
                    <a:pt x="169" y="23"/>
                    <a:pt x="169" y="23"/>
                  </a:cubicBezTo>
                  <a:cubicBezTo>
                    <a:pt x="169" y="25"/>
                    <a:pt x="171" y="27"/>
                    <a:pt x="173" y="27"/>
                  </a:cubicBezTo>
                  <a:cubicBezTo>
                    <a:pt x="175" y="27"/>
                    <a:pt x="177" y="25"/>
                    <a:pt x="177" y="23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203" y="8"/>
                    <a:pt x="208" y="13"/>
                    <a:pt x="208" y="20"/>
                  </a:cubicBezTo>
                  <a:lnTo>
                    <a:pt x="208" y="55"/>
                  </a:lnTo>
                  <a:close/>
                  <a:moveTo>
                    <a:pt x="208" y="55"/>
                  </a:moveTo>
                  <a:cubicBezTo>
                    <a:pt x="208" y="55"/>
                    <a:pt x="208" y="55"/>
                    <a:pt x="20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38D71505-3236-4806-93FF-2FCD1441EB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60688" y="1874838"/>
              <a:ext cx="30163" cy="28575"/>
            </a:xfrm>
            <a:custGeom>
              <a:avLst/>
              <a:gdLst>
                <a:gd name="T0" fmla="*/ 8 w 8"/>
                <a:gd name="T1" fmla="*/ 4 h 8"/>
                <a:gd name="T2" fmla="*/ 4 w 8"/>
                <a:gd name="T3" fmla="*/ 8 h 8"/>
                <a:gd name="T4" fmla="*/ 0 w 8"/>
                <a:gd name="T5" fmla="*/ 4 h 8"/>
                <a:gd name="T6" fmla="*/ 4 w 8"/>
                <a:gd name="T7" fmla="*/ 0 h 8"/>
                <a:gd name="T8" fmla="*/ 8 w 8"/>
                <a:gd name="T9" fmla="*/ 4 h 8"/>
                <a:gd name="T10" fmla="*/ 8 w 8"/>
                <a:gd name="T11" fmla="*/ 4 h 8"/>
                <a:gd name="T12" fmla="*/ 8 w 8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cubicBezTo>
                    <a:pt x="8" y="6"/>
                    <a:pt x="6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E682CDF4-AE2A-4EEC-9811-79348242F2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81263" y="1874838"/>
              <a:ext cx="31750" cy="28575"/>
            </a:xfrm>
            <a:custGeom>
              <a:avLst/>
              <a:gdLst>
                <a:gd name="T0" fmla="*/ 9 w 9"/>
                <a:gd name="T1" fmla="*/ 4 h 8"/>
                <a:gd name="T2" fmla="*/ 5 w 9"/>
                <a:gd name="T3" fmla="*/ 8 h 8"/>
                <a:gd name="T4" fmla="*/ 0 w 9"/>
                <a:gd name="T5" fmla="*/ 4 h 8"/>
                <a:gd name="T6" fmla="*/ 5 w 9"/>
                <a:gd name="T7" fmla="*/ 0 h 8"/>
                <a:gd name="T8" fmla="*/ 9 w 9"/>
                <a:gd name="T9" fmla="*/ 4 h 8"/>
                <a:gd name="T10" fmla="*/ 9 w 9"/>
                <a:gd name="T11" fmla="*/ 4 h 8"/>
                <a:gd name="T12" fmla="*/ 9 w 9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cubicBezTo>
                    <a:pt x="9" y="6"/>
                    <a:pt x="7" y="8"/>
                    <a:pt x="5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AA3620C-8920-43F2-AD7A-708FEA9E8239}"/>
              </a:ext>
            </a:extLst>
          </p:cNvPr>
          <p:cNvGrpSpPr/>
          <p:nvPr/>
        </p:nvGrpSpPr>
        <p:grpSpPr>
          <a:xfrm>
            <a:off x="2342156" y="2058141"/>
            <a:ext cx="497341" cy="501343"/>
            <a:chOff x="4695826" y="5078413"/>
            <a:chExt cx="788988" cy="795337"/>
          </a:xfr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600000" scaled="0"/>
          </a:gradFill>
        </p:grpSpPr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03DEDF12-54BD-4C20-94ED-5195E32BD8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95826" y="5078413"/>
              <a:ext cx="788988" cy="795337"/>
            </a:xfrm>
            <a:custGeom>
              <a:avLst/>
              <a:gdLst>
                <a:gd name="T0" fmla="*/ 191 w 217"/>
                <a:gd name="T1" fmla="*/ 80 h 217"/>
                <a:gd name="T2" fmla="*/ 194 w 217"/>
                <a:gd name="T3" fmla="*/ 64 h 217"/>
                <a:gd name="T4" fmla="*/ 177 w 217"/>
                <a:gd name="T5" fmla="*/ 24 h 217"/>
                <a:gd name="T6" fmla="*/ 146 w 217"/>
                <a:gd name="T7" fmla="*/ 30 h 217"/>
                <a:gd name="T8" fmla="*/ 137 w 217"/>
                <a:gd name="T9" fmla="*/ 17 h 217"/>
                <a:gd name="T10" fmla="*/ 97 w 217"/>
                <a:gd name="T11" fmla="*/ 0 h 217"/>
                <a:gd name="T12" fmla="*/ 79 w 217"/>
                <a:gd name="T13" fmla="*/ 26 h 217"/>
                <a:gd name="T14" fmla="*/ 63 w 217"/>
                <a:gd name="T15" fmla="*/ 24 h 217"/>
                <a:gd name="T16" fmla="*/ 24 w 217"/>
                <a:gd name="T17" fmla="*/ 40 h 217"/>
                <a:gd name="T18" fmla="*/ 30 w 217"/>
                <a:gd name="T19" fmla="*/ 71 h 217"/>
                <a:gd name="T20" fmla="*/ 17 w 217"/>
                <a:gd name="T21" fmla="*/ 81 h 217"/>
                <a:gd name="T22" fmla="*/ 0 w 217"/>
                <a:gd name="T23" fmla="*/ 121 h 217"/>
                <a:gd name="T24" fmla="*/ 26 w 217"/>
                <a:gd name="T25" fmla="*/ 138 h 217"/>
                <a:gd name="T26" fmla="*/ 24 w 217"/>
                <a:gd name="T27" fmla="*/ 154 h 217"/>
                <a:gd name="T28" fmla="*/ 40 w 217"/>
                <a:gd name="T29" fmla="*/ 194 h 217"/>
                <a:gd name="T30" fmla="*/ 71 w 217"/>
                <a:gd name="T31" fmla="*/ 188 h 217"/>
                <a:gd name="T32" fmla="*/ 81 w 217"/>
                <a:gd name="T33" fmla="*/ 201 h 217"/>
                <a:gd name="T34" fmla="*/ 120 w 217"/>
                <a:gd name="T35" fmla="*/ 217 h 217"/>
                <a:gd name="T36" fmla="*/ 138 w 217"/>
                <a:gd name="T37" fmla="*/ 192 h 217"/>
                <a:gd name="T38" fmla="*/ 154 w 217"/>
                <a:gd name="T39" fmla="*/ 194 h 217"/>
                <a:gd name="T40" fmla="*/ 194 w 217"/>
                <a:gd name="T41" fmla="*/ 177 h 217"/>
                <a:gd name="T42" fmla="*/ 188 w 217"/>
                <a:gd name="T43" fmla="*/ 147 h 217"/>
                <a:gd name="T44" fmla="*/ 201 w 217"/>
                <a:gd name="T45" fmla="*/ 137 h 217"/>
                <a:gd name="T46" fmla="*/ 217 w 217"/>
                <a:gd name="T47" fmla="*/ 97 h 217"/>
                <a:gd name="T48" fmla="*/ 209 w 217"/>
                <a:gd name="T49" fmla="*/ 121 h 217"/>
                <a:gd name="T50" fmla="*/ 188 w 217"/>
                <a:gd name="T51" fmla="*/ 130 h 217"/>
                <a:gd name="T52" fmla="*/ 179 w 217"/>
                <a:gd name="T53" fmla="*/ 145 h 217"/>
                <a:gd name="T54" fmla="*/ 187 w 217"/>
                <a:gd name="T55" fmla="*/ 159 h 217"/>
                <a:gd name="T56" fmla="*/ 171 w 217"/>
                <a:gd name="T57" fmla="*/ 188 h 217"/>
                <a:gd name="T58" fmla="*/ 150 w 217"/>
                <a:gd name="T59" fmla="*/ 180 h 217"/>
                <a:gd name="T60" fmla="*/ 133 w 217"/>
                <a:gd name="T61" fmla="*/ 184 h 217"/>
                <a:gd name="T62" fmla="*/ 128 w 217"/>
                <a:gd name="T63" fmla="*/ 200 h 217"/>
                <a:gd name="T64" fmla="*/ 97 w 217"/>
                <a:gd name="T65" fmla="*/ 209 h 217"/>
                <a:gd name="T66" fmla="*/ 88 w 217"/>
                <a:gd name="T67" fmla="*/ 188 h 217"/>
                <a:gd name="T68" fmla="*/ 72 w 217"/>
                <a:gd name="T69" fmla="*/ 179 h 217"/>
                <a:gd name="T70" fmla="*/ 68 w 217"/>
                <a:gd name="T71" fmla="*/ 180 h 217"/>
                <a:gd name="T72" fmla="*/ 46 w 217"/>
                <a:gd name="T73" fmla="*/ 188 h 217"/>
                <a:gd name="T74" fmla="*/ 30 w 217"/>
                <a:gd name="T75" fmla="*/ 159 h 217"/>
                <a:gd name="T76" fmla="*/ 38 w 217"/>
                <a:gd name="T77" fmla="*/ 145 h 217"/>
                <a:gd name="T78" fmla="*/ 30 w 217"/>
                <a:gd name="T79" fmla="*/ 130 h 217"/>
                <a:gd name="T80" fmla="*/ 9 w 217"/>
                <a:gd name="T81" fmla="*/ 121 h 217"/>
                <a:gd name="T82" fmla="*/ 18 w 217"/>
                <a:gd name="T83" fmla="*/ 89 h 217"/>
                <a:gd name="T84" fmla="*/ 33 w 217"/>
                <a:gd name="T85" fmla="*/ 85 h 217"/>
                <a:gd name="T86" fmla="*/ 38 w 217"/>
                <a:gd name="T87" fmla="*/ 68 h 217"/>
                <a:gd name="T88" fmla="*/ 30 w 217"/>
                <a:gd name="T89" fmla="*/ 46 h 217"/>
                <a:gd name="T90" fmla="*/ 58 w 217"/>
                <a:gd name="T91" fmla="*/ 31 h 217"/>
                <a:gd name="T92" fmla="*/ 72 w 217"/>
                <a:gd name="T93" fmla="*/ 39 h 217"/>
                <a:gd name="T94" fmla="*/ 88 w 217"/>
                <a:gd name="T95" fmla="*/ 30 h 217"/>
                <a:gd name="T96" fmla="*/ 97 w 217"/>
                <a:gd name="T97" fmla="*/ 9 h 217"/>
                <a:gd name="T98" fmla="*/ 128 w 217"/>
                <a:gd name="T99" fmla="*/ 18 h 217"/>
                <a:gd name="T100" fmla="*/ 133 w 217"/>
                <a:gd name="T101" fmla="*/ 33 h 217"/>
                <a:gd name="T102" fmla="*/ 150 w 217"/>
                <a:gd name="T103" fmla="*/ 38 h 217"/>
                <a:gd name="T104" fmla="*/ 171 w 217"/>
                <a:gd name="T105" fmla="*/ 30 h 217"/>
                <a:gd name="T106" fmla="*/ 187 w 217"/>
                <a:gd name="T107" fmla="*/ 58 h 217"/>
                <a:gd name="T108" fmla="*/ 179 w 217"/>
                <a:gd name="T109" fmla="*/ 73 h 217"/>
                <a:gd name="T110" fmla="*/ 188 w 217"/>
                <a:gd name="T111" fmla="*/ 88 h 217"/>
                <a:gd name="T112" fmla="*/ 209 w 217"/>
                <a:gd name="T113" fmla="*/ 97 h 217"/>
                <a:gd name="T114" fmla="*/ 209 w 217"/>
                <a:gd name="T115" fmla="*/ 12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7" h="217">
                  <a:moveTo>
                    <a:pt x="201" y="81"/>
                  </a:moveTo>
                  <a:cubicBezTo>
                    <a:pt x="191" y="80"/>
                    <a:pt x="191" y="80"/>
                    <a:pt x="191" y="80"/>
                  </a:cubicBezTo>
                  <a:cubicBezTo>
                    <a:pt x="190" y="77"/>
                    <a:pt x="189" y="74"/>
                    <a:pt x="188" y="71"/>
                  </a:cubicBezTo>
                  <a:cubicBezTo>
                    <a:pt x="194" y="64"/>
                    <a:pt x="194" y="64"/>
                    <a:pt x="194" y="64"/>
                  </a:cubicBezTo>
                  <a:cubicBezTo>
                    <a:pt x="200" y="56"/>
                    <a:pt x="199" y="46"/>
                    <a:pt x="194" y="40"/>
                  </a:cubicBezTo>
                  <a:cubicBezTo>
                    <a:pt x="177" y="24"/>
                    <a:pt x="177" y="24"/>
                    <a:pt x="177" y="24"/>
                  </a:cubicBezTo>
                  <a:cubicBezTo>
                    <a:pt x="171" y="18"/>
                    <a:pt x="161" y="18"/>
                    <a:pt x="154" y="24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4" y="28"/>
                    <a:pt x="141" y="27"/>
                    <a:pt x="138" y="26"/>
                  </a:cubicBezTo>
                  <a:cubicBezTo>
                    <a:pt x="137" y="17"/>
                    <a:pt x="137" y="17"/>
                    <a:pt x="137" y="17"/>
                  </a:cubicBezTo>
                  <a:cubicBezTo>
                    <a:pt x="136" y="7"/>
                    <a:pt x="129" y="0"/>
                    <a:pt x="120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89" y="0"/>
                    <a:pt x="82" y="7"/>
                    <a:pt x="81" y="17"/>
                  </a:cubicBezTo>
                  <a:cubicBezTo>
                    <a:pt x="79" y="26"/>
                    <a:pt x="79" y="26"/>
                    <a:pt x="79" y="26"/>
                  </a:cubicBezTo>
                  <a:cubicBezTo>
                    <a:pt x="77" y="27"/>
                    <a:pt x="74" y="28"/>
                    <a:pt x="71" y="30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56" y="18"/>
                    <a:pt x="46" y="18"/>
                    <a:pt x="40" y="24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18" y="46"/>
                    <a:pt x="18" y="56"/>
                    <a:pt x="24" y="64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28" y="74"/>
                    <a:pt x="27" y="77"/>
                    <a:pt x="26" y="80"/>
                  </a:cubicBezTo>
                  <a:cubicBezTo>
                    <a:pt x="17" y="81"/>
                    <a:pt x="17" y="81"/>
                    <a:pt x="17" y="81"/>
                  </a:cubicBezTo>
                  <a:cubicBezTo>
                    <a:pt x="7" y="82"/>
                    <a:pt x="0" y="89"/>
                    <a:pt x="0" y="97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29"/>
                    <a:pt x="7" y="136"/>
                    <a:pt x="17" y="137"/>
                  </a:cubicBezTo>
                  <a:cubicBezTo>
                    <a:pt x="26" y="138"/>
                    <a:pt x="26" y="138"/>
                    <a:pt x="26" y="138"/>
                  </a:cubicBezTo>
                  <a:cubicBezTo>
                    <a:pt x="27" y="141"/>
                    <a:pt x="28" y="144"/>
                    <a:pt x="30" y="147"/>
                  </a:cubicBezTo>
                  <a:cubicBezTo>
                    <a:pt x="24" y="154"/>
                    <a:pt x="24" y="154"/>
                    <a:pt x="24" y="154"/>
                  </a:cubicBezTo>
                  <a:cubicBezTo>
                    <a:pt x="18" y="162"/>
                    <a:pt x="18" y="172"/>
                    <a:pt x="24" y="177"/>
                  </a:cubicBezTo>
                  <a:cubicBezTo>
                    <a:pt x="40" y="194"/>
                    <a:pt x="40" y="194"/>
                    <a:pt x="40" y="194"/>
                  </a:cubicBezTo>
                  <a:cubicBezTo>
                    <a:pt x="46" y="200"/>
                    <a:pt x="56" y="200"/>
                    <a:pt x="63" y="194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4" y="189"/>
                    <a:pt x="77" y="191"/>
                    <a:pt x="79" y="192"/>
                  </a:cubicBezTo>
                  <a:cubicBezTo>
                    <a:pt x="81" y="201"/>
                    <a:pt x="81" y="201"/>
                    <a:pt x="81" y="201"/>
                  </a:cubicBezTo>
                  <a:cubicBezTo>
                    <a:pt x="82" y="210"/>
                    <a:pt x="89" y="217"/>
                    <a:pt x="97" y="217"/>
                  </a:cubicBezTo>
                  <a:cubicBezTo>
                    <a:pt x="120" y="217"/>
                    <a:pt x="120" y="217"/>
                    <a:pt x="120" y="217"/>
                  </a:cubicBezTo>
                  <a:cubicBezTo>
                    <a:pt x="129" y="217"/>
                    <a:pt x="136" y="210"/>
                    <a:pt x="137" y="201"/>
                  </a:cubicBezTo>
                  <a:cubicBezTo>
                    <a:pt x="138" y="192"/>
                    <a:pt x="138" y="192"/>
                    <a:pt x="138" y="192"/>
                  </a:cubicBezTo>
                  <a:cubicBezTo>
                    <a:pt x="141" y="191"/>
                    <a:pt x="144" y="189"/>
                    <a:pt x="146" y="188"/>
                  </a:cubicBezTo>
                  <a:cubicBezTo>
                    <a:pt x="154" y="194"/>
                    <a:pt x="154" y="194"/>
                    <a:pt x="154" y="194"/>
                  </a:cubicBezTo>
                  <a:cubicBezTo>
                    <a:pt x="161" y="200"/>
                    <a:pt x="171" y="200"/>
                    <a:pt x="177" y="194"/>
                  </a:cubicBezTo>
                  <a:cubicBezTo>
                    <a:pt x="194" y="177"/>
                    <a:pt x="194" y="177"/>
                    <a:pt x="194" y="177"/>
                  </a:cubicBezTo>
                  <a:cubicBezTo>
                    <a:pt x="200" y="172"/>
                    <a:pt x="200" y="162"/>
                    <a:pt x="194" y="154"/>
                  </a:cubicBezTo>
                  <a:cubicBezTo>
                    <a:pt x="188" y="147"/>
                    <a:pt x="188" y="147"/>
                    <a:pt x="188" y="147"/>
                  </a:cubicBezTo>
                  <a:cubicBezTo>
                    <a:pt x="189" y="144"/>
                    <a:pt x="190" y="141"/>
                    <a:pt x="191" y="138"/>
                  </a:cubicBezTo>
                  <a:cubicBezTo>
                    <a:pt x="201" y="137"/>
                    <a:pt x="201" y="137"/>
                    <a:pt x="201" y="137"/>
                  </a:cubicBezTo>
                  <a:cubicBezTo>
                    <a:pt x="210" y="136"/>
                    <a:pt x="217" y="129"/>
                    <a:pt x="217" y="121"/>
                  </a:cubicBezTo>
                  <a:cubicBezTo>
                    <a:pt x="217" y="97"/>
                    <a:pt x="217" y="97"/>
                    <a:pt x="217" y="97"/>
                  </a:cubicBezTo>
                  <a:cubicBezTo>
                    <a:pt x="217" y="89"/>
                    <a:pt x="210" y="82"/>
                    <a:pt x="201" y="81"/>
                  </a:cubicBezTo>
                  <a:close/>
                  <a:moveTo>
                    <a:pt x="209" y="121"/>
                  </a:moveTo>
                  <a:cubicBezTo>
                    <a:pt x="209" y="125"/>
                    <a:pt x="205" y="128"/>
                    <a:pt x="200" y="129"/>
                  </a:cubicBezTo>
                  <a:cubicBezTo>
                    <a:pt x="188" y="130"/>
                    <a:pt x="188" y="130"/>
                    <a:pt x="188" y="130"/>
                  </a:cubicBezTo>
                  <a:cubicBezTo>
                    <a:pt x="186" y="130"/>
                    <a:pt x="185" y="131"/>
                    <a:pt x="184" y="133"/>
                  </a:cubicBezTo>
                  <a:cubicBezTo>
                    <a:pt x="183" y="137"/>
                    <a:pt x="181" y="141"/>
                    <a:pt x="179" y="145"/>
                  </a:cubicBezTo>
                  <a:cubicBezTo>
                    <a:pt x="178" y="147"/>
                    <a:pt x="178" y="149"/>
                    <a:pt x="179" y="150"/>
                  </a:cubicBezTo>
                  <a:cubicBezTo>
                    <a:pt x="187" y="159"/>
                    <a:pt x="187" y="159"/>
                    <a:pt x="187" y="159"/>
                  </a:cubicBezTo>
                  <a:cubicBezTo>
                    <a:pt x="190" y="163"/>
                    <a:pt x="190" y="169"/>
                    <a:pt x="188" y="171"/>
                  </a:cubicBezTo>
                  <a:cubicBezTo>
                    <a:pt x="171" y="188"/>
                    <a:pt x="171" y="188"/>
                    <a:pt x="171" y="188"/>
                  </a:cubicBezTo>
                  <a:cubicBezTo>
                    <a:pt x="168" y="191"/>
                    <a:pt x="163" y="190"/>
                    <a:pt x="159" y="187"/>
                  </a:cubicBezTo>
                  <a:cubicBezTo>
                    <a:pt x="150" y="180"/>
                    <a:pt x="150" y="180"/>
                    <a:pt x="150" y="180"/>
                  </a:cubicBezTo>
                  <a:cubicBezTo>
                    <a:pt x="148" y="179"/>
                    <a:pt x="147" y="179"/>
                    <a:pt x="145" y="179"/>
                  </a:cubicBezTo>
                  <a:cubicBezTo>
                    <a:pt x="141" y="181"/>
                    <a:pt x="137" y="183"/>
                    <a:pt x="133" y="184"/>
                  </a:cubicBezTo>
                  <a:cubicBezTo>
                    <a:pt x="131" y="185"/>
                    <a:pt x="130" y="186"/>
                    <a:pt x="130" y="188"/>
                  </a:cubicBezTo>
                  <a:cubicBezTo>
                    <a:pt x="128" y="200"/>
                    <a:pt x="128" y="200"/>
                    <a:pt x="128" y="200"/>
                  </a:cubicBezTo>
                  <a:cubicBezTo>
                    <a:pt x="128" y="205"/>
                    <a:pt x="124" y="209"/>
                    <a:pt x="120" y="209"/>
                  </a:cubicBezTo>
                  <a:cubicBezTo>
                    <a:pt x="97" y="209"/>
                    <a:pt x="97" y="209"/>
                    <a:pt x="97" y="209"/>
                  </a:cubicBezTo>
                  <a:cubicBezTo>
                    <a:pt x="93" y="209"/>
                    <a:pt x="90" y="205"/>
                    <a:pt x="89" y="200"/>
                  </a:cubicBezTo>
                  <a:cubicBezTo>
                    <a:pt x="88" y="188"/>
                    <a:pt x="88" y="188"/>
                    <a:pt x="88" y="188"/>
                  </a:cubicBezTo>
                  <a:cubicBezTo>
                    <a:pt x="87" y="186"/>
                    <a:pt x="86" y="185"/>
                    <a:pt x="85" y="184"/>
                  </a:cubicBezTo>
                  <a:cubicBezTo>
                    <a:pt x="80" y="183"/>
                    <a:pt x="76" y="181"/>
                    <a:pt x="72" y="179"/>
                  </a:cubicBezTo>
                  <a:cubicBezTo>
                    <a:pt x="72" y="179"/>
                    <a:pt x="71" y="179"/>
                    <a:pt x="70" y="179"/>
                  </a:cubicBezTo>
                  <a:cubicBezTo>
                    <a:pt x="69" y="179"/>
                    <a:pt x="69" y="179"/>
                    <a:pt x="68" y="180"/>
                  </a:cubicBezTo>
                  <a:cubicBezTo>
                    <a:pt x="58" y="187"/>
                    <a:pt x="58" y="187"/>
                    <a:pt x="58" y="187"/>
                  </a:cubicBezTo>
                  <a:cubicBezTo>
                    <a:pt x="54" y="190"/>
                    <a:pt x="49" y="191"/>
                    <a:pt x="46" y="188"/>
                  </a:cubicBezTo>
                  <a:cubicBezTo>
                    <a:pt x="30" y="171"/>
                    <a:pt x="30" y="171"/>
                    <a:pt x="30" y="171"/>
                  </a:cubicBezTo>
                  <a:cubicBezTo>
                    <a:pt x="27" y="169"/>
                    <a:pt x="27" y="163"/>
                    <a:pt x="30" y="159"/>
                  </a:cubicBezTo>
                  <a:cubicBezTo>
                    <a:pt x="38" y="150"/>
                    <a:pt x="38" y="150"/>
                    <a:pt x="38" y="150"/>
                  </a:cubicBezTo>
                  <a:cubicBezTo>
                    <a:pt x="39" y="149"/>
                    <a:pt x="39" y="147"/>
                    <a:pt x="38" y="145"/>
                  </a:cubicBezTo>
                  <a:cubicBezTo>
                    <a:pt x="36" y="141"/>
                    <a:pt x="35" y="137"/>
                    <a:pt x="33" y="133"/>
                  </a:cubicBezTo>
                  <a:cubicBezTo>
                    <a:pt x="33" y="131"/>
                    <a:pt x="31" y="130"/>
                    <a:pt x="30" y="130"/>
                  </a:cubicBezTo>
                  <a:cubicBezTo>
                    <a:pt x="18" y="129"/>
                    <a:pt x="18" y="129"/>
                    <a:pt x="18" y="129"/>
                  </a:cubicBezTo>
                  <a:cubicBezTo>
                    <a:pt x="12" y="128"/>
                    <a:pt x="9" y="125"/>
                    <a:pt x="9" y="121"/>
                  </a:cubicBezTo>
                  <a:cubicBezTo>
                    <a:pt x="9" y="97"/>
                    <a:pt x="9" y="97"/>
                    <a:pt x="9" y="97"/>
                  </a:cubicBezTo>
                  <a:cubicBezTo>
                    <a:pt x="9" y="93"/>
                    <a:pt x="12" y="90"/>
                    <a:pt x="18" y="89"/>
                  </a:cubicBezTo>
                  <a:cubicBezTo>
                    <a:pt x="30" y="88"/>
                    <a:pt x="30" y="88"/>
                    <a:pt x="30" y="88"/>
                  </a:cubicBezTo>
                  <a:cubicBezTo>
                    <a:pt x="31" y="88"/>
                    <a:pt x="33" y="86"/>
                    <a:pt x="33" y="85"/>
                  </a:cubicBezTo>
                  <a:cubicBezTo>
                    <a:pt x="35" y="81"/>
                    <a:pt x="36" y="77"/>
                    <a:pt x="38" y="73"/>
                  </a:cubicBezTo>
                  <a:cubicBezTo>
                    <a:pt x="39" y="71"/>
                    <a:pt x="39" y="69"/>
                    <a:pt x="38" y="6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27" y="54"/>
                    <a:pt x="27" y="49"/>
                    <a:pt x="30" y="46"/>
                  </a:cubicBezTo>
                  <a:cubicBezTo>
                    <a:pt x="46" y="30"/>
                    <a:pt x="46" y="30"/>
                    <a:pt x="46" y="30"/>
                  </a:cubicBezTo>
                  <a:cubicBezTo>
                    <a:pt x="49" y="27"/>
                    <a:pt x="54" y="27"/>
                    <a:pt x="58" y="31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9" y="39"/>
                    <a:pt x="71" y="39"/>
                    <a:pt x="72" y="39"/>
                  </a:cubicBezTo>
                  <a:cubicBezTo>
                    <a:pt x="76" y="37"/>
                    <a:pt x="80" y="35"/>
                    <a:pt x="85" y="33"/>
                  </a:cubicBezTo>
                  <a:cubicBezTo>
                    <a:pt x="86" y="33"/>
                    <a:pt x="87" y="32"/>
                    <a:pt x="88" y="30"/>
                  </a:cubicBezTo>
                  <a:cubicBezTo>
                    <a:pt x="89" y="18"/>
                    <a:pt x="89" y="18"/>
                    <a:pt x="89" y="18"/>
                  </a:cubicBezTo>
                  <a:cubicBezTo>
                    <a:pt x="90" y="13"/>
                    <a:pt x="93" y="9"/>
                    <a:pt x="97" y="9"/>
                  </a:cubicBezTo>
                  <a:cubicBezTo>
                    <a:pt x="120" y="9"/>
                    <a:pt x="120" y="9"/>
                    <a:pt x="120" y="9"/>
                  </a:cubicBezTo>
                  <a:cubicBezTo>
                    <a:pt x="124" y="9"/>
                    <a:pt x="128" y="13"/>
                    <a:pt x="128" y="18"/>
                  </a:cubicBezTo>
                  <a:cubicBezTo>
                    <a:pt x="130" y="30"/>
                    <a:pt x="130" y="30"/>
                    <a:pt x="130" y="30"/>
                  </a:cubicBezTo>
                  <a:cubicBezTo>
                    <a:pt x="130" y="32"/>
                    <a:pt x="131" y="33"/>
                    <a:pt x="133" y="33"/>
                  </a:cubicBezTo>
                  <a:cubicBezTo>
                    <a:pt x="137" y="35"/>
                    <a:pt x="141" y="37"/>
                    <a:pt x="145" y="39"/>
                  </a:cubicBezTo>
                  <a:cubicBezTo>
                    <a:pt x="147" y="39"/>
                    <a:pt x="148" y="39"/>
                    <a:pt x="150" y="38"/>
                  </a:cubicBezTo>
                  <a:cubicBezTo>
                    <a:pt x="159" y="31"/>
                    <a:pt x="159" y="31"/>
                    <a:pt x="159" y="31"/>
                  </a:cubicBezTo>
                  <a:cubicBezTo>
                    <a:pt x="163" y="27"/>
                    <a:pt x="168" y="27"/>
                    <a:pt x="171" y="30"/>
                  </a:cubicBezTo>
                  <a:cubicBezTo>
                    <a:pt x="188" y="46"/>
                    <a:pt x="188" y="46"/>
                    <a:pt x="188" y="46"/>
                  </a:cubicBezTo>
                  <a:cubicBezTo>
                    <a:pt x="190" y="49"/>
                    <a:pt x="190" y="54"/>
                    <a:pt x="187" y="58"/>
                  </a:cubicBezTo>
                  <a:cubicBezTo>
                    <a:pt x="179" y="68"/>
                    <a:pt x="179" y="68"/>
                    <a:pt x="179" y="68"/>
                  </a:cubicBezTo>
                  <a:cubicBezTo>
                    <a:pt x="178" y="69"/>
                    <a:pt x="178" y="71"/>
                    <a:pt x="179" y="73"/>
                  </a:cubicBezTo>
                  <a:cubicBezTo>
                    <a:pt x="181" y="76"/>
                    <a:pt x="183" y="81"/>
                    <a:pt x="184" y="85"/>
                  </a:cubicBezTo>
                  <a:cubicBezTo>
                    <a:pt x="185" y="86"/>
                    <a:pt x="186" y="88"/>
                    <a:pt x="188" y="88"/>
                  </a:cubicBezTo>
                  <a:cubicBezTo>
                    <a:pt x="200" y="89"/>
                    <a:pt x="200" y="89"/>
                    <a:pt x="200" y="89"/>
                  </a:cubicBezTo>
                  <a:cubicBezTo>
                    <a:pt x="205" y="90"/>
                    <a:pt x="209" y="93"/>
                    <a:pt x="209" y="97"/>
                  </a:cubicBezTo>
                  <a:lnTo>
                    <a:pt x="209" y="121"/>
                  </a:lnTo>
                  <a:close/>
                  <a:moveTo>
                    <a:pt x="209" y="121"/>
                  </a:moveTo>
                  <a:cubicBezTo>
                    <a:pt x="209" y="121"/>
                    <a:pt x="209" y="121"/>
                    <a:pt x="209" y="12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01B8B81D-DC6A-41DC-BBC9-682B89CECD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41876" y="5224463"/>
              <a:ext cx="496888" cy="495300"/>
            </a:xfrm>
            <a:custGeom>
              <a:avLst/>
              <a:gdLst>
                <a:gd name="T0" fmla="*/ 69 w 137"/>
                <a:gd name="T1" fmla="*/ 0 h 135"/>
                <a:gd name="T2" fmla="*/ 0 w 137"/>
                <a:gd name="T3" fmla="*/ 69 h 135"/>
                <a:gd name="T4" fmla="*/ 14 w 137"/>
                <a:gd name="T5" fmla="*/ 110 h 135"/>
                <a:gd name="T6" fmla="*/ 49 w 137"/>
                <a:gd name="T7" fmla="*/ 135 h 135"/>
                <a:gd name="T8" fmla="*/ 55 w 137"/>
                <a:gd name="T9" fmla="*/ 132 h 135"/>
                <a:gd name="T10" fmla="*/ 52 w 137"/>
                <a:gd name="T11" fmla="*/ 127 h 135"/>
                <a:gd name="T12" fmla="*/ 9 w 137"/>
                <a:gd name="T13" fmla="*/ 69 h 135"/>
                <a:gd name="T14" fmla="*/ 69 w 137"/>
                <a:gd name="T15" fmla="*/ 9 h 135"/>
                <a:gd name="T16" fmla="*/ 129 w 137"/>
                <a:gd name="T17" fmla="*/ 69 h 135"/>
                <a:gd name="T18" fmla="*/ 84 w 137"/>
                <a:gd name="T19" fmla="*/ 127 h 135"/>
                <a:gd name="T20" fmla="*/ 81 w 137"/>
                <a:gd name="T21" fmla="*/ 132 h 135"/>
                <a:gd name="T22" fmla="*/ 85 w 137"/>
                <a:gd name="T23" fmla="*/ 135 h 135"/>
                <a:gd name="T24" fmla="*/ 86 w 137"/>
                <a:gd name="T25" fmla="*/ 135 h 135"/>
                <a:gd name="T26" fmla="*/ 137 w 137"/>
                <a:gd name="T27" fmla="*/ 69 h 135"/>
                <a:gd name="T28" fmla="*/ 69 w 137"/>
                <a:gd name="T29" fmla="*/ 0 h 135"/>
                <a:gd name="T30" fmla="*/ 69 w 137"/>
                <a:gd name="T31" fmla="*/ 0 h 135"/>
                <a:gd name="T32" fmla="*/ 69 w 137"/>
                <a:gd name="T33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7" h="135">
                  <a:moveTo>
                    <a:pt x="69" y="0"/>
                  </a:moveTo>
                  <a:cubicBezTo>
                    <a:pt x="31" y="0"/>
                    <a:pt x="0" y="31"/>
                    <a:pt x="0" y="69"/>
                  </a:cubicBezTo>
                  <a:cubicBezTo>
                    <a:pt x="0" y="84"/>
                    <a:pt x="5" y="98"/>
                    <a:pt x="14" y="110"/>
                  </a:cubicBezTo>
                  <a:cubicBezTo>
                    <a:pt x="23" y="122"/>
                    <a:pt x="35" y="131"/>
                    <a:pt x="49" y="135"/>
                  </a:cubicBezTo>
                  <a:cubicBezTo>
                    <a:pt x="52" y="135"/>
                    <a:pt x="54" y="134"/>
                    <a:pt x="55" y="132"/>
                  </a:cubicBezTo>
                  <a:cubicBezTo>
                    <a:pt x="55" y="130"/>
                    <a:pt x="54" y="127"/>
                    <a:pt x="52" y="127"/>
                  </a:cubicBezTo>
                  <a:cubicBezTo>
                    <a:pt x="26" y="119"/>
                    <a:pt x="9" y="95"/>
                    <a:pt x="9" y="69"/>
                  </a:cubicBezTo>
                  <a:cubicBezTo>
                    <a:pt x="9" y="36"/>
                    <a:pt x="36" y="9"/>
                    <a:pt x="69" y="9"/>
                  </a:cubicBezTo>
                  <a:cubicBezTo>
                    <a:pt x="102" y="9"/>
                    <a:pt x="129" y="36"/>
                    <a:pt x="129" y="69"/>
                  </a:cubicBezTo>
                  <a:cubicBezTo>
                    <a:pt x="129" y="96"/>
                    <a:pt x="110" y="120"/>
                    <a:pt x="84" y="127"/>
                  </a:cubicBezTo>
                  <a:cubicBezTo>
                    <a:pt x="82" y="128"/>
                    <a:pt x="80" y="130"/>
                    <a:pt x="81" y="132"/>
                  </a:cubicBezTo>
                  <a:cubicBezTo>
                    <a:pt x="81" y="134"/>
                    <a:pt x="83" y="135"/>
                    <a:pt x="85" y="135"/>
                  </a:cubicBezTo>
                  <a:cubicBezTo>
                    <a:pt x="85" y="135"/>
                    <a:pt x="86" y="135"/>
                    <a:pt x="86" y="135"/>
                  </a:cubicBezTo>
                  <a:cubicBezTo>
                    <a:pt x="116" y="127"/>
                    <a:pt x="137" y="100"/>
                    <a:pt x="137" y="69"/>
                  </a:cubicBezTo>
                  <a:cubicBezTo>
                    <a:pt x="137" y="31"/>
                    <a:pt x="106" y="0"/>
                    <a:pt x="69" y="0"/>
                  </a:cubicBezTo>
                  <a:close/>
                  <a:moveTo>
                    <a:pt x="69" y="0"/>
                  </a:moveTo>
                  <a:cubicBezTo>
                    <a:pt x="69" y="0"/>
                    <a:pt x="69" y="0"/>
                    <a:pt x="6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1C3C3EFF-41E6-4D45-A4BC-47CA612F1D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3651" y="5386388"/>
              <a:ext cx="146050" cy="190500"/>
            </a:xfrm>
            <a:custGeom>
              <a:avLst/>
              <a:gdLst>
                <a:gd name="T0" fmla="*/ 38 w 40"/>
                <a:gd name="T1" fmla="*/ 45 h 52"/>
                <a:gd name="T2" fmla="*/ 9 w 40"/>
                <a:gd name="T3" fmla="*/ 23 h 52"/>
                <a:gd name="T4" fmla="*/ 9 w 40"/>
                <a:gd name="T5" fmla="*/ 4 h 52"/>
                <a:gd name="T6" fmla="*/ 5 w 40"/>
                <a:gd name="T7" fmla="*/ 0 h 52"/>
                <a:gd name="T8" fmla="*/ 0 w 40"/>
                <a:gd name="T9" fmla="*/ 4 h 52"/>
                <a:gd name="T10" fmla="*/ 0 w 40"/>
                <a:gd name="T11" fmla="*/ 25 h 52"/>
                <a:gd name="T12" fmla="*/ 2 w 40"/>
                <a:gd name="T13" fmla="*/ 28 h 52"/>
                <a:gd name="T14" fmla="*/ 33 w 40"/>
                <a:gd name="T15" fmla="*/ 52 h 52"/>
                <a:gd name="T16" fmla="*/ 35 w 40"/>
                <a:gd name="T17" fmla="*/ 52 h 52"/>
                <a:gd name="T18" fmla="*/ 39 w 40"/>
                <a:gd name="T19" fmla="*/ 51 h 52"/>
                <a:gd name="T20" fmla="*/ 38 w 40"/>
                <a:gd name="T21" fmla="*/ 45 h 52"/>
                <a:gd name="T22" fmla="*/ 38 w 40"/>
                <a:gd name="T23" fmla="*/ 45 h 52"/>
                <a:gd name="T24" fmla="*/ 38 w 40"/>
                <a:gd name="T25" fmla="*/ 4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" h="52">
                  <a:moveTo>
                    <a:pt x="38" y="45"/>
                  </a:moveTo>
                  <a:cubicBezTo>
                    <a:pt x="9" y="23"/>
                    <a:pt x="9" y="23"/>
                    <a:pt x="9" y="2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1" y="27"/>
                    <a:pt x="2" y="28"/>
                  </a:cubicBezTo>
                  <a:cubicBezTo>
                    <a:pt x="33" y="52"/>
                    <a:pt x="33" y="52"/>
                    <a:pt x="33" y="52"/>
                  </a:cubicBezTo>
                  <a:cubicBezTo>
                    <a:pt x="34" y="52"/>
                    <a:pt x="34" y="52"/>
                    <a:pt x="35" y="52"/>
                  </a:cubicBezTo>
                  <a:cubicBezTo>
                    <a:pt x="37" y="52"/>
                    <a:pt x="38" y="52"/>
                    <a:pt x="39" y="51"/>
                  </a:cubicBezTo>
                  <a:cubicBezTo>
                    <a:pt x="40" y="49"/>
                    <a:pt x="40" y="46"/>
                    <a:pt x="38" y="45"/>
                  </a:cubicBezTo>
                  <a:close/>
                  <a:moveTo>
                    <a:pt x="38" y="45"/>
                  </a:moveTo>
                  <a:cubicBezTo>
                    <a:pt x="38" y="45"/>
                    <a:pt x="38" y="45"/>
                    <a:pt x="38" y="4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CE1803D3-1A2E-4617-88B8-C50D3B8215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3651" y="5319713"/>
              <a:ext cx="33338" cy="30162"/>
            </a:xfrm>
            <a:custGeom>
              <a:avLst/>
              <a:gdLst>
                <a:gd name="T0" fmla="*/ 9 w 9"/>
                <a:gd name="T1" fmla="*/ 4 h 8"/>
                <a:gd name="T2" fmla="*/ 5 w 9"/>
                <a:gd name="T3" fmla="*/ 8 h 8"/>
                <a:gd name="T4" fmla="*/ 0 w 9"/>
                <a:gd name="T5" fmla="*/ 4 h 8"/>
                <a:gd name="T6" fmla="*/ 5 w 9"/>
                <a:gd name="T7" fmla="*/ 0 h 8"/>
                <a:gd name="T8" fmla="*/ 9 w 9"/>
                <a:gd name="T9" fmla="*/ 4 h 8"/>
                <a:gd name="T10" fmla="*/ 9 w 9"/>
                <a:gd name="T11" fmla="*/ 4 h 8"/>
                <a:gd name="T12" fmla="*/ 9 w 9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cubicBezTo>
                    <a:pt x="9" y="6"/>
                    <a:pt x="7" y="8"/>
                    <a:pt x="5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53CB96AC-58F0-4DAB-876C-13D58244C8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70476" y="5697538"/>
              <a:ext cx="28575" cy="30162"/>
            </a:xfrm>
            <a:custGeom>
              <a:avLst/>
              <a:gdLst>
                <a:gd name="T0" fmla="*/ 8 w 8"/>
                <a:gd name="T1" fmla="*/ 4 h 8"/>
                <a:gd name="T2" fmla="*/ 4 w 8"/>
                <a:gd name="T3" fmla="*/ 8 h 8"/>
                <a:gd name="T4" fmla="*/ 0 w 8"/>
                <a:gd name="T5" fmla="*/ 4 h 8"/>
                <a:gd name="T6" fmla="*/ 4 w 8"/>
                <a:gd name="T7" fmla="*/ 0 h 8"/>
                <a:gd name="T8" fmla="*/ 8 w 8"/>
                <a:gd name="T9" fmla="*/ 4 h 8"/>
                <a:gd name="T10" fmla="*/ 8 w 8"/>
                <a:gd name="T11" fmla="*/ 4 h 8"/>
                <a:gd name="T12" fmla="*/ 8 w 8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cubicBezTo>
                    <a:pt x="8" y="7"/>
                    <a:pt x="6" y="8"/>
                    <a:pt x="4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4861D0B-5F29-4698-9FE2-6AE2E7D8214D}"/>
              </a:ext>
            </a:extLst>
          </p:cNvPr>
          <p:cNvSpPr txBox="1"/>
          <p:nvPr/>
        </p:nvSpPr>
        <p:spPr>
          <a:xfrm>
            <a:off x="8451973" y="4941445"/>
            <a:ext cx="2575587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自动补充制表位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58BDDB-96ED-4FC1-BE14-FB6D6FB2284D}"/>
              </a:ext>
            </a:extLst>
          </p:cNvPr>
          <p:cNvSpPr txBox="1"/>
          <p:nvPr/>
        </p:nvSpPr>
        <p:spPr>
          <a:xfrm>
            <a:off x="4846828" y="4825772"/>
            <a:ext cx="2575587" cy="1230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200000"/>
              </a:lnSpc>
              <a:defRPr/>
            </a:pPr>
            <a:r>
              <a:rPr lang="zh-CN" altLang="en-US" sz="2000" dirty="0">
                <a:solidFill>
                  <a:srgbClr val="3F3F3F"/>
                </a:solidFill>
                <a:cs typeface="+mn-ea"/>
                <a:sym typeface="+mn-lt"/>
              </a:rPr>
              <a:t>括号自动匹配</a:t>
            </a:r>
            <a:endParaRPr lang="en-US" altLang="zh-CN" sz="2000" dirty="0">
              <a:solidFill>
                <a:srgbClr val="3F3F3F"/>
              </a:solidFill>
              <a:cs typeface="+mn-ea"/>
              <a:sym typeface="+mn-lt"/>
            </a:endParaRPr>
          </a:p>
          <a:p>
            <a:pPr lvl="0" algn="ctr">
              <a:lnSpc>
                <a:spcPct val="200000"/>
              </a:lnSpc>
              <a:defRPr/>
            </a:pPr>
            <a:r>
              <a:rPr lang="zh-CN" altLang="en-US" sz="2000" dirty="0">
                <a:solidFill>
                  <a:srgbClr val="3F3F3F"/>
                </a:solidFill>
                <a:cs typeface="+mn-ea"/>
                <a:sym typeface="+mn-lt"/>
              </a:rPr>
              <a:t>括号自动补充</a:t>
            </a:r>
            <a:endParaRPr lang="en-US" altLang="zh-CN" sz="2000" dirty="0">
              <a:solidFill>
                <a:srgbClr val="3F3F3F"/>
              </a:solidFill>
              <a:cs typeface="+mn-ea"/>
              <a:sym typeface="+mn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4DE87A-C464-4BED-9C17-8EBB404C766D}"/>
              </a:ext>
            </a:extLst>
          </p:cNvPr>
          <p:cNvSpPr txBox="1"/>
          <p:nvPr/>
        </p:nvSpPr>
        <p:spPr>
          <a:xfrm>
            <a:off x="1241683" y="4920746"/>
            <a:ext cx="2575587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3F3F3F"/>
                </a:solidFill>
                <a:latin typeface="微软雅黑"/>
                <a:ea typeface="微软雅黑"/>
                <a:cs typeface="+mn-ea"/>
                <a:sym typeface="+mn-lt"/>
              </a:rPr>
              <a:t>输入预测</a:t>
            </a:r>
            <a:endParaRPr lang="en-US" altLang="zh-CN" sz="2000" dirty="0">
              <a:solidFill>
                <a:srgbClr val="3F3F3F"/>
              </a:solidFill>
              <a:latin typeface="微软雅黑"/>
              <a:ea typeface="微软雅黑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3F3F3F"/>
                </a:solidFill>
                <a:latin typeface="微软雅黑"/>
                <a:ea typeface="微软雅黑"/>
                <a:cs typeface="+mn-ea"/>
                <a:sym typeface="+mn-lt"/>
              </a:rPr>
              <a:t>自动补全</a:t>
            </a:r>
            <a:endParaRPr lang="en-US" altLang="zh-CN" sz="2000" dirty="0">
              <a:solidFill>
                <a:srgbClr val="3F3F3F"/>
              </a:solidFill>
              <a:latin typeface="微软雅黑"/>
              <a:ea typeface="微软雅黑"/>
              <a:cs typeface="+mn-ea"/>
              <a:sym typeface="+mn-lt"/>
            </a:endParaRPr>
          </a:p>
        </p:txBody>
      </p:sp>
      <p:grpSp>
        <p:nvGrpSpPr>
          <p:cNvPr id="43" name="Group 41">
            <a:extLst>
              <a:ext uri="{FF2B5EF4-FFF2-40B4-BE49-F238E27FC236}">
                <a16:creationId xmlns:a16="http://schemas.microsoft.com/office/drawing/2014/main" id="{CF8D993A-F982-4263-B8EC-B095D886E688}"/>
              </a:ext>
            </a:extLst>
          </p:cNvPr>
          <p:cNvGrpSpPr/>
          <p:nvPr/>
        </p:nvGrpSpPr>
        <p:grpSpPr>
          <a:xfrm>
            <a:off x="5849732" y="2024617"/>
            <a:ext cx="492535" cy="521690"/>
            <a:chOff x="-628650" y="6051550"/>
            <a:chExt cx="750888" cy="795338"/>
          </a:xfr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9600000" scaled="0"/>
          </a:gradFill>
        </p:grpSpPr>
        <p:sp>
          <p:nvSpPr>
            <p:cNvPr id="44" name="Freeform 17">
              <a:extLst>
                <a:ext uri="{FF2B5EF4-FFF2-40B4-BE49-F238E27FC236}">
                  <a16:creationId xmlns:a16="http://schemas.microsoft.com/office/drawing/2014/main" id="{C9A6697A-30B7-4677-ACF3-2BEAD72FC2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28650" y="6051550"/>
              <a:ext cx="750888" cy="795338"/>
            </a:xfrm>
            <a:custGeom>
              <a:avLst/>
              <a:gdLst>
                <a:gd name="T0" fmla="*/ 188 w 206"/>
                <a:gd name="T1" fmla="*/ 18 h 217"/>
                <a:gd name="T2" fmla="*/ 184 w 206"/>
                <a:gd name="T3" fmla="*/ 0 h 217"/>
                <a:gd name="T4" fmla="*/ 180 w 206"/>
                <a:gd name="T5" fmla="*/ 21 h 217"/>
                <a:gd name="T6" fmla="*/ 97 w 206"/>
                <a:gd name="T7" fmla="*/ 13 h 217"/>
                <a:gd name="T8" fmla="*/ 0 w 206"/>
                <a:gd name="T9" fmla="*/ 110 h 217"/>
                <a:gd name="T10" fmla="*/ 37 w 206"/>
                <a:gd name="T11" fmla="*/ 187 h 217"/>
                <a:gd name="T12" fmla="*/ 14 w 206"/>
                <a:gd name="T13" fmla="*/ 216 h 217"/>
                <a:gd name="T14" fmla="*/ 20 w 206"/>
                <a:gd name="T15" fmla="*/ 216 h 217"/>
                <a:gd name="T16" fmla="*/ 97 w 206"/>
                <a:gd name="T17" fmla="*/ 207 h 217"/>
                <a:gd name="T18" fmla="*/ 174 w 206"/>
                <a:gd name="T19" fmla="*/ 216 h 217"/>
                <a:gd name="T20" fmla="*/ 180 w 206"/>
                <a:gd name="T21" fmla="*/ 216 h 217"/>
                <a:gd name="T22" fmla="*/ 157 w 206"/>
                <a:gd name="T23" fmla="*/ 187 h 217"/>
                <a:gd name="T24" fmla="*/ 194 w 206"/>
                <a:gd name="T25" fmla="*/ 110 h 217"/>
                <a:gd name="T26" fmla="*/ 179 w 206"/>
                <a:gd name="T27" fmla="*/ 66 h 217"/>
                <a:gd name="T28" fmla="*/ 185 w 206"/>
                <a:gd name="T29" fmla="*/ 110 h 217"/>
                <a:gd name="T30" fmla="*/ 8 w 206"/>
                <a:gd name="T31" fmla="*/ 110 h 217"/>
                <a:gd name="T32" fmla="*/ 156 w 206"/>
                <a:gd name="T33" fmla="*/ 45 h 217"/>
                <a:gd name="T34" fmla="*/ 97 w 206"/>
                <a:gd name="T35" fmla="*/ 43 h 217"/>
                <a:gd name="T36" fmla="*/ 97 w 206"/>
                <a:gd name="T37" fmla="*/ 178 h 217"/>
                <a:gd name="T38" fmla="*/ 162 w 206"/>
                <a:gd name="T39" fmla="*/ 93 h 217"/>
                <a:gd name="T40" fmla="*/ 165 w 206"/>
                <a:gd name="T41" fmla="*/ 48 h 217"/>
                <a:gd name="T42" fmla="*/ 165 w 206"/>
                <a:gd name="T43" fmla="*/ 48 h 217"/>
                <a:gd name="T44" fmla="*/ 202 w 206"/>
                <a:gd name="T45" fmla="*/ 27 h 217"/>
                <a:gd name="T46" fmla="*/ 202 w 206"/>
                <a:gd name="T47" fmla="*/ 18 h 217"/>
                <a:gd name="T48" fmla="*/ 156 w 206"/>
                <a:gd name="T49" fmla="*/ 110 h 217"/>
                <a:gd name="T50" fmla="*/ 38 w 206"/>
                <a:gd name="T51" fmla="*/ 110 h 217"/>
                <a:gd name="T52" fmla="*/ 135 w 206"/>
                <a:gd name="T53" fmla="*/ 66 h 217"/>
                <a:gd name="T54" fmla="*/ 97 w 206"/>
                <a:gd name="T55" fmla="*/ 76 h 217"/>
                <a:gd name="T56" fmla="*/ 97 w 206"/>
                <a:gd name="T57" fmla="*/ 145 h 217"/>
                <a:gd name="T58" fmla="*/ 124 w 206"/>
                <a:gd name="T59" fmla="*/ 89 h 217"/>
                <a:gd name="T60" fmla="*/ 154 w 206"/>
                <a:gd name="T61" fmla="*/ 95 h 217"/>
                <a:gd name="T62" fmla="*/ 97 w 206"/>
                <a:gd name="T63" fmla="*/ 114 h 217"/>
                <a:gd name="T64" fmla="*/ 118 w 206"/>
                <a:gd name="T65" fmla="*/ 95 h 217"/>
                <a:gd name="T66" fmla="*/ 97 w 206"/>
                <a:gd name="T67" fmla="*/ 136 h 217"/>
                <a:gd name="T68" fmla="*/ 97 w 206"/>
                <a:gd name="T69" fmla="*/ 85 h 217"/>
                <a:gd name="T70" fmla="*/ 94 w 206"/>
                <a:gd name="T71" fmla="*/ 106 h 217"/>
                <a:gd name="T72" fmla="*/ 94 w 206"/>
                <a:gd name="T73" fmla="*/ 11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6" h="217">
                  <a:moveTo>
                    <a:pt x="202" y="18"/>
                  </a:moveTo>
                  <a:cubicBezTo>
                    <a:pt x="188" y="18"/>
                    <a:pt x="188" y="18"/>
                    <a:pt x="188" y="18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2"/>
                    <a:pt x="186" y="0"/>
                    <a:pt x="184" y="0"/>
                  </a:cubicBezTo>
                  <a:cubicBezTo>
                    <a:pt x="182" y="0"/>
                    <a:pt x="180" y="2"/>
                    <a:pt x="180" y="5"/>
                  </a:cubicBezTo>
                  <a:cubicBezTo>
                    <a:pt x="180" y="21"/>
                    <a:pt x="180" y="21"/>
                    <a:pt x="180" y="2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44" y="22"/>
                    <a:pt x="121" y="13"/>
                    <a:pt x="97" y="13"/>
                  </a:cubicBezTo>
                  <a:cubicBezTo>
                    <a:pt x="71" y="13"/>
                    <a:pt x="47" y="24"/>
                    <a:pt x="28" y="42"/>
                  </a:cubicBezTo>
                  <a:cubicBezTo>
                    <a:pt x="10" y="60"/>
                    <a:pt x="0" y="84"/>
                    <a:pt x="0" y="110"/>
                  </a:cubicBezTo>
                  <a:cubicBezTo>
                    <a:pt x="0" y="136"/>
                    <a:pt x="10" y="161"/>
                    <a:pt x="28" y="179"/>
                  </a:cubicBezTo>
                  <a:cubicBezTo>
                    <a:pt x="31" y="182"/>
                    <a:pt x="34" y="184"/>
                    <a:pt x="37" y="187"/>
                  </a:cubicBezTo>
                  <a:cubicBezTo>
                    <a:pt x="14" y="210"/>
                    <a:pt x="14" y="210"/>
                    <a:pt x="14" y="210"/>
                  </a:cubicBezTo>
                  <a:cubicBezTo>
                    <a:pt x="12" y="212"/>
                    <a:pt x="12" y="215"/>
                    <a:pt x="14" y="216"/>
                  </a:cubicBezTo>
                  <a:cubicBezTo>
                    <a:pt x="15" y="217"/>
                    <a:pt x="16" y="217"/>
                    <a:pt x="17" y="217"/>
                  </a:cubicBezTo>
                  <a:cubicBezTo>
                    <a:pt x="18" y="217"/>
                    <a:pt x="19" y="217"/>
                    <a:pt x="20" y="216"/>
                  </a:cubicBezTo>
                  <a:cubicBezTo>
                    <a:pt x="44" y="192"/>
                    <a:pt x="44" y="192"/>
                    <a:pt x="44" y="192"/>
                  </a:cubicBezTo>
                  <a:cubicBezTo>
                    <a:pt x="60" y="202"/>
                    <a:pt x="78" y="207"/>
                    <a:pt x="97" y="207"/>
                  </a:cubicBezTo>
                  <a:cubicBezTo>
                    <a:pt x="116" y="207"/>
                    <a:pt x="134" y="202"/>
                    <a:pt x="150" y="192"/>
                  </a:cubicBezTo>
                  <a:cubicBezTo>
                    <a:pt x="174" y="216"/>
                    <a:pt x="174" y="216"/>
                    <a:pt x="174" y="216"/>
                  </a:cubicBezTo>
                  <a:cubicBezTo>
                    <a:pt x="175" y="217"/>
                    <a:pt x="176" y="217"/>
                    <a:pt x="177" y="217"/>
                  </a:cubicBezTo>
                  <a:cubicBezTo>
                    <a:pt x="178" y="217"/>
                    <a:pt x="179" y="217"/>
                    <a:pt x="180" y="216"/>
                  </a:cubicBezTo>
                  <a:cubicBezTo>
                    <a:pt x="182" y="215"/>
                    <a:pt x="182" y="212"/>
                    <a:pt x="180" y="210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60" y="184"/>
                    <a:pt x="163" y="182"/>
                    <a:pt x="165" y="179"/>
                  </a:cubicBezTo>
                  <a:cubicBezTo>
                    <a:pt x="184" y="161"/>
                    <a:pt x="194" y="136"/>
                    <a:pt x="194" y="110"/>
                  </a:cubicBezTo>
                  <a:cubicBezTo>
                    <a:pt x="194" y="96"/>
                    <a:pt x="191" y="81"/>
                    <a:pt x="184" y="68"/>
                  </a:cubicBezTo>
                  <a:cubicBezTo>
                    <a:pt x="183" y="66"/>
                    <a:pt x="181" y="65"/>
                    <a:pt x="179" y="66"/>
                  </a:cubicBezTo>
                  <a:cubicBezTo>
                    <a:pt x="176" y="67"/>
                    <a:pt x="176" y="70"/>
                    <a:pt x="177" y="72"/>
                  </a:cubicBezTo>
                  <a:cubicBezTo>
                    <a:pt x="182" y="84"/>
                    <a:pt x="185" y="97"/>
                    <a:pt x="185" y="110"/>
                  </a:cubicBezTo>
                  <a:cubicBezTo>
                    <a:pt x="185" y="159"/>
                    <a:pt x="146" y="199"/>
                    <a:pt x="97" y="199"/>
                  </a:cubicBezTo>
                  <a:cubicBezTo>
                    <a:pt x="48" y="199"/>
                    <a:pt x="8" y="159"/>
                    <a:pt x="8" y="110"/>
                  </a:cubicBezTo>
                  <a:cubicBezTo>
                    <a:pt x="8" y="62"/>
                    <a:pt x="48" y="22"/>
                    <a:pt x="97" y="22"/>
                  </a:cubicBezTo>
                  <a:cubicBezTo>
                    <a:pt x="119" y="22"/>
                    <a:pt x="140" y="30"/>
                    <a:pt x="156" y="45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29" y="49"/>
                    <a:pt x="113" y="43"/>
                    <a:pt x="97" y="43"/>
                  </a:cubicBezTo>
                  <a:cubicBezTo>
                    <a:pt x="60" y="43"/>
                    <a:pt x="29" y="73"/>
                    <a:pt x="29" y="110"/>
                  </a:cubicBezTo>
                  <a:cubicBezTo>
                    <a:pt x="29" y="148"/>
                    <a:pt x="60" y="178"/>
                    <a:pt x="97" y="178"/>
                  </a:cubicBezTo>
                  <a:cubicBezTo>
                    <a:pt x="134" y="178"/>
                    <a:pt x="164" y="148"/>
                    <a:pt x="164" y="110"/>
                  </a:cubicBezTo>
                  <a:cubicBezTo>
                    <a:pt x="164" y="104"/>
                    <a:pt x="163" y="98"/>
                    <a:pt x="162" y="93"/>
                  </a:cubicBezTo>
                  <a:cubicBezTo>
                    <a:pt x="159" y="83"/>
                    <a:pt x="154" y="73"/>
                    <a:pt x="147" y="66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86" y="27"/>
                    <a:pt x="186" y="27"/>
                    <a:pt x="186" y="27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4" y="27"/>
                    <a:pt x="206" y="25"/>
                    <a:pt x="206" y="23"/>
                  </a:cubicBezTo>
                  <a:cubicBezTo>
                    <a:pt x="206" y="20"/>
                    <a:pt x="204" y="18"/>
                    <a:pt x="202" y="18"/>
                  </a:cubicBezTo>
                  <a:close/>
                  <a:moveTo>
                    <a:pt x="154" y="95"/>
                  </a:moveTo>
                  <a:cubicBezTo>
                    <a:pt x="155" y="100"/>
                    <a:pt x="156" y="105"/>
                    <a:pt x="156" y="110"/>
                  </a:cubicBezTo>
                  <a:cubicBezTo>
                    <a:pt x="156" y="143"/>
                    <a:pt x="129" y="169"/>
                    <a:pt x="97" y="169"/>
                  </a:cubicBezTo>
                  <a:cubicBezTo>
                    <a:pt x="64" y="169"/>
                    <a:pt x="38" y="143"/>
                    <a:pt x="38" y="110"/>
                  </a:cubicBezTo>
                  <a:cubicBezTo>
                    <a:pt x="38" y="78"/>
                    <a:pt x="64" y="51"/>
                    <a:pt x="97" y="51"/>
                  </a:cubicBezTo>
                  <a:cubicBezTo>
                    <a:pt x="111" y="51"/>
                    <a:pt x="125" y="56"/>
                    <a:pt x="135" y="66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2" y="79"/>
                    <a:pt x="105" y="76"/>
                    <a:pt x="97" y="76"/>
                  </a:cubicBezTo>
                  <a:cubicBezTo>
                    <a:pt x="78" y="76"/>
                    <a:pt x="63" y="91"/>
                    <a:pt x="63" y="110"/>
                  </a:cubicBezTo>
                  <a:cubicBezTo>
                    <a:pt x="63" y="129"/>
                    <a:pt x="78" y="145"/>
                    <a:pt x="97" y="145"/>
                  </a:cubicBezTo>
                  <a:cubicBezTo>
                    <a:pt x="116" y="145"/>
                    <a:pt x="131" y="129"/>
                    <a:pt x="131" y="110"/>
                  </a:cubicBezTo>
                  <a:cubicBezTo>
                    <a:pt x="131" y="102"/>
                    <a:pt x="128" y="95"/>
                    <a:pt x="124" y="89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7" y="78"/>
                    <a:pt x="151" y="86"/>
                    <a:pt x="154" y="95"/>
                  </a:cubicBezTo>
                  <a:close/>
                  <a:moveTo>
                    <a:pt x="94" y="112"/>
                  </a:moveTo>
                  <a:cubicBezTo>
                    <a:pt x="95" y="113"/>
                    <a:pt x="96" y="114"/>
                    <a:pt x="97" y="114"/>
                  </a:cubicBezTo>
                  <a:cubicBezTo>
                    <a:pt x="99" y="114"/>
                    <a:pt x="100" y="113"/>
                    <a:pt x="100" y="112"/>
                  </a:cubicBezTo>
                  <a:cubicBezTo>
                    <a:pt x="118" y="95"/>
                    <a:pt x="118" y="95"/>
                    <a:pt x="118" y="95"/>
                  </a:cubicBezTo>
                  <a:cubicBezTo>
                    <a:pt x="121" y="99"/>
                    <a:pt x="123" y="105"/>
                    <a:pt x="123" y="110"/>
                  </a:cubicBezTo>
                  <a:cubicBezTo>
                    <a:pt x="123" y="125"/>
                    <a:pt x="111" y="136"/>
                    <a:pt x="97" y="136"/>
                  </a:cubicBezTo>
                  <a:cubicBezTo>
                    <a:pt x="83" y="136"/>
                    <a:pt x="71" y="125"/>
                    <a:pt x="71" y="110"/>
                  </a:cubicBezTo>
                  <a:cubicBezTo>
                    <a:pt x="71" y="96"/>
                    <a:pt x="83" y="85"/>
                    <a:pt x="97" y="85"/>
                  </a:cubicBezTo>
                  <a:cubicBezTo>
                    <a:pt x="102" y="85"/>
                    <a:pt x="107" y="86"/>
                    <a:pt x="112" y="89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93" y="108"/>
                    <a:pt x="93" y="111"/>
                    <a:pt x="94" y="112"/>
                  </a:cubicBezTo>
                  <a:close/>
                  <a:moveTo>
                    <a:pt x="94" y="112"/>
                  </a:moveTo>
                  <a:cubicBezTo>
                    <a:pt x="94" y="112"/>
                    <a:pt x="94" y="112"/>
                    <a:pt x="94" y="1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53D30324-6323-45F6-976A-790FB58232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875" y="6245225"/>
              <a:ext cx="28575" cy="30163"/>
            </a:xfrm>
            <a:custGeom>
              <a:avLst/>
              <a:gdLst>
                <a:gd name="T0" fmla="*/ 8 w 8"/>
                <a:gd name="T1" fmla="*/ 4 h 8"/>
                <a:gd name="T2" fmla="*/ 4 w 8"/>
                <a:gd name="T3" fmla="*/ 8 h 8"/>
                <a:gd name="T4" fmla="*/ 0 w 8"/>
                <a:gd name="T5" fmla="*/ 4 h 8"/>
                <a:gd name="T6" fmla="*/ 4 w 8"/>
                <a:gd name="T7" fmla="*/ 0 h 8"/>
                <a:gd name="T8" fmla="*/ 8 w 8"/>
                <a:gd name="T9" fmla="*/ 4 h 8"/>
                <a:gd name="T10" fmla="*/ 8 w 8"/>
                <a:gd name="T11" fmla="*/ 4 h 8"/>
                <a:gd name="T12" fmla="*/ 8 w 8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cubicBezTo>
                    <a:pt x="8" y="6"/>
                    <a:pt x="7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50" name="TextBox 41">
            <a:extLst>
              <a:ext uri="{FF2B5EF4-FFF2-40B4-BE49-F238E27FC236}">
                <a16:creationId xmlns:a16="http://schemas.microsoft.com/office/drawing/2014/main" id="{4C951B90-2848-49BB-8022-F2CD0B40E102}"/>
              </a:ext>
            </a:extLst>
          </p:cNvPr>
          <p:cNvSpPr txBox="1"/>
          <p:nvPr/>
        </p:nvSpPr>
        <p:spPr>
          <a:xfrm>
            <a:off x="8707797" y="4360782"/>
            <a:ext cx="202091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代码自动排版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51" name="TextBox 45">
            <a:extLst>
              <a:ext uri="{FF2B5EF4-FFF2-40B4-BE49-F238E27FC236}">
                <a16:creationId xmlns:a16="http://schemas.microsoft.com/office/drawing/2014/main" id="{AF6E7D55-66D8-44DC-B6B4-691D83832E25}"/>
              </a:ext>
            </a:extLst>
          </p:cNvPr>
          <p:cNvSpPr txBox="1"/>
          <p:nvPr/>
        </p:nvSpPr>
        <p:spPr>
          <a:xfrm>
            <a:off x="5085544" y="4360782"/>
            <a:ext cx="202091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括号自动匹配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52" name="TextBox 48">
            <a:extLst>
              <a:ext uri="{FF2B5EF4-FFF2-40B4-BE49-F238E27FC236}">
                <a16:creationId xmlns:a16="http://schemas.microsoft.com/office/drawing/2014/main" id="{FF1C98D7-0C08-4451-A786-AAB69803598F}"/>
              </a:ext>
            </a:extLst>
          </p:cNvPr>
          <p:cNvSpPr txBox="1"/>
          <p:nvPr/>
        </p:nvSpPr>
        <p:spPr>
          <a:xfrm>
            <a:off x="1519022" y="4360782"/>
            <a:ext cx="202091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内容自动补全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991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4" accel="40000" de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 animBg="1"/>
      <p:bldP spid="7" grpId="0"/>
      <p:bldP spid="8" grpId="0" animBg="1"/>
      <p:bldP spid="9" grpId="0"/>
      <p:bldP spid="10" grpId="0" animBg="1"/>
      <p:bldP spid="11" grpId="0"/>
      <p:bldP spid="41" grpId="0"/>
      <p:bldP spid="45" grpId="0"/>
      <p:bldP spid="48" grpId="0"/>
      <p:bldP spid="50" grpId="0"/>
      <p:bldP spid="51" grpId="0"/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占位符 10">
            <a:extLst>
              <a:ext uri="{FF2B5EF4-FFF2-40B4-BE49-F238E27FC236}">
                <a16:creationId xmlns:a16="http://schemas.microsoft.com/office/drawing/2014/main" id="{87CCDBA0-60FA-4E53-A868-3DB85ADD791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30298BAC-7AA1-471F-A8FE-E160F25C647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4" name="Freeform 9">
            <a:extLst>
              <a:ext uri="{FF2B5EF4-FFF2-40B4-BE49-F238E27FC236}">
                <a16:creationId xmlns:a16="http://schemas.microsoft.com/office/drawing/2014/main" id="{62A650B5-1DE8-4968-8411-C417C83FC330}"/>
              </a:ext>
            </a:extLst>
          </p:cNvPr>
          <p:cNvSpPr>
            <a:spLocks/>
          </p:cNvSpPr>
          <p:nvPr/>
        </p:nvSpPr>
        <p:spPr bwMode="auto">
          <a:xfrm rot="19800000">
            <a:off x="950485" y="5478289"/>
            <a:ext cx="226987" cy="205160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600000" scaled="0"/>
          </a:gradFill>
          <a:ln>
            <a:noFill/>
          </a:ln>
          <a:effectLst>
            <a:outerShdw algn="ctr" rotWithShape="0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4B7DFE-C9C8-489D-8460-3B73A9F93568}"/>
              </a:ext>
            </a:extLst>
          </p:cNvPr>
          <p:cNvSpPr txBox="1"/>
          <p:nvPr/>
        </p:nvSpPr>
        <p:spPr>
          <a:xfrm>
            <a:off x="1335191" y="5982708"/>
            <a:ext cx="191244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断点 调试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B039C8-FC4F-400F-8FA0-49E9F2F5B766}"/>
              </a:ext>
            </a:extLst>
          </p:cNvPr>
          <p:cNvSpPr txBox="1"/>
          <p:nvPr/>
        </p:nvSpPr>
        <p:spPr>
          <a:xfrm>
            <a:off x="1335191" y="5156136"/>
            <a:ext cx="2511098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DEBUG</a:t>
            </a:r>
          </a:p>
        </p:txBody>
      </p:sp>
      <p:sp>
        <p:nvSpPr>
          <p:cNvPr id="37" name="Freeform 9">
            <a:extLst>
              <a:ext uri="{FF2B5EF4-FFF2-40B4-BE49-F238E27FC236}">
                <a16:creationId xmlns:a16="http://schemas.microsoft.com/office/drawing/2014/main" id="{8B103774-1F0A-43C1-A00A-3C963537538E}"/>
              </a:ext>
            </a:extLst>
          </p:cNvPr>
          <p:cNvSpPr>
            <a:spLocks/>
          </p:cNvSpPr>
          <p:nvPr/>
        </p:nvSpPr>
        <p:spPr bwMode="auto">
          <a:xfrm rot="19800000">
            <a:off x="9004255" y="5478291"/>
            <a:ext cx="226987" cy="205160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600000" scaled="0"/>
          </a:gradFill>
          <a:ln>
            <a:noFill/>
          </a:ln>
          <a:effectLst>
            <a:outerShdw algn="ctr" rotWithShape="0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41E0F2-0865-4BA9-BE0F-13CD8782DA37}"/>
              </a:ext>
            </a:extLst>
          </p:cNvPr>
          <p:cNvSpPr txBox="1"/>
          <p:nvPr/>
        </p:nvSpPr>
        <p:spPr>
          <a:xfrm>
            <a:off x="9388962" y="5982710"/>
            <a:ext cx="191244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美化 重构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3F3F3F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5E5E75-9257-409C-8798-1A0802E8E9EC}"/>
              </a:ext>
            </a:extLst>
          </p:cNvPr>
          <p:cNvSpPr txBox="1"/>
          <p:nvPr/>
        </p:nvSpPr>
        <p:spPr>
          <a:xfrm>
            <a:off x="9388962" y="5156138"/>
            <a:ext cx="2511098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UI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587E143-C397-48AB-B3FE-B369DA6E338D}"/>
              </a:ext>
            </a:extLst>
          </p:cNvPr>
          <p:cNvSpPr/>
          <p:nvPr/>
        </p:nvSpPr>
        <p:spPr>
          <a:xfrm>
            <a:off x="3846287" y="1854199"/>
            <a:ext cx="4499428" cy="4615543"/>
          </a:xfrm>
          <a:prstGeom prst="roundRect">
            <a:avLst>
              <a:gd name="adj" fmla="val 1183"/>
            </a:avLst>
          </a:prstGeo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017A03C-2551-4F34-BA68-A4FE41787AEA}"/>
              </a:ext>
            </a:extLst>
          </p:cNvPr>
          <p:cNvGrpSpPr/>
          <p:nvPr/>
        </p:nvGrpSpPr>
        <p:grpSpPr>
          <a:xfrm>
            <a:off x="5169006" y="2583544"/>
            <a:ext cx="1853991" cy="1400626"/>
            <a:chOff x="3175" y="3175"/>
            <a:chExt cx="798513" cy="603250"/>
          </a:xfrm>
          <a:solidFill>
            <a:schemeClr val="bg2"/>
          </a:solidFill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0E277AC1-B748-4AB7-BB4D-7E10D3D3D8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2725" y="268288"/>
              <a:ext cx="33338" cy="28575"/>
            </a:xfrm>
            <a:custGeom>
              <a:avLst/>
              <a:gdLst>
                <a:gd name="T0" fmla="*/ 9 w 9"/>
                <a:gd name="T1" fmla="*/ 4 h 8"/>
                <a:gd name="T2" fmla="*/ 4 w 9"/>
                <a:gd name="T3" fmla="*/ 8 h 8"/>
                <a:gd name="T4" fmla="*/ 0 w 9"/>
                <a:gd name="T5" fmla="*/ 4 h 8"/>
                <a:gd name="T6" fmla="*/ 4 w 9"/>
                <a:gd name="T7" fmla="*/ 0 h 8"/>
                <a:gd name="T8" fmla="*/ 9 w 9"/>
                <a:gd name="T9" fmla="*/ 4 h 8"/>
                <a:gd name="T10" fmla="*/ 9 w 9"/>
                <a:gd name="T11" fmla="*/ 4 h 8"/>
                <a:gd name="T12" fmla="*/ 9 w 9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cubicBezTo>
                    <a:pt x="9" y="6"/>
                    <a:pt x="7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2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19FB9A77-71C6-4A28-A4F3-E6039412C4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1625" y="319088"/>
              <a:ext cx="33338" cy="30163"/>
            </a:xfrm>
            <a:custGeom>
              <a:avLst/>
              <a:gdLst>
                <a:gd name="T0" fmla="*/ 9 w 9"/>
                <a:gd name="T1" fmla="*/ 4 h 8"/>
                <a:gd name="T2" fmla="*/ 5 w 9"/>
                <a:gd name="T3" fmla="*/ 8 h 8"/>
                <a:gd name="T4" fmla="*/ 0 w 9"/>
                <a:gd name="T5" fmla="*/ 4 h 8"/>
                <a:gd name="T6" fmla="*/ 5 w 9"/>
                <a:gd name="T7" fmla="*/ 0 h 8"/>
                <a:gd name="T8" fmla="*/ 9 w 9"/>
                <a:gd name="T9" fmla="*/ 4 h 8"/>
                <a:gd name="T10" fmla="*/ 9 w 9"/>
                <a:gd name="T11" fmla="*/ 4 h 8"/>
                <a:gd name="T12" fmla="*/ 9 w 9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cubicBezTo>
                    <a:pt x="9" y="6"/>
                    <a:pt x="7" y="8"/>
                    <a:pt x="5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86390451-0A87-483D-AD5C-710EFF5EEB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222250"/>
              <a:ext cx="31750" cy="30163"/>
            </a:xfrm>
            <a:custGeom>
              <a:avLst/>
              <a:gdLst>
                <a:gd name="T0" fmla="*/ 9 w 9"/>
                <a:gd name="T1" fmla="*/ 4 h 8"/>
                <a:gd name="T2" fmla="*/ 5 w 9"/>
                <a:gd name="T3" fmla="*/ 8 h 8"/>
                <a:gd name="T4" fmla="*/ 0 w 9"/>
                <a:gd name="T5" fmla="*/ 4 h 8"/>
                <a:gd name="T6" fmla="*/ 5 w 9"/>
                <a:gd name="T7" fmla="*/ 0 h 8"/>
                <a:gd name="T8" fmla="*/ 9 w 9"/>
                <a:gd name="T9" fmla="*/ 4 h 8"/>
                <a:gd name="T10" fmla="*/ 9 w 9"/>
                <a:gd name="T11" fmla="*/ 4 h 8"/>
                <a:gd name="T12" fmla="*/ 9 w 9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cubicBezTo>
                    <a:pt x="9" y="6"/>
                    <a:pt x="7" y="8"/>
                    <a:pt x="5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66D3E427-9AC3-4CAC-B3DD-1B87AB37AA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7838" y="260350"/>
              <a:ext cx="33338" cy="33338"/>
            </a:xfrm>
            <a:custGeom>
              <a:avLst/>
              <a:gdLst>
                <a:gd name="T0" fmla="*/ 9 w 9"/>
                <a:gd name="T1" fmla="*/ 4 h 9"/>
                <a:gd name="T2" fmla="*/ 4 w 9"/>
                <a:gd name="T3" fmla="*/ 9 h 9"/>
                <a:gd name="T4" fmla="*/ 0 w 9"/>
                <a:gd name="T5" fmla="*/ 4 h 9"/>
                <a:gd name="T6" fmla="*/ 4 w 9"/>
                <a:gd name="T7" fmla="*/ 0 h 9"/>
                <a:gd name="T8" fmla="*/ 9 w 9"/>
                <a:gd name="T9" fmla="*/ 4 h 9"/>
                <a:gd name="T10" fmla="*/ 9 w 9"/>
                <a:gd name="T11" fmla="*/ 4 h 9"/>
                <a:gd name="T12" fmla="*/ 9 w 9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4"/>
                  </a:moveTo>
                  <a:cubicBezTo>
                    <a:pt x="9" y="7"/>
                    <a:pt x="7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2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B7A3D380-7F67-47E1-935C-DC6B1D7FB1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563" y="147638"/>
              <a:ext cx="31750" cy="34925"/>
            </a:xfrm>
            <a:custGeom>
              <a:avLst/>
              <a:gdLst>
                <a:gd name="T0" fmla="*/ 9 w 9"/>
                <a:gd name="T1" fmla="*/ 4 h 9"/>
                <a:gd name="T2" fmla="*/ 5 w 9"/>
                <a:gd name="T3" fmla="*/ 9 h 9"/>
                <a:gd name="T4" fmla="*/ 0 w 9"/>
                <a:gd name="T5" fmla="*/ 4 h 9"/>
                <a:gd name="T6" fmla="*/ 5 w 9"/>
                <a:gd name="T7" fmla="*/ 0 h 9"/>
                <a:gd name="T8" fmla="*/ 9 w 9"/>
                <a:gd name="T9" fmla="*/ 4 h 9"/>
                <a:gd name="T10" fmla="*/ 9 w 9"/>
                <a:gd name="T11" fmla="*/ 4 h 9"/>
                <a:gd name="T12" fmla="*/ 9 w 9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4"/>
                  </a:moveTo>
                  <a:cubicBezTo>
                    <a:pt x="9" y="7"/>
                    <a:pt x="7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ADE489FA-FB64-4C37-8D9E-5F20FD2CF8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5" y="3175"/>
              <a:ext cx="798513" cy="603250"/>
            </a:xfrm>
            <a:custGeom>
              <a:avLst/>
              <a:gdLst>
                <a:gd name="T0" fmla="*/ 212 w 217"/>
                <a:gd name="T1" fmla="*/ 127 h 162"/>
                <a:gd name="T2" fmla="*/ 127 w 217"/>
                <a:gd name="T3" fmla="*/ 127 h 162"/>
                <a:gd name="T4" fmla="*/ 122 w 217"/>
                <a:gd name="T5" fmla="*/ 131 h 162"/>
                <a:gd name="T6" fmla="*/ 115 w 217"/>
                <a:gd name="T7" fmla="*/ 138 h 162"/>
                <a:gd name="T8" fmla="*/ 101 w 217"/>
                <a:gd name="T9" fmla="*/ 138 h 162"/>
                <a:gd name="T10" fmla="*/ 94 w 217"/>
                <a:gd name="T11" fmla="*/ 131 h 162"/>
                <a:gd name="T12" fmla="*/ 90 w 217"/>
                <a:gd name="T13" fmla="*/ 127 h 162"/>
                <a:gd name="T14" fmla="*/ 23 w 217"/>
                <a:gd name="T15" fmla="*/ 127 h 162"/>
                <a:gd name="T16" fmla="*/ 23 w 217"/>
                <a:gd name="T17" fmla="*/ 17 h 162"/>
                <a:gd name="T18" fmla="*/ 32 w 217"/>
                <a:gd name="T19" fmla="*/ 8 h 162"/>
                <a:gd name="T20" fmla="*/ 184 w 217"/>
                <a:gd name="T21" fmla="*/ 8 h 162"/>
                <a:gd name="T22" fmla="*/ 193 w 217"/>
                <a:gd name="T23" fmla="*/ 17 h 162"/>
                <a:gd name="T24" fmla="*/ 193 w 217"/>
                <a:gd name="T25" fmla="*/ 99 h 162"/>
                <a:gd name="T26" fmla="*/ 198 w 217"/>
                <a:gd name="T27" fmla="*/ 103 h 162"/>
                <a:gd name="T28" fmla="*/ 202 w 217"/>
                <a:gd name="T29" fmla="*/ 99 h 162"/>
                <a:gd name="T30" fmla="*/ 202 w 217"/>
                <a:gd name="T31" fmla="*/ 17 h 162"/>
                <a:gd name="T32" fmla="*/ 184 w 217"/>
                <a:gd name="T33" fmla="*/ 0 h 162"/>
                <a:gd name="T34" fmla="*/ 32 w 217"/>
                <a:gd name="T35" fmla="*/ 0 h 162"/>
                <a:gd name="T36" fmla="*/ 14 w 217"/>
                <a:gd name="T37" fmla="*/ 17 h 162"/>
                <a:gd name="T38" fmla="*/ 14 w 217"/>
                <a:gd name="T39" fmla="*/ 127 h 162"/>
                <a:gd name="T40" fmla="*/ 4 w 217"/>
                <a:gd name="T41" fmla="*/ 127 h 162"/>
                <a:gd name="T42" fmla="*/ 0 w 217"/>
                <a:gd name="T43" fmla="*/ 131 h 162"/>
                <a:gd name="T44" fmla="*/ 0 w 217"/>
                <a:gd name="T45" fmla="*/ 138 h 162"/>
                <a:gd name="T46" fmla="*/ 24 w 217"/>
                <a:gd name="T47" fmla="*/ 162 h 162"/>
                <a:gd name="T48" fmla="*/ 193 w 217"/>
                <a:gd name="T49" fmla="*/ 162 h 162"/>
                <a:gd name="T50" fmla="*/ 217 w 217"/>
                <a:gd name="T51" fmla="*/ 138 h 162"/>
                <a:gd name="T52" fmla="*/ 217 w 217"/>
                <a:gd name="T53" fmla="*/ 131 h 162"/>
                <a:gd name="T54" fmla="*/ 212 w 217"/>
                <a:gd name="T55" fmla="*/ 127 h 162"/>
                <a:gd name="T56" fmla="*/ 208 w 217"/>
                <a:gd name="T57" fmla="*/ 138 h 162"/>
                <a:gd name="T58" fmla="*/ 193 w 217"/>
                <a:gd name="T59" fmla="*/ 154 h 162"/>
                <a:gd name="T60" fmla="*/ 24 w 217"/>
                <a:gd name="T61" fmla="*/ 154 h 162"/>
                <a:gd name="T62" fmla="*/ 8 w 217"/>
                <a:gd name="T63" fmla="*/ 138 h 162"/>
                <a:gd name="T64" fmla="*/ 8 w 217"/>
                <a:gd name="T65" fmla="*/ 135 h 162"/>
                <a:gd name="T66" fmla="*/ 86 w 217"/>
                <a:gd name="T67" fmla="*/ 135 h 162"/>
                <a:gd name="T68" fmla="*/ 101 w 217"/>
                <a:gd name="T69" fmla="*/ 147 h 162"/>
                <a:gd name="T70" fmla="*/ 115 w 217"/>
                <a:gd name="T71" fmla="*/ 147 h 162"/>
                <a:gd name="T72" fmla="*/ 130 w 217"/>
                <a:gd name="T73" fmla="*/ 135 h 162"/>
                <a:gd name="T74" fmla="*/ 208 w 217"/>
                <a:gd name="T75" fmla="*/ 135 h 162"/>
                <a:gd name="T76" fmla="*/ 208 w 217"/>
                <a:gd name="T77" fmla="*/ 138 h 162"/>
                <a:gd name="T78" fmla="*/ 208 w 217"/>
                <a:gd name="T79" fmla="*/ 138 h 162"/>
                <a:gd name="T80" fmla="*/ 208 w 217"/>
                <a:gd name="T81" fmla="*/ 13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7" h="162">
                  <a:moveTo>
                    <a:pt x="212" y="127"/>
                  </a:moveTo>
                  <a:cubicBezTo>
                    <a:pt x="127" y="127"/>
                    <a:pt x="127" y="127"/>
                    <a:pt x="127" y="127"/>
                  </a:cubicBezTo>
                  <a:cubicBezTo>
                    <a:pt x="124" y="127"/>
                    <a:pt x="122" y="129"/>
                    <a:pt x="122" y="131"/>
                  </a:cubicBezTo>
                  <a:cubicBezTo>
                    <a:pt x="122" y="135"/>
                    <a:pt x="119" y="138"/>
                    <a:pt x="115" y="138"/>
                  </a:cubicBezTo>
                  <a:cubicBezTo>
                    <a:pt x="101" y="138"/>
                    <a:pt x="101" y="138"/>
                    <a:pt x="101" y="138"/>
                  </a:cubicBezTo>
                  <a:cubicBezTo>
                    <a:pt x="97" y="138"/>
                    <a:pt x="94" y="135"/>
                    <a:pt x="94" y="131"/>
                  </a:cubicBezTo>
                  <a:cubicBezTo>
                    <a:pt x="94" y="129"/>
                    <a:pt x="92" y="127"/>
                    <a:pt x="90" y="127"/>
                  </a:cubicBezTo>
                  <a:cubicBezTo>
                    <a:pt x="23" y="127"/>
                    <a:pt x="23" y="127"/>
                    <a:pt x="23" y="12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2"/>
                    <a:pt x="27" y="8"/>
                    <a:pt x="32" y="8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9" y="8"/>
                    <a:pt x="193" y="12"/>
                    <a:pt x="193" y="17"/>
                  </a:cubicBezTo>
                  <a:cubicBezTo>
                    <a:pt x="193" y="99"/>
                    <a:pt x="193" y="99"/>
                    <a:pt x="193" y="99"/>
                  </a:cubicBezTo>
                  <a:cubicBezTo>
                    <a:pt x="193" y="101"/>
                    <a:pt x="195" y="103"/>
                    <a:pt x="198" y="103"/>
                  </a:cubicBezTo>
                  <a:cubicBezTo>
                    <a:pt x="200" y="103"/>
                    <a:pt x="202" y="101"/>
                    <a:pt x="202" y="99"/>
                  </a:cubicBezTo>
                  <a:cubicBezTo>
                    <a:pt x="202" y="17"/>
                    <a:pt x="202" y="17"/>
                    <a:pt x="202" y="17"/>
                  </a:cubicBezTo>
                  <a:cubicBezTo>
                    <a:pt x="202" y="8"/>
                    <a:pt x="194" y="0"/>
                    <a:pt x="18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2" y="0"/>
                    <a:pt x="14" y="8"/>
                    <a:pt x="14" y="17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4" y="127"/>
                    <a:pt x="4" y="127"/>
                    <a:pt x="4" y="127"/>
                  </a:cubicBezTo>
                  <a:cubicBezTo>
                    <a:pt x="2" y="127"/>
                    <a:pt x="0" y="129"/>
                    <a:pt x="0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1"/>
                    <a:pt x="11" y="162"/>
                    <a:pt x="24" y="162"/>
                  </a:cubicBezTo>
                  <a:cubicBezTo>
                    <a:pt x="193" y="162"/>
                    <a:pt x="193" y="162"/>
                    <a:pt x="193" y="162"/>
                  </a:cubicBezTo>
                  <a:cubicBezTo>
                    <a:pt x="206" y="162"/>
                    <a:pt x="217" y="151"/>
                    <a:pt x="217" y="138"/>
                  </a:cubicBezTo>
                  <a:cubicBezTo>
                    <a:pt x="217" y="131"/>
                    <a:pt x="217" y="131"/>
                    <a:pt x="217" y="131"/>
                  </a:cubicBezTo>
                  <a:cubicBezTo>
                    <a:pt x="217" y="129"/>
                    <a:pt x="215" y="127"/>
                    <a:pt x="212" y="127"/>
                  </a:cubicBezTo>
                  <a:close/>
                  <a:moveTo>
                    <a:pt x="208" y="138"/>
                  </a:moveTo>
                  <a:cubicBezTo>
                    <a:pt x="208" y="147"/>
                    <a:pt x="201" y="154"/>
                    <a:pt x="193" y="154"/>
                  </a:cubicBezTo>
                  <a:cubicBezTo>
                    <a:pt x="24" y="154"/>
                    <a:pt x="24" y="154"/>
                    <a:pt x="24" y="154"/>
                  </a:cubicBezTo>
                  <a:cubicBezTo>
                    <a:pt x="15" y="154"/>
                    <a:pt x="8" y="147"/>
                    <a:pt x="8" y="138"/>
                  </a:cubicBezTo>
                  <a:cubicBezTo>
                    <a:pt x="8" y="135"/>
                    <a:pt x="8" y="135"/>
                    <a:pt x="8" y="135"/>
                  </a:cubicBezTo>
                  <a:cubicBezTo>
                    <a:pt x="86" y="135"/>
                    <a:pt x="86" y="135"/>
                    <a:pt x="86" y="135"/>
                  </a:cubicBezTo>
                  <a:cubicBezTo>
                    <a:pt x="88" y="142"/>
                    <a:pt x="94" y="147"/>
                    <a:pt x="101" y="147"/>
                  </a:cubicBezTo>
                  <a:cubicBezTo>
                    <a:pt x="115" y="147"/>
                    <a:pt x="115" y="147"/>
                    <a:pt x="115" y="147"/>
                  </a:cubicBezTo>
                  <a:cubicBezTo>
                    <a:pt x="122" y="147"/>
                    <a:pt x="128" y="142"/>
                    <a:pt x="130" y="135"/>
                  </a:cubicBezTo>
                  <a:cubicBezTo>
                    <a:pt x="208" y="135"/>
                    <a:pt x="208" y="135"/>
                    <a:pt x="208" y="135"/>
                  </a:cubicBezTo>
                  <a:lnTo>
                    <a:pt x="208" y="138"/>
                  </a:lnTo>
                  <a:close/>
                  <a:moveTo>
                    <a:pt x="208" y="138"/>
                  </a:moveTo>
                  <a:cubicBezTo>
                    <a:pt x="208" y="138"/>
                    <a:pt x="208" y="138"/>
                    <a:pt x="208" y="13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82E8879B-8CDB-441F-92FA-4BFBF4A2B0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413" y="69850"/>
              <a:ext cx="558800" cy="373063"/>
            </a:xfrm>
            <a:custGeom>
              <a:avLst/>
              <a:gdLst>
                <a:gd name="T0" fmla="*/ 147 w 152"/>
                <a:gd name="T1" fmla="*/ 0 h 100"/>
                <a:gd name="T2" fmla="*/ 4 w 152"/>
                <a:gd name="T3" fmla="*/ 0 h 100"/>
                <a:gd name="T4" fmla="*/ 0 w 152"/>
                <a:gd name="T5" fmla="*/ 4 h 100"/>
                <a:gd name="T6" fmla="*/ 0 w 152"/>
                <a:gd name="T7" fmla="*/ 95 h 100"/>
                <a:gd name="T8" fmla="*/ 4 w 152"/>
                <a:gd name="T9" fmla="*/ 100 h 100"/>
                <a:gd name="T10" fmla="*/ 147 w 152"/>
                <a:gd name="T11" fmla="*/ 100 h 100"/>
                <a:gd name="T12" fmla="*/ 152 w 152"/>
                <a:gd name="T13" fmla="*/ 95 h 100"/>
                <a:gd name="T14" fmla="*/ 152 w 152"/>
                <a:gd name="T15" fmla="*/ 4 h 100"/>
                <a:gd name="T16" fmla="*/ 147 w 152"/>
                <a:gd name="T17" fmla="*/ 0 h 100"/>
                <a:gd name="T18" fmla="*/ 143 w 152"/>
                <a:gd name="T19" fmla="*/ 91 h 100"/>
                <a:gd name="T20" fmla="*/ 128 w 152"/>
                <a:gd name="T21" fmla="*/ 91 h 100"/>
                <a:gd name="T22" fmla="*/ 128 w 152"/>
                <a:gd name="T23" fmla="*/ 40 h 100"/>
                <a:gd name="T24" fmla="*/ 124 w 152"/>
                <a:gd name="T25" fmla="*/ 36 h 100"/>
                <a:gd name="T26" fmla="*/ 119 w 152"/>
                <a:gd name="T27" fmla="*/ 40 h 100"/>
                <a:gd name="T28" fmla="*/ 119 w 152"/>
                <a:gd name="T29" fmla="*/ 91 h 100"/>
                <a:gd name="T30" fmla="*/ 104 w 152"/>
                <a:gd name="T31" fmla="*/ 91 h 100"/>
                <a:gd name="T32" fmla="*/ 104 w 152"/>
                <a:gd name="T33" fmla="*/ 72 h 100"/>
                <a:gd name="T34" fmla="*/ 100 w 152"/>
                <a:gd name="T35" fmla="*/ 68 h 100"/>
                <a:gd name="T36" fmla="*/ 96 w 152"/>
                <a:gd name="T37" fmla="*/ 72 h 100"/>
                <a:gd name="T38" fmla="*/ 96 w 152"/>
                <a:gd name="T39" fmla="*/ 91 h 100"/>
                <a:gd name="T40" fmla="*/ 80 w 152"/>
                <a:gd name="T41" fmla="*/ 91 h 100"/>
                <a:gd name="T42" fmla="*/ 80 w 152"/>
                <a:gd name="T43" fmla="*/ 63 h 100"/>
                <a:gd name="T44" fmla="*/ 76 w 152"/>
                <a:gd name="T45" fmla="*/ 58 h 100"/>
                <a:gd name="T46" fmla="*/ 72 w 152"/>
                <a:gd name="T47" fmla="*/ 63 h 100"/>
                <a:gd name="T48" fmla="*/ 72 w 152"/>
                <a:gd name="T49" fmla="*/ 91 h 100"/>
                <a:gd name="T50" fmla="*/ 56 w 152"/>
                <a:gd name="T51" fmla="*/ 91 h 100"/>
                <a:gd name="T52" fmla="*/ 56 w 152"/>
                <a:gd name="T53" fmla="*/ 87 h 100"/>
                <a:gd name="T54" fmla="*/ 52 w 152"/>
                <a:gd name="T55" fmla="*/ 83 h 100"/>
                <a:gd name="T56" fmla="*/ 48 w 152"/>
                <a:gd name="T57" fmla="*/ 87 h 100"/>
                <a:gd name="T58" fmla="*/ 48 w 152"/>
                <a:gd name="T59" fmla="*/ 91 h 100"/>
                <a:gd name="T60" fmla="*/ 33 w 152"/>
                <a:gd name="T61" fmla="*/ 91 h 100"/>
                <a:gd name="T62" fmla="*/ 33 w 152"/>
                <a:gd name="T63" fmla="*/ 74 h 100"/>
                <a:gd name="T64" fmla="*/ 28 w 152"/>
                <a:gd name="T65" fmla="*/ 70 h 100"/>
                <a:gd name="T66" fmla="*/ 24 w 152"/>
                <a:gd name="T67" fmla="*/ 74 h 100"/>
                <a:gd name="T68" fmla="*/ 24 w 152"/>
                <a:gd name="T69" fmla="*/ 91 h 100"/>
                <a:gd name="T70" fmla="*/ 9 w 152"/>
                <a:gd name="T71" fmla="*/ 91 h 100"/>
                <a:gd name="T72" fmla="*/ 9 w 152"/>
                <a:gd name="T73" fmla="*/ 8 h 100"/>
                <a:gd name="T74" fmla="*/ 143 w 152"/>
                <a:gd name="T75" fmla="*/ 8 h 100"/>
                <a:gd name="T76" fmla="*/ 143 w 152"/>
                <a:gd name="T77" fmla="*/ 91 h 100"/>
                <a:gd name="T78" fmla="*/ 143 w 152"/>
                <a:gd name="T79" fmla="*/ 91 h 100"/>
                <a:gd name="T80" fmla="*/ 143 w 152"/>
                <a:gd name="T81" fmla="*/ 9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2" h="100">
                  <a:moveTo>
                    <a:pt x="14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8"/>
                    <a:pt x="2" y="100"/>
                    <a:pt x="4" y="100"/>
                  </a:cubicBezTo>
                  <a:cubicBezTo>
                    <a:pt x="147" y="100"/>
                    <a:pt x="147" y="100"/>
                    <a:pt x="147" y="100"/>
                  </a:cubicBezTo>
                  <a:cubicBezTo>
                    <a:pt x="150" y="100"/>
                    <a:pt x="152" y="98"/>
                    <a:pt x="152" y="95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2"/>
                    <a:pt x="150" y="0"/>
                    <a:pt x="147" y="0"/>
                  </a:cubicBezTo>
                  <a:close/>
                  <a:moveTo>
                    <a:pt x="143" y="91"/>
                  </a:moveTo>
                  <a:cubicBezTo>
                    <a:pt x="128" y="91"/>
                    <a:pt x="128" y="91"/>
                    <a:pt x="128" y="91"/>
                  </a:cubicBezTo>
                  <a:cubicBezTo>
                    <a:pt x="128" y="40"/>
                    <a:pt x="128" y="40"/>
                    <a:pt x="128" y="40"/>
                  </a:cubicBezTo>
                  <a:cubicBezTo>
                    <a:pt x="128" y="38"/>
                    <a:pt x="126" y="36"/>
                    <a:pt x="124" y="36"/>
                  </a:cubicBezTo>
                  <a:cubicBezTo>
                    <a:pt x="121" y="36"/>
                    <a:pt x="119" y="38"/>
                    <a:pt x="119" y="40"/>
                  </a:cubicBezTo>
                  <a:cubicBezTo>
                    <a:pt x="119" y="91"/>
                    <a:pt x="119" y="91"/>
                    <a:pt x="119" y="91"/>
                  </a:cubicBezTo>
                  <a:cubicBezTo>
                    <a:pt x="104" y="91"/>
                    <a:pt x="104" y="91"/>
                    <a:pt x="104" y="91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0"/>
                    <a:pt x="102" y="68"/>
                    <a:pt x="100" y="68"/>
                  </a:cubicBezTo>
                  <a:cubicBezTo>
                    <a:pt x="97" y="68"/>
                    <a:pt x="96" y="70"/>
                    <a:pt x="96" y="72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63"/>
                    <a:pt x="80" y="63"/>
                    <a:pt x="80" y="63"/>
                  </a:cubicBezTo>
                  <a:cubicBezTo>
                    <a:pt x="80" y="60"/>
                    <a:pt x="78" y="58"/>
                    <a:pt x="76" y="58"/>
                  </a:cubicBezTo>
                  <a:cubicBezTo>
                    <a:pt x="74" y="58"/>
                    <a:pt x="72" y="60"/>
                    <a:pt x="72" y="63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56" y="87"/>
                    <a:pt x="56" y="87"/>
                    <a:pt x="56" y="87"/>
                  </a:cubicBezTo>
                  <a:cubicBezTo>
                    <a:pt x="56" y="85"/>
                    <a:pt x="55" y="83"/>
                    <a:pt x="52" y="83"/>
                  </a:cubicBezTo>
                  <a:cubicBezTo>
                    <a:pt x="50" y="83"/>
                    <a:pt x="48" y="85"/>
                    <a:pt x="48" y="87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3" y="72"/>
                    <a:pt x="31" y="70"/>
                    <a:pt x="28" y="70"/>
                  </a:cubicBezTo>
                  <a:cubicBezTo>
                    <a:pt x="26" y="70"/>
                    <a:pt x="24" y="72"/>
                    <a:pt x="24" y="74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43" y="8"/>
                    <a:pt x="143" y="8"/>
                    <a:pt x="143" y="8"/>
                  </a:cubicBezTo>
                  <a:lnTo>
                    <a:pt x="143" y="91"/>
                  </a:lnTo>
                  <a:close/>
                  <a:moveTo>
                    <a:pt x="143" y="91"/>
                  </a:moveTo>
                  <a:cubicBezTo>
                    <a:pt x="143" y="91"/>
                    <a:pt x="143" y="91"/>
                    <a:pt x="143" y="9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31E51E64-FDFC-47BA-BF96-F15547DB29A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4375" y="415925"/>
              <a:ext cx="28575" cy="33338"/>
            </a:xfrm>
            <a:custGeom>
              <a:avLst/>
              <a:gdLst>
                <a:gd name="T0" fmla="*/ 8 w 8"/>
                <a:gd name="T1" fmla="*/ 4 h 9"/>
                <a:gd name="T2" fmla="*/ 4 w 8"/>
                <a:gd name="T3" fmla="*/ 9 h 9"/>
                <a:gd name="T4" fmla="*/ 0 w 8"/>
                <a:gd name="T5" fmla="*/ 4 h 9"/>
                <a:gd name="T6" fmla="*/ 4 w 8"/>
                <a:gd name="T7" fmla="*/ 0 h 9"/>
                <a:gd name="T8" fmla="*/ 8 w 8"/>
                <a:gd name="T9" fmla="*/ 4 h 9"/>
                <a:gd name="T10" fmla="*/ 8 w 8"/>
                <a:gd name="T11" fmla="*/ 4 h 9"/>
                <a:gd name="T12" fmla="*/ 8 w 8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">
                  <a:moveTo>
                    <a:pt x="8" y="4"/>
                  </a:moveTo>
                  <a:cubicBezTo>
                    <a:pt x="8" y="7"/>
                    <a:pt x="7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9DF799E-87A0-4706-A920-438542D11564}"/>
              </a:ext>
            </a:extLst>
          </p:cNvPr>
          <p:cNvSpPr txBox="1"/>
          <p:nvPr/>
        </p:nvSpPr>
        <p:spPr>
          <a:xfrm>
            <a:off x="4589305" y="5900226"/>
            <a:ext cx="3069133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On Working Now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13A076-A441-441A-A8A9-00B2651FB5B4}"/>
              </a:ext>
            </a:extLst>
          </p:cNvPr>
          <p:cNvSpPr txBox="1"/>
          <p:nvPr/>
        </p:nvSpPr>
        <p:spPr>
          <a:xfrm>
            <a:off x="4589305" y="5101601"/>
            <a:ext cx="302649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正在攻关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006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/>
      <p:bldP spid="37" grpId="0" animBg="1"/>
      <p:bldP spid="38" grpId="0"/>
      <p:bldP spid="39" grpId="0"/>
      <p:bldP spid="12" grpId="0" animBg="1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052DBC21-5C35-4C36-8155-DB754B2BBCB2}"/>
              </a:ext>
            </a:extLst>
          </p:cNvPr>
          <p:cNvSpPr>
            <a:spLocks noEditPoints="1"/>
          </p:cNvSpPr>
          <p:nvPr/>
        </p:nvSpPr>
        <p:spPr bwMode="auto">
          <a:xfrm rot="2858138">
            <a:off x="7282812" y="114740"/>
            <a:ext cx="5422829" cy="4904949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  <a:gd name="T20" fmla="*/ 1079 w 1271"/>
              <a:gd name="T21" fmla="*/ 948 h 1140"/>
              <a:gd name="T22" fmla="*/ 1058 w 1271"/>
              <a:gd name="T23" fmla="*/ 960 h 1140"/>
              <a:gd name="T24" fmla="*/ 212 w 1271"/>
              <a:gd name="T25" fmla="*/ 960 h 1140"/>
              <a:gd name="T26" fmla="*/ 192 w 1271"/>
              <a:gd name="T27" fmla="*/ 948 h 1140"/>
              <a:gd name="T28" fmla="*/ 192 w 1271"/>
              <a:gd name="T29" fmla="*/ 924 h 1140"/>
              <a:gd name="T30" fmla="*/ 614 w 1271"/>
              <a:gd name="T31" fmla="*/ 192 h 1140"/>
              <a:gd name="T32" fmla="*/ 635 w 1271"/>
              <a:gd name="T33" fmla="*/ 180 h 1140"/>
              <a:gd name="T34" fmla="*/ 656 w 1271"/>
              <a:gd name="T35" fmla="*/ 192 h 1140"/>
              <a:gd name="T36" fmla="*/ 1079 w 1271"/>
              <a:gd name="T37" fmla="*/ 924 h 1140"/>
              <a:gd name="T38" fmla="*/ 1079 w 1271"/>
              <a:gd name="T39" fmla="*/ 948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  <a:moveTo>
                  <a:pt x="1079" y="948"/>
                </a:moveTo>
                <a:cubicBezTo>
                  <a:pt x="1074" y="955"/>
                  <a:pt x="1066" y="960"/>
                  <a:pt x="1058" y="960"/>
                </a:cubicBezTo>
                <a:cubicBezTo>
                  <a:pt x="212" y="960"/>
                  <a:pt x="212" y="960"/>
                  <a:pt x="212" y="960"/>
                </a:cubicBezTo>
                <a:cubicBezTo>
                  <a:pt x="204" y="960"/>
                  <a:pt x="196" y="955"/>
                  <a:pt x="192" y="948"/>
                </a:cubicBezTo>
                <a:cubicBezTo>
                  <a:pt x="187" y="940"/>
                  <a:pt x="187" y="931"/>
                  <a:pt x="192" y="924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9" y="184"/>
                  <a:pt x="627" y="180"/>
                  <a:pt x="635" y="180"/>
                </a:cubicBezTo>
                <a:cubicBezTo>
                  <a:pt x="644" y="180"/>
                  <a:pt x="652" y="184"/>
                  <a:pt x="656" y="192"/>
                </a:cubicBezTo>
                <a:cubicBezTo>
                  <a:pt x="1079" y="924"/>
                  <a:pt x="1079" y="924"/>
                  <a:pt x="1079" y="924"/>
                </a:cubicBezTo>
                <a:cubicBezTo>
                  <a:pt x="1083" y="931"/>
                  <a:pt x="1083" y="940"/>
                  <a:pt x="1079" y="948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6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BEA2FC-F1D0-4C9A-9BFC-9FAE579E5B9B}"/>
              </a:ext>
            </a:extLst>
          </p:cNvPr>
          <p:cNvSpPr txBox="1"/>
          <p:nvPr/>
        </p:nvSpPr>
        <p:spPr>
          <a:xfrm>
            <a:off x="970043" y="2290168"/>
            <a:ext cx="538504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9E278B">
                        <a:alpha val="85000"/>
                      </a:srgbClr>
                    </a:gs>
                    <a:gs pos="100000">
                      <a:srgbClr val="1580C4">
                        <a:alpha val="85000"/>
                      </a:srgbClr>
                    </a:gs>
                  </a:gsLst>
                  <a:lin ang="6600000" scaled="0"/>
                </a:gradFill>
                <a:effectLst/>
                <a:uLnTx/>
                <a:uFillTx/>
                <a:cs typeface="+mn-ea"/>
                <a:sym typeface="+mn-lt"/>
              </a:rPr>
              <a:t>PART 03</a:t>
            </a:r>
            <a:endParaRPr kumimoji="0" lang="en-US" sz="8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9E278B">
                      <a:alpha val="85000"/>
                    </a:srgbClr>
                  </a:gs>
                  <a:gs pos="100000">
                    <a:srgbClr val="1580C4">
                      <a:alpha val="85000"/>
                    </a:srgbClr>
                  </a:gs>
                </a:gsLst>
                <a:lin ang="6600000" scaled="0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E6D47AD8-FE44-4B32-973E-97F1B4FFEC21}"/>
              </a:ext>
            </a:extLst>
          </p:cNvPr>
          <p:cNvSpPr>
            <a:spLocks/>
          </p:cNvSpPr>
          <p:nvPr/>
        </p:nvSpPr>
        <p:spPr bwMode="auto">
          <a:xfrm rot="1800000">
            <a:off x="11129608" y="5299004"/>
            <a:ext cx="225635" cy="203938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822F3790-7CD4-456F-9B80-21AA8261BBCF}"/>
              </a:ext>
            </a:extLst>
          </p:cNvPr>
          <p:cNvSpPr>
            <a:spLocks/>
          </p:cNvSpPr>
          <p:nvPr/>
        </p:nvSpPr>
        <p:spPr bwMode="auto">
          <a:xfrm rot="17418489">
            <a:off x="6409388" y="3764396"/>
            <a:ext cx="557678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87A17A-46DD-4FE0-831B-952CD3B80D40}"/>
              </a:ext>
            </a:extLst>
          </p:cNvPr>
          <p:cNvSpPr>
            <a:spLocks/>
          </p:cNvSpPr>
          <p:nvPr/>
        </p:nvSpPr>
        <p:spPr bwMode="auto">
          <a:xfrm rot="18974888">
            <a:off x="9787523" y="1153249"/>
            <a:ext cx="557679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CE6A77A7-0988-4FE6-83D9-857FD21BE777}"/>
              </a:ext>
            </a:extLst>
          </p:cNvPr>
          <p:cNvSpPr>
            <a:spLocks/>
          </p:cNvSpPr>
          <p:nvPr/>
        </p:nvSpPr>
        <p:spPr bwMode="auto">
          <a:xfrm rot="8875849">
            <a:off x="6830952" y="6761558"/>
            <a:ext cx="6923685" cy="625794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60000"/>
                <a:lumOff val="40000"/>
              </a:schemeClr>
            </a:solidFill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9C3ADAFA-85F9-4011-8ECE-C9E8DAF858EC}"/>
              </a:ext>
            </a:extLst>
          </p:cNvPr>
          <p:cNvSpPr>
            <a:spLocks/>
          </p:cNvSpPr>
          <p:nvPr/>
        </p:nvSpPr>
        <p:spPr bwMode="auto">
          <a:xfrm rot="13656625">
            <a:off x="3785871" y="-4583959"/>
            <a:ext cx="6923685" cy="625794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60000"/>
                <a:lumOff val="40000"/>
              </a:schemeClr>
            </a:solidFill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2BEA3BF0-681E-4F1F-95FC-6560FC55C504}"/>
              </a:ext>
            </a:extLst>
          </p:cNvPr>
          <p:cNvSpPr>
            <a:spLocks/>
          </p:cNvSpPr>
          <p:nvPr/>
        </p:nvSpPr>
        <p:spPr bwMode="auto">
          <a:xfrm rot="17418489">
            <a:off x="9233868" y="6337768"/>
            <a:ext cx="557678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3B4F0D58-0A21-481A-805D-1C36D9FF2147}"/>
              </a:ext>
            </a:extLst>
          </p:cNvPr>
          <p:cNvSpPr txBox="1"/>
          <p:nvPr/>
        </p:nvSpPr>
        <p:spPr>
          <a:xfrm>
            <a:off x="970042" y="4246882"/>
            <a:ext cx="2529061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1100" spc="300" dirty="0">
                <a:solidFill>
                  <a:srgbClr val="3F3F3F"/>
                </a:solidFill>
                <a:cs typeface="+mn-ea"/>
                <a:sym typeface="+mn-lt"/>
              </a:rPr>
              <a:t>Achievement Display</a:t>
            </a:r>
            <a:endParaRPr lang="id-ID" altLang="zh-CN" sz="1100" spc="300" dirty="0">
              <a:solidFill>
                <a:srgbClr val="3F3F3F"/>
              </a:solidFill>
              <a:cs typeface="+mn-ea"/>
              <a:sym typeface="+mn-lt"/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B29A6F47-2F89-48C2-ADAD-42FCAFD4587B}"/>
              </a:ext>
            </a:extLst>
          </p:cNvPr>
          <p:cNvSpPr txBox="1">
            <a:spLocks/>
          </p:cNvSpPr>
          <p:nvPr/>
        </p:nvSpPr>
        <p:spPr>
          <a:xfrm>
            <a:off x="970042" y="3764829"/>
            <a:ext cx="2018095" cy="4659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成果展示</a:t>
            </a:r>
            <a:endParaRPr kumimoji="0" lang="en-US" sz="2800" b="0" i="0" u="none" strike="noStrike" kern="1200" cap="none" spc="600" normalizeH="0" baseline="0" noProof="0" dirty="0">
              <a:ln>
                <a:noFill/>
              </a:ln>
              <a:solidFill>
                <a:srgbClr val="3F3F3F">
                  <a:lumMod val="7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F8C8DCC1-2BDE-4449-8E4A-228E8871A54A}"/>
              </a:ext>
            </a:extLst>
          </p:cNvPr>
          <p:cNvSpPr>
            <a:spLocks/>
          </p:cNvSpPr>
          <p:nvPr/>
        </p:nvSpPr>
        <p:spPr bwMode="auto">
          <a:xfrm rot="18974888">
            <a:off x="522050" y="5293663"/>
            <a:ext cx="557679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92000"/>
                </a:schemeClr>
              </a:gs>
              <a:gs pos="100000">
                <a:schemeClr val="accent4">
                  <a:alpha val="82000"/>
                </a:schemeClr>
              </a:gs>
            </a:gsLst>
            <a:lin ang="7800000" scaled="0"/>
          </a:gra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1874A39D-2C86-450C-814B-8AEDC90BDB33}"/>
              </a:ext>
            </a:extLst>
          </p:cNvPr>
          <p:cNvSpPr>
            <a:spLocks/>
          </p:cNvSpPr>
          <p:nvPr/>
        </p:nvSpPr>
        <p:spPr bwMode="auto">
          <a:xfrm rot="18974888">
            <a:off x="225859" y="1555536"/>
            <a:ext cx="426760" cy="38572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639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4" accel="40000" de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7" grpId="0"/>
      <p:bldP spid="18" grpId="0" build="p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>
            <a:extLst>
              <a:ext uri="{FF2B5EF4-FFF2-40B4-BE49-F238E27FC236}">
                <a16:creationId xmlns:a16="http://schemas.microsoft.com/office/drawing/2014/main" id="{B80284CA-8ED3-44CE-90F0-C7FA7B4ECB5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>
          <a:xfrm>
            <a:off x="-1547335" y="-819514"/>
            <a:ext cx="6491515" cy="6491514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452D283-354D-4D0B-B68C-1A70D9DC7E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7743" y="1524358"/>
            <a:ext cx="4822110" cy="2559962"/>
          </a:xfrm>
        </p:spPr>
        <p:txBody>
          <a:bodyPr>
            <a:normAutofit/>
          </a:bodyPr>
          <a:lstStyle/>
          <a:p>
            <a:r>
              <a:rPr lang="en-US" altLang="zh-CN" b="1" dirty="0">
                <a:latin typeface="+mn-lt"/>
                <a:cs typeface="+mn-ea"/>
                <a:sym typeface="+mn-lt"/>
              </a:rPr>
              <a:t>Project</a:t>
            </a:r>
          </a:p>
          <a:p>
            <a:r>
              <a:rPr lang="en-US" altLang="zh-CN" b="1" dirty="0">
                <a:latin typeface="+mn-lt"/>
                <a:cs typeface="+mn-ea"/>
                <a:sym typeface="+mn-lt"/>
              </a:rPr>
              <a:t>Achievement</a:t>
            </a:r>
          </a:p>
          <a:p>
            <a:r>
              <a:rPr lang="en-US" altLang="zh-CN" b="1" dirty="0">
                <a:latin typeface="+mn-lt"/>
                <a:cs typeface="+mn-ea"/>
                <a:sym typeface="+mn-lt"/>
              </a:rPr>
              <a:t>Display</a:t>
            </a:r>
            <a:endParaRPr lang="en-US" b="1" dirty="0">
              <a:latin typeface="+mn-lt"/>
              <a:cs typeface="+mn-ea"/>
              <a:sym typeface="+mn-lt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605E221-96A8-4433-B496-8801927C4521}"/>
              </a:ext>
            </a:extLst>
          </p:cNvPr>
          <p:cNvSpPr/>
          <p:nvPr/>
        </p:nvSpPr>
        <p:spPr>
          <a:xfrm>
            <a:off x="7244987" y="5564404"/>
            <a:ext cx="2849989" cy="79406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36282A-6779-4E22-96CA-90A3E39314CE}"/>
              </a:ext>
            </a:extLst>
          </p:cNvPr>
          <p:cNvSpPr txBox="1"/>
          <p:nvPr/>
        </p:nvSpPr>
        <p:spPr>
          <a:xfrm>
            <a:off x="7244987" y="5672001"/>
            <a:ext cx="2750935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FFFFFF"/>
                </a:solidFill>
                <a:latin typeface="微软雅黑"/>
                <a:ea typeface="微软雅黑"/>
                <a:cs typeface="+mn-ea"/>
                <a:sym typeface="+mn-lt"/>
              </a:rPr>
              <a:t>Ready To Show</a:t>
            </a:r>
            <a:endParaRPr kumimoji="0" lang="id-ID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1193C59C-9287-431C-845E-9FF8692C2524}"/>
              </a:ext>
            </a:extLst>
          </p:cNvPr>
          <p:cNvSpPr>
            <a:spLocks/>
          </p:cNvSpPr>
          <p:nvPr/>
        </p:nvSpPr>
        <p:spPr bwMode="auto">
          <a:xfrm rot="1800000">
            <a:off x="4106213" y="5714749"/>
            <a:ext cx="225635" cy="203938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A85DDE70-FFD9-4B00-80A9-EED51F2DE3D6}"/>
              </a:ext>
            </a:extLst>
          </p:cNvPr>
          <p:cNvSpPr>
            <a:spLocks/>
          </p:cNvSpPr>
          <p:nvPr/>
        </p:nvSpPr>
        <p:spPr bwMode="auto">
          <a:xfrm rot="17418489">
            <a:off x="1086446" y="3919998"/>
            <a:ext cx="557678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DA6B96E-2DAB-4529-9372-B1100AC584AA}"/>
              </a:ext>
            </a:extLst>
          </p:cNvPr>
          <p:cNvSpPr>
            <a:spLocks/>
          </p:cNvSpPr>
          <p:nvPr/>
        </p:nvSpPr>
        <p:spPr bwMode="auto">
          <a:xfrm rot="18974888">
            <a:off x="4464582" y="1308851"/>
            <a:ext cx="557679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59F7C14B-B3FC-460B-BE73-75F9E43AE420}"/>
              </a:ext>
            </a:extLst>
          </p:cNvPr>
          <p:cNvSpPr>
            <a:spLocks/>
          </p:cNvSpPr>
          <p:nvPr/>
        </p:nvSpPr>
        <p:spPr bwMode="auto">
          <a:xfrm>
            <a:off x="1615969" y="2220686"/>
            <a:ext cx="3539944" cy="3596032"/>
          </a:xfrm>
          <a:custGeom>
            <a:avLst/>
            <a:gdLst>
              <a:gd name="T0" fmla="*/ 20 w 1212"/>
              <a:gd name="T1" fmla="*/ 1222 h 1222"/>
              <a:gd name="T2" fmla="*/ 0 w 1212"/>
              <a:gd name="T3" fmla="*/ 1202 h 1222"/>
              <a:gd name="T4" fmla="*/ 20 w 1212"/>
              <a:gd name="T5" fmla="*/ 1182 h 1222"/>
              <a:gd name="T6" fmla="*/ 1172 w 1212"/>
              <a:gd name="T7" fmla="*/ 20 h 1222"/>
              <a:gd name="T8" fmla="*/ 1192 w 1212"/>
              <a:gd name="T9" fmla="*/ 0 h 1222"/>
              <a:gd name="T10" fmla="*/ 1212 w 1212"/>
              <a:gd name="T11" fmla="*/ 20 h 1222"/>
              <a:gd name="T12" fmla="*/ 863 w 1212"/>
              <a:gd name="T13" fmla="*/ 870 h 1222"/>
              <a:gd name="T14" fmla="*/ 20 w 1212"/>
              <a:gd name="T15" fmla="*/ 1222 h 1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12" h="1222">
                <a:moveTo>
                  <a:pt x="20" y="1222"/>
                </a:moveTo>
                <a:cubicBezTo>
                  <a:pt x="9" y="1222"/>
                  <a:pt x="0" y="1213"/>
                  <a:pt x="0" y="1202"/>
                </a:cubicBezTo>
                <a:cubicBezTo>
                  <a:pt x="0" y="1191"/>
                  <a:pt x="9" y="1182"/>
                  <a:pt x="20" y="1182"/>
                </a:cubicBezTo>
                <a:cubicBezTo>
                  <a:pt x="655" y="1182"/>
                  <a:pt x="1172" y="660"/>
                  <a:pt x="1172" y="20"/>
                </a:cubicBezTo>
                <a:cubicBezTo>
                  <a:pt x="1172" y="9"/>
                  <a:pt x="1181" y="0"/>
                  <a:pt x="1192" y="0"/>
                </a:cubicBezTo>
                <a:cubicBezTo>
                  <a:pt x="1203" y="0"/>
                  <a:pt x="1212" y="9"/>
                  <a:pt x="1212" y="20"/>
                </a:cubicBezTo>
                <a:cubicBezTo>
                  <a:pt x="1212" y="341"/>
                  <a:pt x="1088" y="643"/>
                  <a:pt x="863" y="870"/>
                </a:cubicBezTo>
                <a:cubicBezTo>
                  <a:pt x="638" y="1097"/>
                  <a:pt x="338" y="1222"/>
                  <a:pt x="20" y="1222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6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790703E4-BA46-4EB1-AF40-B89BEA8C7C5F}"/>
              </a:ext>
            </a:extLst>
          </p:cNvPr>
          <p:cNvSpPr>
            <a:spLocks/>
          </p:cNvSpPr>
          <p:nvPr/>
        </p:nvSpPr>
        <p:spPr bwMode="auto">
          <a:xfrm rot="17418489">
            <a:off x="10838416" y="749660"/>
            <a:ext cx="557678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6600000" scaled="0"/>
          </a:gra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443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11" grpId="0" animBg="1"/>
      <p:bldP spid="12" grpId="0"/>
      <p:bldP spid="15" grpId="0" animBg="1"/>
      <p:bldP spid="16" grpId="0" animBg="1"/>
      <p:bldP spid="17" grpId="0" animBg="1"/>
      <p:bldP spid="22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052DBC21-5C35-4C36-8155-DB754B2BBCB2}"/>
              </a:ext>
            </a:extLst>
          </p:cNvPr>
          <p:cNvSpPr>
            <a:spLocks noEditPoints="1"/>
          </p:cNvSpPr>
          <p:nvPr/>
        </p:nvSpPr>
        <p:spPr bwMode="auto">
          <a:xfrm rot="2858138">
            <a:off x="7282812" y="114740"/>
            <a:ext cx="5422829" cy="4904949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  <a:gd name="T20" fmla="*/ 1079 w 1271"/>
              <a:gd name="T21" fmla="*/ 948 h 1140"/>
              <a:gd name="T22" fmla="*/ 1058 w 1271"/>
              <a:gd name="T23" fmla="*/ 960 h 1140"/>
              <a:gd name="T24" fmla="*/ 212 w 1271"/>
              <a:gd name="T25" fmla="*/ 960 h 1140"/>
              <a:gd name="T26" fmla="*/ 192 w 1271"/>
              <a:gd name="T27" fmla="*/ 948 h 1140"/>
              <a:gd name="T28" fmla="*/ 192 w 1271"/>
              <a:gd name="T29" fmla="*/ 924 h 1140"/>
              <a:gd name="T30" fmla="*/ 614 w 1271"/>
              <a:gd name="T31" fmla="*/ 192 h 1140"/>
              <a:gd name="T32" fmla="*/ 635 w 1271"/>
              <a:gd name="T33" fmla="*/ 180 h 1140"/>
              <a:gd name="T34" fmla="*/ 656 w 1271"/>
              <a:gd name="T35" fmla="*/ 192 h 1140"/>
              <a:gd name="T36" fmla="*/ 1079 w 1271"/>
              <a:gd name="T37" fmla="*/ 924 h 1140"/>
              <a:gd name="T38" fmla="*/ 1079 w 1271"/>
              <a:gd name="T39" fmla="*/ 948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  <a:moveTo>
                  <a:pt x="1079" y="948"/>
                </a:moveTo>
                <a:cubicBezTo>
                  <a:pt x="1074" y="955"/>
                  <a:pt x="1066" y="960"/>
                  <a:pt x="1058" y="960"/>
                </a:cubicBezTo>
                <a:cubicBezTo>
                  <a:pt x="212" y="960"/>
                  <a:pt x="212" y="960"/>
                  <a:pt x="212" y="960"/>
                </a:cubicBezTo>
                <a:cubicBezTo>
                  <a:pt x="204" y="960"/>
                  <a:pt x="196" y="955"/>
                  <a:pt x="192" y="948"/>
                </a:cubicBezTo>
                <a:cubicBezTo>
                  <a:pt x="187" y="940"/>
                  <a:pt x="187" y="931"/>
                  <a:pt x="192" y="924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9" y="184"/>
                  <a:pt x="627" y="180"/>
                  <a:pt x="635" y="180"/>
                </a:cubicBezTo>
                <a:cubicBezTo>
                  <a:pt x="644" y="180"/>
                  <a:pt x="652" y="184"/>
                  <a:pt x="656" y="192"/>
                </a:cubicBezTo>
                <a:cubicBezTo>
                  <a:pt x="1079" y="924"/>
                  <a:pt x="1079" y="924"/>
                  <a:pt x="1079" y="924"/>
                </a:cubicBezTo>
                <a:cubicBezTo>
                  <a:pt x="1083" y="931"/>
                  <a:pt x="1083" y="940"/>
                  <a:pt x="1079" y="948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6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BEA2FC-F1D0-4C9A-9BFC-9FAE579E5B9B}"/>
              </a:ext>
            </a:extLst>
          </p:cNvPr>
          <p:cNvSpPr txBox="1"/>
          <p:nvPr/>
        </p:nvSpPr>
        <p:spPr>
          <a:xfrm>
            <a:off x="970043" y="2290168"/>
            <a:ext cx="538504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9E278B">
                        <a:alpha val="85000"/>
                      </a:srgbClr>
                    </a:gs>
                    <a:gs pos="100000">
                      <a:srgbClr val="1580C4">
                        <a:alpha val="85000"/>
                      </a:srgbClr>
                    </a:gs>
                  </a:gsLst>
                  <a:lin ang="6600000" scaled="0"/>
                </a:gradFill>
                <a:effectLst/>
                <a:uLnTx/>
                <a:uFillTx/>
                <a:cs typeface="+mn-ea"/>
                <a:sym typeface="+mn-lt"/>
              </a:rPr>
              <a:t>PART 04</a:t>
            </a:r>
            <a:endParaRPr kumimoji="0" lang="en-US" sz="8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9E278B">
                      <a:alpha val="85000"/>
                    </a:srgbClr>
                  </a:gs>
                  <a:gs pos="100000">
                    <a:srgbClr val="1580C4">
                      <a:alpha val="85000"/>
                    </a:srgbClr>
                  </a:gs>
                </a:gsLst>
                <a:lin ang="6600000" scaled="0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E6D47AD8-FE44-4B32-973E-97F1B4FFEC21}"/>
              </a:ext>
            </a:extLst>
          </p:cNvPr>
          <p:cNvSpPr>
            <a:spLocks/>
          </p:cNvSpPr>
          <p:nvPr/>
        </p:nvSpPr>
        <p:spPr bwMode="auto">
          <a:xfrm rot="1800000">
            <a:off x="11129608" y="5299004"/>
            <a:ext cx="225635" cy="203938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822F3790-7CD4-456F-9B80-21AA8261BBCF}"/>
              </a:ext>
            </a:extLst>
          </p:cNvPr>
          <p:cNvSpPr>
            <a:spLocks/>
          </p:cNvSpPr>
          <p:nvPr/>
        </p:nvSpPr>
        <p:spPr bwMode="auto">
          <a:xfrm rot="17418489">
            <a:off x="6409388" y="3764396"/>
            <a:ext cx="557678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87A17A-46DD-4FE0-831B-952CD3B80D40}"/>
              </a:ext>
            </a:extLst>
          </p:cNvPr>
          <p:cNvSpPr>
            <a:spLocks/>
          </p:cNvSpPr>
          <p:nvPr/>
        </p:nvSpPr>
        <p:spPr bwMode="auto">
          <a:xfrm rot="18974888">
            <a:off x="9787523" y="1153249"/>
            <a:ext cx="557679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CE6A77A7-0988-4FE6-83D9-857FD21BE777}"/>
              </a:ext>
            </a:extLst>
          </p:cNvPr>
          <p:cNvSpPr>
            <a:spLocks/>
          </p:cNvSpPr>
          <p:nvPr/>
        </p:nvSpPr>
        <p:spPr bwMode="auto">
          <a:xfrm rot="8875849">
            <a:off x="6830952" y="6761558"/>
            <a:ext cx="6923685" cy="625794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60000"/>
                <a:lumOff val="40000"/>
              </a:schemeClr>
            </a:solidFill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9C3ADAFA-85F9-4011-8ECE-C9E8DAF858EC}"/>
              </a:ext>
            </a:extLst>
          </p:cNvPr>
          <p:cNvSpPr>
            <a:spLocks/>
          </p:cNvSpPr>
          <p:nvPr/>
        </p:nvSpPr>
        <p:spPr bwMode="auto">
          <a:xfrm rot="13656625">
            <a:off x="3785871" y="-4583959"/>
            <a:ext cx="6923685" cy="625794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60000"/>
                <a:lumOff val="40000"/>
              </a:schemeClr>
            </a:solidFill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2BEA3BF0-681E-4F1F-95FC-6560FC55C504}"/>
              </a:ext>
            </a:extLst>
          </p:cNvPr>
          <p:cNvSpPr>
            <a:spLocks/>
          </p:cNvSpPr>
          <p:nvPr/>
        </p:nvSpPr>
        <p:spPr bwMode="auto">
          <a:xfrm rot="17418489">
            <a:off x="9233868" y="6337768"/>
            <a:ext cx="557678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3B4F0D58-0A21-481A-805D-1C36D9FF2147}"/>
              </a:ext>
            </a:extLst>
          </p:cNvPr>
          <p:cNvSpPr txBox="1"/>
          <p:nvPr/>
        </p:nvSpPr>
        <p:spPr>
          <a:xfrm>
            <a:off x="970043" y="4246882"/>
            <a:ext cx="2663174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1100" spc="300" dirty="0">
                <a:solidFill>
                  <a:srgbClr val="3F3F3F"/>
                </a:solidFill>
                <a:cs typeface="+mn-ea"/>
                <a:sym typeface="+mn-lt"/>
              </a:rPr>
              <a:t>Summary and Analysis</a:t>
            </a:r>
            <a:endParaRPr lang="id-ID" altLang="zh-CN" sz="1100" spc="300" dirty="0">
              <a:solidFill>
                <a:srgbClr val="3F3F3F"/>
              </a:solidFill>
              <a:cs typeface="+mn-ea"/>
              <a:sym typeface="+mn-lt"/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B29A6F47-2F89-48C2-ADAD-42FCAFD4587B}"/>
              </a:ext>
            </a:extLst>
          </p:cNvPr>
          <p:cNvSpPr txBox="1">
            <a:spLocks/>
          </p:cNvSpPr>
          <p:nvPr/>
        </p:nvSpPr>
        <p:spPr>
          <a:xfrm>
            <a:off x="970042" y="3764829"/>
            <a:ext cx="2018095" cy="4659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总结分析</a:t>
            </a:r>
            <a:endParaRPr kumimoji="0" lang="en-US" sz="2800" b="0" i="0" u="none" strike="noStrike" kern="1200" cap="none" spc="600" normalizeH="0" baseline="0" noProof="0" dirty="0">
              <a:ln>
                <a:noFill/>
              </a:ln>
              <a:solidFill>
                <a:srgbClr val="3F3F3F">
                  <a:lumMod val="7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F8C8DCC1-2BDE-4449-8E4A-228E8871A54A}"/>
              </a:ext>
            </a:extLst>
          </p:cNvPr>
          <p:cNvSpPr>
            <a:spLocks/>
          </p:cNvSpPr>
          <p:nvPr/>
        </p:nvSpPr>
        <p:spPr bwMode="auto">
          <a:xfrm rot="18974888">
            <a:off x="522050" y="5293663"/>
            <a:ext cx="557679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92000"/>
                </a:schemeClr>
              </a:gs>
              <a:gs pos="100000">
                <a:schemeClr val="accent4">
                  <a:alpha val="82000"/>
                </a:schemeClr>
              </a:gs>
            </a:gsLst>
            <a:lin ang="7800000" scaled="0"/>
          </a:gra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1874A39D-2C86-450C-814B-8AEDC90BDB33}"/>
              </a:ext>
            </a:extLst>
          </p:cNvPr>
          <p:cNvSpPr>
            <a:spLocks/>
          </p:cNvSpPr>
          <p:nvPr/>
        </p:nvSpPr>
        <p:spPr bwMode="auto">
          <a:xfrm rot="18974888">
            <a:off x="225859" y="1555536"/>
            <a:ext cx="426760" cy="38572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644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4" accel="40000" de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7" grpId="0"/>
      <p:bldP spid="18" grpId="0" build="p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35C64AA-13A7-4C10-BFC9-FD22591B28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5572491"/>
              </p:ext>
            </p:extLst>
          </p:nvPr>
        </p:nvGraphicFramePr>
        <p:xfrm>
          <a:off x="2954620" y="1949826"/>
          <a:ext cx="6282763" cy="4188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F14DF8-41FE-4F46-8C77-010A1E1A10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latin typeface="+mn-lt"/>
                <a:cs typeface="+mn-ea"/>
                <a:sym typeface="+mn-lt"/>
              </a:rPr>
              <a:t>时间线</a:t>
            </a:r>
            <a:endParaRPr lang="en-US" b="1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8F3D6-04AA-44F3-A4B6-1BD5262DED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Time Line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BD425C-586D-4AB2-81F6-A82DF63FB81A}"/>
              </a:ext>
            </a:extLst>
          </p:cNvPr>
          <p:cNvGrpSpPr/>
          <p:nvPr/>
        </p:nvGrpSpPr>
        <p:grpSpPr>
          <a:xfrm>
            <a:off x="5837238" y="3527633"/>
            <a:ext cx="517525" cy="389445"/>
            <a:chOff x="4600958" y="3036315"/>
            <a:chExt cx="517525" cy="389445"/>
          </a:xfrm>
        </p:grpSpPr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1561ECAA-7102-44C9-BE39-295F38E2F5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36327" y="3206046"/>
              <a:ext cx="21868" cy="19785"/>
            </a:xfrm>
            <a:custGeom>
              <a:avLst/>
              <a:gdLst>
                <a:gd name="T0" fmla="*/ 9 w 9"/>
                <a:gd name="T1" fmla="*/ 4 h 8"/>
                <a:gd name="T2" fmla="*/ 4 w 9"/>
                <a:gd name="T3" fmla="*/ 8 h 8"/>
                <a:gd name="T4" fmla="*/ 0 w 9"/>
                <a:gd name="T5" fmla="*/ 4 h 8"/>
                <a:gd name="T6" fmla="*/ 4 w 9"/>
                <a:gd name="T7" fmla="*/ 0 h 8"/>
                <a:gd name="T8" fmla="*/ 9 w 9"/>
                <a:gd name="T9" fmla="*/ 4 h 8"/>
                <a:gd name="T10" fmla="*/ 9 w 9"/>
                <a:gd name="T11" fmla="*/ 4 h 8"/>
                <a:gd name="T12" fmla="*/ 9 w 9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cubicBezTo>
                    <a:pt x="9" y="6"/>
                    <a:pt x="7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2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96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CF0F6D02-F636-4FCF-86BD-47A8C34203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3598" y="3240409"/>
              <a:ext cx="21868" cy="18743"/>
            </a:xfrm>
            <a:custGeom>
              <a:avLst/>
              <a:gdLst>
                <a:gd name="T0" fmla="*/ 9 w 9"/>
                <a:gd name="T1" fmla="*/ 4 h 8"/>
                <a:gd name="T2" fmla="*/ 5 w 9"/>
                <a:gd name="T3" fmla="*/ 8 h 8"/>
                <a:gd name="T4" fmla="*/ 0 w 9"/>
                <a:gd name="T5" fmla="*/ 4 h 8"/>
                <a:gd name="T6" fmla="*/ 5 w 9"/>
                <a:gd name="T7" fmla="*/ 0 h 8"/>
                <a:gd name="T8" fmla="*/ 9 w 9"/>
                <a:gd name="T9" fmla="*/ 4 h 8"/>
                <a:gd name="T10" fmla="*/ 9 w 9"/>
                <a:gd name="T11" fmla="*/ 4 h 8"/>
                <a:gd name="T12" fmla="*/ 9 w 9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cubicBezTo>
                    <a:pt x="9" y="6"/>
                    <a:pt x="7" y="8"/>
                    <a:pt x="5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96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F725BD0A-1158-456F-A809-2B30B72D88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1911" y="3177931"/>
              <a:ext cx="20826" cy="18743"/>
            </a:xfrm>
            <a:custGeom>
              <a:avLst/>
              <a:gdLst>
                <a:gd name="T0" fmla="*/ 9 w 9"/>
                <a:gd name="T1" fmla="*/ 4 h 8"/>
                <a:gd name="T2" fmla="*/ 5 w 9"/>
                <a:gd name="T3" fmla="*/ 8 h 8"/>
                <a:gd name="T4" fmla="*/ 0 w 9"/>
                <a:gd name="T5" fmla="*/ 4 h 8"/>
                <a:gd name="T6" fmla="*/ 5 w 9"/>
                <a:gd name="T7" fmla="*/ 0 h 8"/>
                <a:gd name="T8" fmla="*/ 9 w 9"/>
                <a:gd name="T9" fmla="*/ 4 h 8"/>
                <a:gd name="T10" fmla="*/ 9 w 9"/>
                <a:gd name="T11" fmla="*/ 4 h 8"/>
                <a:gd name="T12" fmla="*/ 9 w 9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cubicBezTo>
                    <a:pt x="9" y="6"/>
                    <a:pt x="7" y="8"/>
                    <a:pt x="5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96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7C411264-1098-47C8-B837-71204FCB51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9182" y="3201881"/>
              <a:ext cx="20826" cy="21868"/>
            </a:xfrm>
            <a:custGeom>
              <a:avLst/>
              <a:gdLst>
                <a:gd name="T0" fmla="*/ 9 w 9"/>
                <a:gd name="T1" fmla="*/ 4 h 9"/>
                <a:gd name="T2" fmla="*/ 4 w 9"/>
                <a:gd name="T3" fmla="*/ 9 h 9"/>
                <a:gd name="T4" fmla="*/ 0 w 9"/>
                <a:gd name="T5" fmla="*/ 4 h 9"/>
                <a:gd name="T6" fmla="*/ 4 w 9"/>
                <a:gd name="T7" fmla="*/ 0 h 9"/>
                <a:gd name="T8" fmla="*/ 9 w 9"/>
                <a:gd name="T9" fmla="*/ 4 h 9"/>
                <a:gd name="T10" fmla="*/ 9 w 9"/>
                <a:gd name="T11" fmla="*/ 4 h 9"/>
                <a:gd name="T12" fmla="*/ 9 w 9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4"/>
                  </a:moveTo>
                  <a:cubicBezTo>
                    <a:pt x="9" y="7"/>
                    <a:pt x="7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2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96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B72BFD57-7349-4C43-B8AC-ACB250A176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3329" y="3130032"/>
              <a:ext cx="21868" cy="20826"/>
            </a:xfrm>
            <a:custGeom>
              <a:avLst/>
              <a:gdLst>
                <a:gd name="T0" fmla="*/ 9 w 9"/>
                <a:gd name="T1" fmla="*/ 4 h 9"/>
                <a:gd name="T2" fmla="*/ 5 w 9"/>
                <a:gd name="T3" fmla="*/ 9 h 9"/>
                <a:gd name="T4" fmla="*/ 0 w 9"/>
                <a:gd name="T5" fmla="*/ 4 h 9"/>
                <a:gd name="T6" fmla="*/ 5 w 9"/>
                <a:gd name="T7" fmla="*/ 0 h 9"/>
                <a:gd name="T8" fmla="*/ 9 w 9"/>
                <a:gd name="T9" fmla="*/ 4 h 9"/>
                <a:gd name="T10" fmla="*/ 9 w 9"/>
                <a:gd name="T11" fmla="*/ 4 h 9"/>
                <a:gd name="T12" fmla="*/ 9 w 9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4"/>
                  </a:moveTo>
                  <a:cubicBezTo>
                    <a:pt x="9" y="7"/>
                    <a:pt x="7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96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E5046BF5-CB76-4EB3-AC3A-8D095D88FF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0958" y="3036315"/>
              <a:ext cx="517525" cy="389445"/>
            </a:xfrm>
            <a:custGeom>
              <a:avLst/>
              <a:gdLst>
                <a:gd name="T0" fmla="*/ 212 w 217"/>
                <a:gd name="T1" fmla="*/ 127 h 162"/>
                <a:gd name="T2" fmla="*/ 127 w 217"/>
                <a:gd name="T3" fmla="*/ 127 h 162"/>
                <a:gd name="T4" fmla="*/ 122 w 217"/>
                <a:gd name="T5" fmla="*/ 131 h 162"/>
                <a:gd name="T6" fmla="*/ 115 w 217"/>
                <a:gd name="T7" fmla="*/ 138 h 162"/>
                <a:gd name="T8" fmla="*/ 101 w 217"/>
                <a:gd name="T9" fmla="*/ 138 h 162"/>
                <a:gd name="T10" fmla="*/ 94 w 217"/>
                <a:gd name="T11" fmla="*/ 131 h 162"/>
                <a:gd name="T12" fmla="*/ 90 w 217"/>
                <a:gd name="T13" fmla="*/ 127 h 162"/>
                <a:gd name="T14" fmla="*/ 23 w 217"/>
                <a:gd name="T15" fmla="*/ 127 h 162"/>
                <a:gd name="T16" fmla="*/ 23 w 217"/>
                <a:gd name="T17" fmla="*/ 17 h 162"/>
                <a:gd name="T18" fmla="*/ 32 w 217"/>
                <a:gd name="T19" fmla="*/ 8 h 162"/>
                <a:gd name="T20" fmla="*/ 184 w 217"/>
                <a:gd name="T21" fmla="*/ 8 h 162"/>
                <a:gd name="T22" fmla="*/ 193 w 217"/>
                <a:gd name="T23" fmla="*/ 17 h 162"/>
                <a:gd name="T24" fmla="*/ 193 w 217"/>
                <a:gd name="T25" fmla="*/ 99 h 162"/>
                <a:gd name="T26" fmla="*/ 198 w 217"/>
                <a:gd name="T27" fmla="*/ 103 h 162"/>
                <a:gd name="T28" fmla="*/ 202 w 217"/>
                <a:gd name="T29" fmla="*/ 99 h 162"/>
                <a:gd name="T30" fmla="*/ 202 w 217"/>
                <a:gd name="T31" fmla="*/ 17 h 162"/>
                <a:gd name="T32" fmla="*/ 184 w 217"/>
                <a:gd name="T33" fmla="*/ 0 h 162"/>
                <a:gd name="T34" fmla="*/ 32 w 217"/>
                <a:gd name="T35" fmla="*/ 0 h 162"/>
                <a:gd name="T36" fmla="*/ 14 w 217"/>
                <a:gd name="T37" fmla="*/ 17 h 162"/>
                <a:gd name="T38" fmla="*/ 14 w 217"/>
                <a:gd name="T39" fmla="*/ 127 h 162"/>
                <a:gd name="T40" fmla="*/ 4 w 217"/>
                <a:gd name="T41" fmla="*/ 127 h 162"/>
                <a:gd name="T42" fmla="*/ 0 w 217"/>
                <a:gd name="T43" fmla="*/ 131 h 162"/>
                <a:gd name="T44" fmla="*/ 0 w 217"/>
                <a:gd name="T45" fmla="*/ 138 h 162"/>
                <a:gd name="T46" fmla="*/ 24 w 217"/>
                <a:gd name="T47" fmla="*/ 162 h 162"/>
                <a:gd name="T48" fmla="*/ 193 w 217"/>
                <a:gd name="T49" fmla="*/ 162 h 162"/>
                <a:gd name="T50" fmla="*/ 217 w 217"/>
                <a:gd name="T51" fmla="*/ 138 h 162"/>
                <a:gd name="T52" fmla="*/ 217 w 217"/>
                <a:gd name="T53" fmla="*/ 131 h 162"/>
                <a:gd name="T54" fmla="*/ 212 w 217"/>
                <a:gd name="T55" fmla="*/ 127 h 162"/>
                <a:gd name="T56" fmla="*/ 208 w 217"/>
                <a:gd name="T57" fmla="*/ 138 h 162"/>
                <a:gd name="T58" fmla="*/ 193 w 217"/>
                <a:gd name="T59" fmla="*/ 154 h 162"/>
                <a:gd name="T60" fmla="*/ 24 w 217"/>
                <a:gd name="T61" fmla="*/ 154 h 162"/>
                <a:gd name="T62" fmla="*/ 8 w 217"/>
                <a:gd name="T63" fmla="*/ 138 h 162"/>
                <a:gd name="T64" fmla="*/ 8 w 217"/>
                <a:gd name="T65" fmla="*/ 135 h 162"/>
                <a:gd name="T66" fmla="*/ 86 w 217"/>
                <a:gd name="T67" fmla="*/ 135 h 162"/>
                <a:gd name="T68" fmla="*/ 101 w 217"/>
                <a:gd name="T69" fmla="*/ 147 h 162"/>
                <a:gd name="T70" fmla="*/ 115 w 217"/>
                <a:gd name="T71" fmla="*/ 147 h 162"/>
                <a:gd name="T72" fmla="*/ 130 w 217"/>
                <a:gd name="T73" fmla="*/ 135 h 162"/>
                <a:gd name="T74" fmla="*/ 208 w 217"/>
                <a:gd name="T75" fmla="*/ 135 h 162"/>
                <a:gd name="T76" fmla="*/ 208 w 217"/>
                <a:gd name="T77" fmla="*/ 138 h 162"/>
                <a:gd name="T78" fmla="*/ 208 w 217"/>
                <a:gd name="T79" fmla="*/ 138 h 162"/>
                <a:gd name="T80" fmla="*/ 208 w 217"/>
                <a:gd name="T81" fmla="*/ 13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7" h="162">
                  <a:moveTo>
                    <a:pt x="212" y="127"/>
                  </a:moveTo>
                  <a:cubicBezTo>
                    <a:pt x="127" y="127"/>
                    <a:pt x="127" y="127"/>
                    <a:pt x="127" y="127"/>
                  </a:cubicBezTo>
                  <a:cubicBezTo>
                    <a:pt x="124" y="127"/>
                    <a:pt x="122" y="129"/>
                    <a:pt x="122" y="131"/>
                  </a:cubicBezTo>
                  <a:cubicBezTo>
                    <a:pt x="122" y="135"/>
                    <a:pt x="119" y="138"/>
                    <a:pt x="115" y="138"/>
                  </a:cubicBezTo>
                  <a:cubicBezTo>
                    <a:pt x="101" y="138"/>
                    <a:pt x="101" y="138"/>
                    <a:pt x="101" y="138"/>
                  </a:cubicBezTo>
                  <a:cubicBezTo>
                    <a:pt x="97" y="138"/>
                    <a:pt x="94" y="135"/>
                    <a:pt x="94" y="131"/>
                  </a:cubicBezTo>
                  <a:cubicBezTo>
                    <a:pt x="94" y="129"/>
                    <a:pt x="92" y="127"/>
                    <a:pt x="90" y="127"/>
                  </a:cubicBezTo>
                  <a:cubicBezTo>
                    <a:pt x="23" y="127"/>
                    <a:pt x="23" y="127"/>
                    <a:pt x="23" y="12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2"/>
                    <a:pt x="27" y="8"/>
                    <a:pt x="32" y="8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9" y="8"/>
                    <a:pt x="193" y="12"/>
                    <a:pt x="193" y="17"/>
                  </a:cubicBezTo>
                  <a:cubicBezTo>
                    <a:pt x="193" y="99"/>
                    <a:pt x="193" y="99"/>
                    <a:pt x="193" y="99"/>
                  </a:cubicBezTo>
                  <a:cubicBezTo>
                    <a:pt x="193" y="101"/>
                    <a:pt x="195" y="103"/>
                    <a:pt x="198" y="103"/>
                  </a:cubicBezTo>
                  <a:cubicBezTo>
                    <a:pt x="200" y="103"/>
                    <a:pt x="202" y="101"/>
                    <a:pt x="202" y="99"/>
                  </a:cubicBezTo>
                  <a:cubicBezTo>
                    <a:pt x="202" y="17"/>
                    <a:pt x="202" y="17"/>
                    <a:pt x="202" y="17"/>
                  </a:cubicBezTo>
                  <a:cubicBezTo>
                    <a:pt x="202" y="8"/>
                    <a:pt x="194" y="0"/>
                    <a:pt x="18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2" y="0"/>
                    <a:pt x="14" y="8"/>
                    <a:pt x="14" y="17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4" y="127"/>
                    <a:pt x="4" y="127"/>
                    <a:pt x="4" y="127"/>
                  </a:cubicBezTo>
                  <a:cubicBezTo>
                    <a:pt x="2" y="127"/>
                    <a:pt x="0" y="129"/>
                    <a:pt x="0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1"/>
                    <a:pt x="11" y="162"/>
                    <a:pt x="24" y="162"/>
                  </a:cubicBezTo>
                  <a:cubicBezTo>
                    <a:pt x="193" y="162"/>
                    <a:pt x="193" y="162"/>
                    <a:pt x="193" y="162"/>
                  </a:cubicBezTo>
                  <a:cubicBezTo>
                    <a:pt x="206" y="162"/>
                    <a:pt x="217" y="151"/>
                    <a:pt x="217" y="138"/>
                  </a:cubicBezTo>
                  <a:cubicBezTo>
                    <a:pt x="217" y="131"/>
                    <a:pt x="217" y="131"/>
                    <a:pt x="217" y="131"/>
                  </a:cubicBezTo>
                  <a:cubicBezTo>
                    <a:pt x="217" y="129"/>
                    <a:pt x="215" y="127"/>
                    <a:pt x="212" y="127"/>
                  </a:cubicBezTo>
                  <a:close/>
                  <a:moveTo>
                    <a:pt x="208" y="138"/>
                  </a:moveTo>
                  <a:cubicBezTo>
                    <a:pt x="208" y="147"/>
                    <a:pt x="201" y="154"/>
                    <a:pt x="193" y="154"/>
                  </a:cubicBezTo>
                  <a:cubicBezTo>
                    <a:pt x="24" y="154"/>
                    <a:pt x="24" y="154"/>
                    <a:pt x="24" y="154"/>
                  </a:cubicBezTo>
                  <a:cubicBezTo>
                    <a:pt x="15" y="154"/>
                    <a:pt x="8" y="147"/>
                    <a:pt x="8" y="138"/>
                  </a:cubicBezTo>
                  <a:cubicBezTo>
                    <a:pt x="8" y="135"/>
                    <a:pt x="8" y="135"/>
                    <a:pt x="8" y="135"/>
                  </a:cubicBezTo>
                  <a:cubicBezTo>
                    <a:pt x="86" y="135"/>
                    <a:pt x="86" y="135"/>
                    <a:pt x="86" y="135"/>
                  </a:cubicBezTo>
                  <a:cubicBezTo>
                    <a:pt x="88" y="142"/>
                    <a:pt x="94" y="147"/>
                    <a:pt x="101" y="147"/>
                  </a:cubicBezTo>
                  <a:cubicBezTo>
                    <a:pt x="115" y="147"/>
                    <a:pt x="115" y="147"/>
                    <a:pt x="115" y="147"/>
                  </a:cubicBezTo>
                  <a:cubicBezTo>
                    <a:pt x="122" y="147"/>
                    <a:pt x="128" y="142"/>
                    <a:pt x="130" y="135"/>
                  </a:cubicBezTo>
                  <a:cubicBezTo>
                    <a:pt x="208" y="135"/>
                    <a:pt x="208" y="135"/>
                    <a:pt x="208" y="135"/>
                  </a:cubicBezTo>
                  <a:lnTo>
                    <a:pt x="208" y="138"/>
                  </a:lnTo>
                  <a:close/>
                  <a:moveTo>
                    <a:pt x="208" y="138"/>
                  </a:moveTo>
                  <a:cubicBezTo>
                    <a:pt x="208" y="138"/>
                    <a:pt x="208" y="138"/>
                    <a:pt x="208" y="138"/>
                  </a:cubicBezTo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96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98952E8A-8C23-4619-81EA-6E245AF63E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9056" y="3079008"/>
              <a:ext cx="363413" cy="240540"/>
            </a:xfrm>
            <a:custGeom>
              <a:avLst/>
              <a:gdLst>
                <a:gd name="T0" fmla="*/ 147 w 152"/>
                <a:gd name="T1" fmla="*/ 0 h 100"/>
                <a:gd name="T2" fmla="*/ 4 w 152"/>
                <a:gd name="T3" fmla="*/ 0 h 100"/>
                <a:gd name="T4" fmla="*/ 0 w 152"/>
                <a:gd name="T5" fmla="*/ 4 h 100"/>
                <a:gd name="T6" fmla="*/ 0 w 152"/>
                <a:gd name="T7" fmla="*/ 95 h 100"/>
                <a:gd name="T8" fmla="*/ 4 w 152"/>
                <a:gd name="T9" fmla="*/ 100 h 100"/>
                <a:gd name="T10" fmla="*/ 147 w 152"/>
                <a:gd name="T11" fmla="*/ 100 h 100"/>
                <a:gd name="T12" fmla="*/ 152 w 152"/>
                <a:gd name="T13" fmla="*/ 95 h 100"/>
                <a:gd name="T14" fmla="*/ 152 w 152"/>
                <a:gd name="T15" fmla="*/ 4 h 100"/>
                <a:gd name="T16" fmla="*/ 147 w 152"/>
                <a:gd name="T17" fmla="*/ 0 h 100"/>
                <a:gd name="T18" fmla="*/ 143 w 152"/>
                <a:gd name="T19" fmla="*/ 91 h 100"/>
                <a:gd name="T20" fmla="*/ 128 w 152"/>
                <a:gd name="T21" fmla="*/ 91 h 100"/>
                <a:gd name="T22" fmla="*/ 128 w 152"/>
                <a:gd name="T23" fmla="*/ 40 h 100"/>
                <a:gd name="T24" fmla="*/ 124 w 152"/>
                <a:gd name="T25" fmla="*/ 36 h 100"/>
                <a:gd name="T26" fmla="*/ 119 w 152"/>
                <a:gd name="T27" fmla="*/ 40 h 100"/>
                <a:gd name="T28" fmla="*/ 119 w 152"/>
                <a:gd name="T29" fmla="*/ 91 h 100"/>
                <a:gd name="T30" fmla="*/ 104 w 152"/>
                <a:gd name="T31" fmla="*/ 91 h 100"/>
                <a:gd name="T32" fmla="*/ 104 w 152"/>
                <a:gd name="T33" fmla="*/ 72 h 100"/>
                <a:gd name="T34" fmla="*/ 100 w 152"/>
                <a:gd name="T35" fmla="*/ 68 h 100"/>
                <a:gd name="T36" fmla="*/ 96 w 152"/>
                <a:gd name="T37" fmla="*/ 72 h 100"/>
                <a:gd name="T38" fmla="*/ 96 w 152"/>
                <a:gd name="T39" fmla="*/ 91 h 100"/>
                <a:gd name="T40" fmla="*/ 80 w 152"/>
                <a:gd name="T41" fmla="*/ 91 h 100"/>
                <a:gd name="T42" fmla="*/ 80 w 152"/>
                <a:gd name="T43" fmla="*/ 63 h 100"/>
                <a:gd name="T44" fmla="*/ 76 w 152"/>
                <a:gd name="T45" fmla="*/ 58 h 100"/>
                <a:gd name="T46" fmla="*/ 72 w 152"/>
                <a:gd name="T47" fmla="*/ 63 h 100"/>
                <a:gd name="T48" fmla="*/ 72 w 152"/>
                <a:gd name="T49" fmla="*/ 91 h 100"/>
                <a:gd name="T50" fmla="*/ 56 w 152"/>
                <a:gd name="T51" fmla="*/ 91 h 100"/>
                <a:gd name="T52" fmla="*/ 56 w 152"/>
                <a:gd name="T53" fmla="*/ 87 h 100"/>
                <a:gd name="T54" fmla="*/ 52 w 152"/>
                <a:gd name="T55" fmla="*/ 83 h 100"/>
                <a:gd name="T56" fmla="*/ 48 w 152"/>
                <a:gd name="T57" fmla="*/ 87 h 100"/>
                <a:gd name="T58" fmla="*/ 48 w 152"/>
                <a:gd name="T59" fmla="*/ 91 h 100"/>
                <a:gd name="T60" fmla="*/ 33 w 152"/>
                <a:gd name="T61" fmla="*/ 91 h 100"/>
                <a:gd name="T62" fmla="*/ 33 w 152"/>
                <a:gd name="T63" fmla="*/ 74 h 100"/>
                <a:gd name="T64" fmla="*/ 28 w 152"/>
                <a:gd name="T65" fmla="*/ 70 h 100"/>
                <a:gd name="T66" fmla="*/ 24 w 152"/>
                <a:gd name="T67" fmla="*/ 74 h 100"/>
                <a:gd name="T68" fmla="*/ 24 w 152"/>
                <a:gd name="T69" fmla="*/ 91 h 100"/>
                <a:gd name="T70" fmla="*/ 9 w 152"/>
                <a:gd name="T71" fmla="*/ 91 h 100"/>
                <a:gd name="T72" fmla="*/ 9 w 152"/>
                <a:gd name="T73" fmla="*/ 8 h 100"/>
                <a:gd name="T74" fmla="*/ 143 w 152"/>
                <a:gd name="T75" fmla="*/ 8 h 100"/>
                <a:gd name="T76" fmla="*/ 143 w 152"/>
                <a:gd name="T77" fmla="*/ 91 h 100"/>
                <a:gd name="T78" fmla="*/ 143 w 152"/>
                <a:gd name="T79" fmla="*/ 91 h 100"/>
                <a:gd name="T80" fmla="*/ 143 w 152"/>
                <a:gd name="T81" fmla="*/ 9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2" h="100">
                  <a:moveTo>
                    <a:pt x="14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8"/>
                    <a:pt x="2" y="100"/>
                    <a:pt x="4" y="100"/>
                  </a:cubicBezTo>
                  <a:cubicBezTo>
                    <a:pt x="147" y="100"/>
                    <a:pt x="147" y="100"/>
                    <a:pt x="147" y="100"/>
                  </a:cubicBezTo>
                  <a:cubicBezTo>
                    <a:pt x="150" y="100"/>
                    <a:pt x="152" y="98"/>
                    <a:pt x="152" y="95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2"/>
                    <a:pt x="150" y="0"/>
                    <a:pt x="147" y="0"/>
                  </a:cubicBezTo>
                  <a:close/>
                  <a:moveTo>
                    <a:pt x="143" y="91"/>
                  </a:moveTo>
                  <a:cubicBezTo>
                    <a:pt x="128" y="91"/>
                    <a:pt x="128" y="91"/>
                    <a:pt x="128" y="91"/>
                  </a:cubicBezTo>
                  <a:cubicBezTo>
                    <a:pt x="128" y="40"/>
                    <a:pt x="128" y="40"/>
                    <a:pt x="128" y="40"/>
                  </a:cubicBezTo>
                  <a:cubicBezTo>
                    <a:pt x="128" y="38"/>
                    <a:pt x="126" y="36"/>
                    <a:pt x="124" y="36"/>
                  </a:cubicBezTo>
                  <a:cubicBezTo>
                    <a:pt x="121" y="36"/>
                    <a:pt x="119" y="38"/>
                    <a:pt x="119" y="40"/>
                  </a:cubicBezTo>
                  <a:cubicBezTo>
                    <a:pt x="119" y="91"/>
                    <a:pt x="119" y="91"/>
                    <a:pt x="119" y="91"/>
                  </a:cubicBezTo>
                  <a:cubicBezTo>
                    <a:pt x="104" y="91"/>
                    <a:pt x="104" y="91"/>
                    <a:pt x="104" y="91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0"/>
                    <a:pt x="102" y="68"/>
                    <a:pt x="100" y="68"/>
                  </a:cubicBezTo>
                  <a:cubicBezTo>
                    <a:pt x="97" y="68"/>
                    <a:pt x="96" y="70"/>
                    <a:pt x="96" y="72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63"/>
                    <a:pt x="80" y="63"/>
                    <a:pt x="80" y="63"/>
                  </a:cubicBezTo>
                  <a:cubicBezTo>
                    <a:pt x="80" y="60"/>
                    <a:pt x="78" y="58"/>
                    <a:pt x="76" y="58"/>
                  </a:cubicBezTo>
                  <a:cubicBezTo>
                    <a:pt x="74" y="58"/>
                    <a:pt x="72" y="60"/>
                    <a:pt x="72" y="63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56" y="87"/>
                    <a:pt x="56" y="87"/>
                    <a:pt x="56" y="87"/>
                  </a:cubicBezTo>
                  <a:cubicBezTo>
                    <a:pt x="56" y="85"/>
                    <a:pt x="55" y="83"/>
                    <a:pt x="52" y="83"/>
                  </a:cubicBezTo>
                  <a:cubicBezTo>
                    <a:pt x="50" y="83"/>
                    <a:pt x="48" y="85"/>
                    <a:pt x="48" y="87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3" y="72"/>
                    <a:pt x="31" y="70"/>
                    <a:pt x="28" y="70"/>
                  </a:cubicBezTo>
                  <a:cubicBezTo>
                    <a:pt x="26" y="70"/>
                    <a:pt x="24" y="72"/>
                    <a:pt x="24" y="74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43" y="8"/>
                    <a:pt x="143" y="8"/>
                    <a:pt x="143" y="8"/>
                  </a:cubicBezTo>
                  <a:lnTo>
                    <a:pt x="143" y="91"/>
                  </a:lnTo>
                  <a:close/>
                  <a:moveTo>
                    <a:pt x="143" y="91"/>
                  </a:moveTo>
                  <a:cubicBezTo>
                    <a:pt x="143" y="91"/>
                    <a:pt x="143" y="91"/>
                    <a:pt x="143" y="91"/>
                  </a:cubicBezTo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96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FCC1296C-74D6-46DE-89CC-661E7C94EB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61211" y="3302887"/>
              <a:ext cx="19785" cy="21868"/>
            </a:xfrm>
            <a:custGeom>
              <a:avLst/>
              <a:gdLst>
                <a:gd name="T0" fmla="*/ 8 w 8"/>
                <a:gd name="T1" fmla="*/ 4 h 9"/>
                <a:gd name="T2" fmla="*/ 4 w 8"/>
                <a:gd name="T3" fmla="*/ 9 h 9"/>
                <a:gd name="T4" fmla="*/ 0 w 8"/>
                <a:gd name="T5" fmla="*/ 4 h 9"/>
                <a:gd name="T6" fmla="*/ 4 w 8"/>
                <a:gd name="T7" fmla="*/ 0 h 9"/>
                <a:gd name="T8" fmla="*/ 8 w 8"/>
                <a:gd name="T9" fmla="*/ 4 h 9"/>
                <a:gd name="T10" fmla="*/ 8 w 8"/>
                <a:gd name="T11" fmla="*/ 4 h 9"/>
                <a:gd name="T12" fmla="*/ 8 w 8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">
                  <a:moveTo>
                    <a:pt x="8" y="4"/>
                  </a:moveTo>
                  <a:cubicBezTo>
                    <a:pt x="8" y="7"/>
                    <a:pt x="7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96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52C7DE3-1EF6-40D1-AC7A-6B23F8C4A740}"/>
              </a:ext>
            </a:extLst>
          </p:cNvPr>
          <p:cNvSpPr txBox="1"/>
          <p:nvPr/>
        </p:nvSpPr>
        <p:spPr>
          <a:xfrm>
            <a:off x="5085544" y="4149074"/>
            <a:ext cx="202091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rPr>
              <a:t>WORKING</a:t>
            </a:r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16DCCAFE-A3F1-4AFF-B504-07A6FBFFF097}"/>
              </a:ext>
            </a:extLst>
          </p:cNvPr>
          <p:cNvSpPr>
            <a:spLocks/>
          </p:cNvSpPr>
          <p:nvPr/>
        </p:nvSpPr>
        <p:spPr bwMode="auto">
          <a:xfrm rot="19800000">
            <a:off x="8018117" y="5180580"/>
            <a:ext cx="226987" cy="205160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rgbClr val="E20B88"/>
          </a:solidFill>
          <a:ln>
            <a:noFill/>
          </a:ln>
          <a:effectLst>
            <a:outerShdw algn="ctr" rotWithShape="0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Freeform 9">
            <a:extLst>
              <a:ext uri="{FF2B5EF4-FFF2-40B4-BE49-F238E27FC236}">
                <a16:creationId xmlns:a16="http://schemas.microsoft.com/office/drawing/2014/main" id="{84175AC1-A73A-4EC3-943B-20185BC2772F}"/>
              </a:ext>
            </a:extLst>
          </p:cNvPr>
          <p:cNvSpPr>
            <a:spLocks/>
          </p:cNvSpPr>
          <p:nvPr/>
        </p:nvSpPr>
        <p:spPr bwMode="auto">
          <a:xfrm rot="1800000">
            <a:off x="3779429" y="3028773"/>
            <a:ext cx="226987" cy="205160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rgbClr val="9E278B"/>
          </a:solidFill>
          <a:ln>
            <a:noFill/>
          </a:ln>
          <a:effectLst>
            <a:outerShdw algn="ctr" rotWithShape="0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6FCCEB7E-4619-4C1B-B872-16E85AC8762D}"/>
              </a:ext>
            </a:extLst>
          </p:cNvPr>
          <p:cNvSpPr txBox="1">
            <a:spLocks/>
          </p:cNvSpPr>
          <p:nvPr/>
        </p:nvSpPr>
        <p:spPr>
          <a:xfrm>
            <a:off x="1493457" y="2985622"/>
            <a:ext cx="2080155" cy="12948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60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9.23-9.26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60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完全测试</a:t>
            </a:r>
            <a:endParaRPr kumimoji="0" lang="en-US" altLang="zh-CN" sz="1800" b="0" i="0" u="none" strike="noStrike" kern="1200" cap="none" spc="600" normalizeH="0" baseline="0" noProof="0" dirty="0">
              <a:ln>
                <a:noFill/>
              </a:ln>
              <a:solidFill>
                <a:srgbClr val="3F3F3F">
                  <a:lumMod val="7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60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文档完善</a:t>
            </a:r>
            <a:endParaRPr kumimoji="0" lang="en-US" sz="1800" b="0" i="0" u="none" strike="noStrike" kern="1200" cap="none" spc="600" normalizeH="0" baseline="0" noProof="0" dirty="0">
              <a:ln>
                <a:noFill/>
              </a:ln>
              <a:solidFill>
                <a:srgbClr val="3F3F3F">
                  <a:lumMod val="7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Text Placeholder 5">
            <a:extLst>
              <a:ext uri="{FF2B5EF4-FFF2-40B4-BE49-F238E27FC236}">
                <a16:creationId xmlns:a16="http://schemas.microsoft.com/office/drawing/2014/main" id="{0512B6D5-B36C-41A2-A251-3A567CE1F5AA}"/>
              </a:ext>
            </a:extLst>
          </p:cNvPr>
          <p:cNvSpPr txBox="1">
            <a:spLocks/>
          </p:cNvSpPr>
          <p:nvPr/>
        </p:nvSpPr>
        <p:spPr>
          <a:xfrm>
            <a:off x="8605590" y="5153923"/>
            <a:ext cx="2012759" cy="9390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800" spc="600" dirty="0">
                <a:solidFill>
                  <a:srgbClr val="3F3F3F">
                    <a:lumMod val="75000"/>
                  </a:srgbClr>
                </a:solidFill>
                <a:cs typeface="+mn-ea"/>
                <a:sym typeface="+mn-lt"/>
              </a:rPr>
              <a:t>9.20-9.23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800" spc="600" dirty="0">
                <a:solidFill>
                  <a:srgbClr val="3F3F3F">
                    <a:lumMod val="75000"/>
                  </a:srgbClr>
                </a:solidFill>
                <a:cs typeface="+mn-ea"/>
                <a:sym typeface="+mn-lt"/>
              </a:rPr>
              <a:t>可选功能实现</a:t>
            </a:r>
            <a:endParaRPr lang="en-US" altLang="zh-CN" sz="1800" spc="600" dirty="0">
              <a:solidFill>
                <a:srgbClr val="3F3F3F">
                  <a:lumMod val="7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73D52AB6-B155-49D8-BD38-41DC15722EF0}"/>
              </a:ext>
            </a:extLst>
          </p:cNvPr>
          <p:cNvSpPr>
            <a:spLocks/>
          </p:cNvSpPr>
          <p:nvPr/>
        </p:nvSpPr>
        <p:spPr bwMode="auto">
          <a:xfrm rot="19800000">
            <a:off x="7394559" y="1830825"/>
            <a:ext cx="226987" cy="205160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rgbClr val="0E55A3"/>
          </a:solidFill>
          <a:ln>
            <a:noFill/>
          </a:ln>
          <a:effectLst>
            <a:outerShdw algn="ctr" rotWithShape="0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1E03AF08-F515-4606-9D02-13AA1B3B78FA}"/>
              </a:ext>
            </a:extLst>
          </p:cNvPr>
          <p:cNvSpPr txBox="1">
            <a:spLocks/>
          </p:cNvSpPr>
          <p:nvPr/>
        </p:nvSpPr>
        <p:spPr>
          <a:xfrm>
            <a:off x="7982032" y="1804168"/>
            <a:ext cx="2018095" cy="9390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800" spc="600" dirty="0">
                <a:solidFill>
                  <a:srgbClr val="3F3F3F">
                    <a:lumMod val="75000"/>
                  </a:srgbClr>
                </a:solidFill>
                <a:cs typeface="+mn-ea"/>
                <a:sym typeface="+mn-lt"/>
              </a:rPr>
              <a:t>9.18-9.20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60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IDE</a:t>
            </a:r>
            <a:r>
              <a:rPr kumimoji="0" lang="zh-CN" altLang="en-US" sz="1800" b="0" i="0" u="none" strike="noStrike" kern="1200" cap="none" spc="60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原型系统</a:t>
            </a:r>
            <a:endParaRPr kumimoji="0" lang="en-US" sz="1800" b="0" i="0" u="none" strike="noStrike" kern="1200" cap="none" spc="600" normalizeH="0" baseline="0" noProof="0" dirty="0">
              <a:ln>
                <a:noFill/>
              </a:ln>
              <a:solidFill>
                <a:srgbClr val="3F3F3F">
                  <a:lumMod val="7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910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7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2" grpId="0" build="p"/>
      <p:bldP spid="3" grpId="0" build="p"/>
      <p:bldP spid="15" grpId="0"/>
      <p:bldP spid="19" grpId="0" animBg="1"/>
      <p:bldP spid="28" grpId="0" animBg="1"/>
      <p:bldP spid="31" grpId="0" uiExpand="1" build="p"/>
      <p:bldP spid="33" grpId="0" uiExpand="1" build="p"/>
      <p:bldP spid="21" grpId="0" animBg="1"/>
      <p:bldP spid="2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8AC1D42-28A2-4114-B6E5-4FCA187C65C9}"/>
              </a:ext>
            </a:extLst>
          </p:cNvPr>
          <p:cNvSpPr>
            <a:spLocks noEditPoints="1"/>
          </p:cNvSpPr>
          <p:nvPr/>
        </p:nvSpPr>
        <p:spPr bwMode="auto">
          <a:xfrm rot="2858138">
            <a:off x="156297" y="535656"/>
            <a:ext cx="5422829" cy="4904949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  <a:gd name="T20" fmla="*/ 1079 w 1271"/>
              <a:gd name="T21" fmla="*/ 948 h 1140"/>
              <a:gd name="T22" fmla="*/ 1058 w 1271"/>
              <a:gd name="T23" fmla="*/ 960 h 1140"/>
              <a:gd name="T24" fmla="*/ 212 w 1271"/>
              <a:gd name="T25" fmla="*/ 960 h 1140"/>
              <a:gd name="T26" fmla="*/ 192 w 1271"/>
              <a:gd name="T27" fmla="*/ 948 h 1140"/>
              <a:gd name="T28" fmla="*/ 192 w 1271"/>
              <a:gd name="T29" fmla="*/ 924 h 1140"/>
              <a:gd name="T30" fmla="*/ 614 w 1271"/>
              <a:gd name="T31" fmla="*/ 192 h 1140"/>
              <a:gd name="T32" fmla="*/ 635 w 1271"/>
              <a:gd name="T33" fmla="*/ 180 h 1140"/>
              <a:gd name="T34" fmla="*/ 656 w 1271"/>
              <a:gd name="T35" fmla="*/ 192 h 1140"/>
              <a:gd name="T36" fmla="*/ 1079 w 1271"/>
              <a:gd name="T37" fmla="*/ 924 h 1140"/>
              <a:gd name="T38" fmla="*/ 1079 w 1271"/>
              <a:gd name="T39" fmla="*/ 948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  <a:moveTo>
                  <a:pt x="1079" y="948"/>
                </a:moveTo>
                <a:cubicBezTo>
                  <a:pt x="1074" y="955"/>
                  <a:pt x="1066" y="960"/>
                  <a:pt x="1058" y="960"/>
                </a:cubicBezTo>
                <a:cubicBezTo>
                  <a:pt x="212" y="960"/>
                  <a:pt x="212" y="960"/>
                  <a:pt x="212" y="960"/>
                </a:cubicBezTo>
                <a:cubicBezTo>
                  <a:pt x="204" y="960"/>
                  <a:pt x="196" y="955"/>
                  <a:pt x="192" y="948"/>
                </a:cubicBezTo>
                <a:cubicBezTo>
                  <a:pt x="187" y="940"/>
                  <a:pt x="187" y="931"/>
                  <a:pt x="192" y="924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9" y="184"/>
                  <a:pt x="627" y="180"/>
                  <a:pt x="635" y="180"/>
                </a:cubicBezTo>
                <a:cubicBezTo>
                  <a:pt x="644" y="180"/>
                  <a:pt x="652" y="184"/>
                  <a:pt x="656" y="192"/>
                </a:cubicBezTo>
                <a:cubicBezTo>
                  <a:pt x="1079" y="924"/>
                  <a:pt x="1079" y="924"/>
                  <a:pt x="1079" y="924"/>
                </a:cubicBezTo>
                <a:cubicBezTo>
                  <a:pt x="1083" y="931"/>
                  <a:pt x="1083" y="940"/>
                  <a:pt x="1079" y="948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6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E8169639-F249-4B1E-BF13-36D1082107D2}"/>
              </a:ext>
            </a:extLst>
          </p:cNvPr>
          <p:cNvSpPr>
            <a:spLocks/>
          </p:cNvSpPr>
          <p:nvPr/>
        </p:nvSpPr>
        <p:spPr bwMode="auto">
          <a:xfrm rot="1800000">
            <a:off x="736098" y="5696488"/>
            <a:ext cx="225635" cy="203938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2B1BF465-1338-4A32-93BF-261760BAD596}"/>
              </a:ext>
            </a:extLst>
          </p:cNvPr>
          <p:cNvSpPr>
            <a:spLocks/>
          </p:cNvSpPr>
          <p:nvPr/>
        </p:nvSpPr>
        <p:spPr bwMode="auto">
          <a:xfrm rot="17418489">
            <a:off x="4021524" y="3903322"/>
            <a:ext cx="557678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FA53253E-901C-461A-A4B0-151F918EEAA0}"/>
              </a:ext>
            </a:extLst>
          </p:cNvPr>
          <p:cNvSpPr>
            <a:spLocks/>
          </p:cNvSpPr>
          <p:nvPr/>
        </p:nvSpPr>
        <p:spPr bwMode="auto">
          <a:xfrm rot="18974888">
            <a:off x="861298" y="807517"/>
            <a:ext cx="557679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B8B3C8-1339-4249-91D8-F55D2FF0B37C}"/>
              </a:ext>
            </a:extLst>
          </p:cNvPr>
          <p:cNvSpPr txBox="1"/>
          <p:nvPr/>
        </p:nvSpPr>
        <p:spPr>
          <a:xfrm>
            <a:off x="6060413" y="3330661"/>
            <a:ext cx="244350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导致项目无法运行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5E2017C8-EA3F-47D3-9FA3-0058C9B3D48D}"/>
              </a:ext>
            </a:extLst>
          </p:cNvPr>
          <p:cNvSpPr>
            <a:spLocks/>
          </p:cNvSpPr>
          <p:nvPr/>
        </p:nvSpPr>
        <p:spPr bwMode="auto">
          <a:xfrm rot="19800000">
            <a:off x="5539172" y="2997249"/>
            <a:ext cx="226987" cy="205160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600000" scaled="0"/>
          </a:gradFill>
          <a:ln>
            <a:noFill/>
          </a:ln>
          <a:effectLst>
            <a:outerShdw algn="ctr" rotWithShape="0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D466CC-73E1-46C1-A225-88DF97035C7B}"/>
              </a:ext>
            </a:extLst>
          </p:cNvPr>
          <p:cNvSpPr txBox="1"/>
          <p:nvPr/>
        </p:nvSpPr>
        <p:spPr>
          <a:xfrm>
            <a:off x="9193327" y="3330661"/>
            <a:ext cx="2443507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规划不足与功能改动导致很多函数重写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822DE9E6-A2EA-4484-9310-15562D4042B5}"/>
              </a:ext>
            </a:extLst>
          </p:cNvPr>
          <p:cNvSpPr>
            <a:spLocks/>
          </p:cNvSpPr>
          <p:nvPr/>
        </p:nvSpPr>
        <p:spPr bwMode="auto">
          <a:xfrm rot="19800000">
            <a:off x="8672084" y="2997249"/>
            <a:ext cx="226987" cy="205160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600000" scaled="0"/>
          </a:gradFill>
          <a:ln>
            <a:noFill/>
          </a:ln>
          <a:effectLst>
            <a:outerShdw algn="ctr" rotWithShape="0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97D9BA-8D42-4B51-95D1-390F6BE63387}"/>
              </a:ext>
            </a:extLst>
          </p:cNvPr>
          <p:cNvSpPr txBox="1"/>
          <p:nvPr/>
        </p:nvSpPr>
        <p:spPr>
          <a:xfrm>
            <a:off x="6042062" y="5444644"/>
            <a:ext cx="2443507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困难很多，需要逐步解决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74D87662-1961-4AF1-8939-71FDE7341EC2}"/>
              </a:ext>
            </a:extLst>
          </p:cNvPr>
          <p:cNvSpPr>
            <a:spLocks/>
          </p:cNvSpPr>
          <p:nvPr/>
        </p:nvSpPr>
        <p:spPr bwMode="auto">
          <a:xfrm rot="19800000">
            <a:off x="5539172" y="4715928"/>
            <a:ext cx="226987" cy="205160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600000" scaled="0"/>
          </a:gradFill>
          <a:ln>
            <a:noFill/>
          </a:ln>
          <a:effectLst>
            <a:outerShdw algn="ctr" rotWithShape="0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1E87E9-CB31-46C4-8292-648D9F2EF08F}"/>
              </a:ext>
            </a:extLst>
          </p:cNvPr>
          <p:cNvSpPr txBox="1"/>
          <p:nvPr/>
        </p:nvSpPr>
        <p:spPr>
          <a:xfrm>
            <a:off x="9227409" y="5444644"/>
            <a:ext cx="2443507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UI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重新设计需要改动很多东西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77C0B371-8A90-4C92-B20E-57F6F0A7E17C}"/>
              </a:ext>
            </a:extLst>
          </p:cNvPr>
          <p:cNvSpPr>
            <a:spLocks/>
          </p:cNvSpPr>
          <p:nvPr/>
        </p:nvSpPr>
        <p:spPr bwMode="auto">
          <a:xfrm rot="19800000">
            <a:off x="8672084" y="4715928"/>
            <a:ext cx="226987" cy="205160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600000" scaled="0"/>
          </a:gradFill>
          <a:ln>
            <a:noFill/>
          </a:ln>
          <a:effectLst>
            <a:outerShdw algn="ctr" rotWithShape="0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3FC5FA-4742-4006-9DCC-B5BED19D63E6}"/>
              </a:ext>
            </a:extLst>
          </p:cNvPr>
          <p:cNvSpPr txBox="1"/>
          <p:nvPr/>
        </p:nvSpPr>
        <p:spPr>
          <a:xfrm>
            <a:off x="5699113" y="1820982"/>
            <a:ext cx="5554688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Problems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9A1E1C1-C3DB-4A0F-8343-D9E4CEA741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>
                <a:cs typeface="+mn-ea"/>
                <a:sym typeface="+mn-lt"/>
              </a:rPr>
              <a:t>遇到的问题</a:t>
            </a:r>
            <a:endParaRPr lang="en-US" altLang="zh-CN" b="1" dirty="0">
              <a:cs typeface="+mn-ea"/>
              <a:sym typeface="+mn-lt"/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F947EB68-A7F0-448A-A2B0-A24C3EDB026F}"/>
              </a:ext>
            </a:extLst>
          </p:cNvPr>
          <p:cNvSpPr txBox="1">
            <a:spLocks/>
          </p:cNvSpPr>
          <p:nvPr/>
        </p:nvSpPr>
        <p:spPr>
          <a:xfrm>
            <a:off x="6042062" y="2829826"/>
            <a:ext cx="2593937" cy="4155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b="0" i="0" u="none" strike="noStrike" kern="1200" cap="none" spc="60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QT</a:t>
            </a:r>
            <a:r>
              <a:rPr kumimoji="0" lang="zh-CN" altLang="en-US" b="0" i="0" u="none" strike="noStrike" kern="1200" cap="none" spc="60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配置问题</a:t>
            </a:r>
            <a:endParaRPr kumimoji="0" lang="en-US" b="0" i="0" u="none" strike="noStrike" kern="1200" cap="none" spc="600" normalizeH="0" baseline="0" noProof="0" dirty="0">
              <a:ln>
                <a:noFill/>
              </a:ln>
              <a:solidFill>
                <a:srgbClr val="3F3F3F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466D8762-CCE6-4043-A96F-9E220E896E28}"/>
              </a:ext>
            </a:extLst>
          </p:cNvPr>
          <p:cNvSpPr txBox="1">
            <a:spLocks/>
          </p:cNvSpPr>
          <p:nvPr/>
        </p:nvSpPr>
        <p:spPr>
          <a:xfrm>
            <a:off x="6012487" y="4505881"/>
            <a:ext cx="2111096" cy="9616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b="0" i="0" u="none" strike="noStrike" kern="1200" cap="none" spc="60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Debug</a:t>
            </a:r>
            <a:r>
              <a:rPr kumimoji="0" lang="zh-CN" altLang="en-US" b="0" i="0" u="none" strike="noStrike" kern="1200" cap="none" spc="60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难以实现</a:t>
            </a:r>
            <a:endParaRPr kumimoji="0" lang="en-US" b="0" i="0" u="none" strike="noStrike" kern="1200" cap="none" spc="600" normalizeH="0" baseline="0" noProof="0" dirty="0">
              <a:ln>
                <a:noFill/>
              </a:ln>
              <a:solidFill>
                <a:srgbClr val="3F3F3F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8ECF1455-A54C-4DBC-A592-395B21AB27ED}"/>
              </a:ext>
            </a:extLst>
          </p:cNvPr>
          <p:cNvSpPr txBox="1">
            <a:spLocks/>
          </p:cNvSpPr>
          <p:nvPr/>
        </p:nvSpPr>
        <p:spPr>
          <a:xfrm>
            <a:off x="9227409" y="2829826"/>
            <a:ext cx="2409425" cy="5991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0" i="0" u="none" strike="noStrike" kern="1200" cap="none" spc="60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函数重写</a:t>
            </a:r>
            <a:endParaRPr kumimoji="0" lang="en-US" b="0" i="0" u="none" strike="noStrike" kern="1200" cap="none" spc="600" normalizeH="0" baseline="0" noProof="0" dirty="0">
              <a:ln>
                <a:noFill/>
              </a:ln>
              <a:solidFill>
                <a:srgbClr val="3F3F3F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FAF7BEEF-2B6C-48A7-8983-D5294CEBE0FB}"/>
              </a:ext>
            </a:extLst>
          </p:cNvPr>
          <p:cNvSpPr txBox="1">
            <a:spLocks/>
          </p:cNvSpPr>
          <p:nvPr/>
        </p:nvSpPr>
        <p:spPr>
          <a:xfrm>
            <a:off x="9143700" y="4644326"/>
            <a:ext cx="2439000" cy="7852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b="0" i="0" u="none" strike="noStrike" kern="1200" cap="none" spc="60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UI</a:t>
            </a:r>
            <a:r>
              <a:rPr kumimoji="0" lang="zh-CN" altLang="en-US" b="0" i="0" u="none" strike="noStrike" kern="1200" cap="none" spc="60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重构问题</a:t>
            </a:r>
            <a:endParaRPr kumimoji="0" lang="en-US" b="0" i="0" u="none" strike="noStrike" kern="1200" cap="none" spc="600" normalizeH="0" baseline="0" noProof="0" dirty="0">
              <a:ln>
                <a:noFill/>
              </a:ln>
              <a:solidFill>
                <a:srgbClr val="3F3F3F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265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" presetClass="entr" presetSubtype="2" accel="40000" de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accel="40000" decel="4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" presetClass="entr" presetSubtype="2" accel="40000" de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accel="40000" decel="4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" presetClass="entr" presetSubtype="2" accel="40000" de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accel="40000" decel="4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2" presetClass="entr" presetSubtype="2" accel="40000" de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accel="40000" decel="4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 animBg="1"/>
      <p:bldP spid="15" grpId="0"/>
      <p:bldP spid="17" grpId="0" animBg="1"/>
      <p:bldP spid="18" grpId="0"/>
      <p:bldP spid="20" grpId="0" animBg="1"/>
      <p:bldP spid="21" grpId="0"/>
      <p:bldP spid="23" grpId="0" animBg="1"/>
      <p:bldP spid="24" grpId="0"/>
      <p:bldP spid="29" grpId="0" build="p"/>
      <p:bldP spid="26" grpId="0" build="p"/>
      <p:bldP spid="27" grpId="0" build="p"/>
      <p:bldP spid="28" grpId="0" build="p"/>
      <p:bldP spid="3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48AC1D42-28A2-4114-B6E5-4FCA187C65C9}"/>
              </a:ext>
            </a:extLst>
          </p:cNvPr>
          <p:cNvSpPr>
            <a:spLocks noEditPoints="1"/>
          </p:cNvSpPr>
          <p:nvPr/>
        </p:nvSpPr>
        <p:spPr bwMode="auto">
          <a:xfrm rot="4777370">
            <a:off x="8384936" y="717914"/>
            <a:ext cx="5422829" cy="4904949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  <a:gd name="T20" fmla="*/ 1079 w 1271"/>
              <a:gd name="T21" fmla="*/ 948 h 1140"/>
              <a:gd name="T22" fmla="*/ 1058 w 1271"/>
              <a:gd name="T23" fmla="*/ 960 h 1140"/>
              <a:gd name="T24" fmla="*/ 212 w 1271"/>
              <a:gd name="T25" fmla="*/ 960 h 1140"/>
              <a:gd name="T26" fmla="*/ 192 w 1271"/>
              <a:gd name="T27" fmla="*/ 948 h 1140"/>
              <a:gd name="T28" fmla="*/ 192 w 1271"/>
              <a:gd name="T29" fmla="*/ 924 h 1140"/>
              <a:gd name="T30" fmla="*/ 614 w 1271"/>
              <a:gd name="T31" fmla="*/ 192 h 1140"/>
              <a:gd name="T32" fmla="*/ 635 w 1271"/>
              <a:gd name="T33" fmla="*/ 180 h 1140"/>
              <a:gd name="T34" fmla="*/ 656 w 1271"/>
              <a:gd name="T35" fmla="*/ 192 h 1140"/>
              <a:gd name="T36" fmla="*/ 1079 w 1271"/>
              <a:gd name="T37" fmla="*/ 924 h 1140"/>
              <a:gd name="T38" fmla="*/ 1079 w 1271"/>
              <a:gd name="T39" fmla="*/ 948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  <a:moveTo>
                  <a:pt x="1079" y="948"/>
                </a:moveTo>
                <a:cubicBezTo>
                  <a:pt x="1074" y="955"/>
                  <a:pt x="1066" y="960"/>
                  <a:pt x="1058" y="960"/>
                </a:cubicBezTo>
                <a:cubicBezTo>
                  <a:pt x="212" y="960"/>
                  <a:pt x="212" y="960"/>
                  <a:pt x="212" y="960"/>
                </a:cubicBezTo>
                <a:cubicBezTo>
                  <a:pt x="204" y="960"/>
                  <a:pt x="196" y="955"/>
                  <a:pt x="192" y="948"/>
                </a:cubicBezTo>
                <a:cubicBezTo>
                  <a:pt x="187" y="940"/>
                  <a:pt x="187" y="931"/>
                  <a:pt x="192" y="924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9" y="184"/>
                  <a:pt x="627" y="180"/>
                  <a:pt x="635" y="180"/>
                </a:cubicBezTo>
                <a:cubicBezTo>
                  <a:pt x="644" y="180"/>
                  <a:pt x="652" y="184"/>
                  <a:pt x="656" y="192"/>
                </a:cubicBezTo>
                <a:cubicBezTo>
                  <a:pt x="1079" y="924"/>
                  <a:pt x="1079" y="924"/>
                  <a:pt x="1079" y="924"/>
                </a:cubicBezTo>
                <a:cubicBezTo>
                  <a:pt x="1083" y="931"/>
                  <a:pt x="1083" y="940"/>
                  <a:pt x="1079" y="948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6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E8169639-F249-4B1E-BF13-36D1082107D2}"/>
              </a:ext>
            </a:extLst>
          </p:cNvPr>
          <p:cNvSpPr>
            <a:spLocks/>
          </p:cNvSpPr>
          <p:nvPr/>
        </p:nvSpPr>
        <p:spPr bwMode="auto">
          <a:xfrm rot="2432432">
            <a:off x="7892791" y="6163701"/>
            <a:ext cx="225635" cy="203938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2B1BF465-1338-4A32-93BF-261760BAD596}"/>
              </a:ext>
            </a:extLst>
          </p:cNvPr>
          <p:cNvSpPr>
            <a:spLocks/>
          </p:cNvSpPr>
          <p:nvPr/>
        </p:nvSpPr>
        <p:spPr bwMode="auto">
          <a:xfrm rot="18050921">
            <a:off x="11178217" y="4370535"/>
            <a:ext cx="557678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FA53253E-901C-461A-A4B0-151F918EEAA0}"/>
              </a:ext>
            </a:extLst>
          </p:cNvPr>
          <p:cNvSpPr>
            <a:spLocks/>
          </p:cNvSpPr>
          <p:nvPr/>
        </p:nvSpPr>
        <p:spPr bwMode="auto">
          <a:xfrm rot="19607320">
            <a:off x="8017991" y="1274730"/>
            <a:ext cx="557679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3FC5FA-4742-4006-9DCC-B5BED19D63E6}"/>
              </a:ext>
            </a:extLst>
          </p:cNvPr>
          <p:cNvSpPr txBox="1"/>
          <p:nvPr/>
        </p:nvSpPr>
        <p:spPr>
          <a:xfrm>
            <a:off x="2078372" y="1804916"/>
            <a:ext cx="5554688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rgbClr val="3F3F3F"/>
                </a:solidFill>
                <a:cs typeface="+mn-ea"/>
                <a:sym typeface="+mn-lt"/>
              </a:rPr>
              <a:t>Self Evaluation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9A1E1C1-C3DB-4A0F-8343-D9E4CEA741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42561" y="995477"/>
            <a:ext cx="4731659" cy="739775"/>
          </a:xfrm>
        </p:spPr>
        <p:txBody>
          <a:bodyPr/>
          <a:lstStyle/>
          <a:p>
            <a:r>
              <a:rPr lang="zh-CN" altLang="en-US" b="1" dirty="0">
                <a:latin typeface="+mn-lt"/>
                <a:cs typeface="+mn-ea"/>
                <a:sym typeface="+mn-lt"/>
              </a:rPr>
              <a:t>自我评价</a:t>
            </a:r>
            <a:endParaRPr lang="en-US" b="1" dirty="0">
              <a:latin typeface="+mn-lt"/>
              <a:cs typeface="+mn-ea"/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F30CF1B-B4F1-4DCD-AF38-9CE460A7AB10}"/>
              </a:ext>
            </a:extLst>
          </p:cNvPr>
          <p:cNvSpPr/>
          <p:nvPr/>
        </p:nvSpPr>
        <p:spPr>
          <a:xfrm>
            <a:off x="2078372" y="2426230"/>
            <a:ext cx="4489916" cy="116838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TextBox 28">
            <a:extLst>
              <a:ext uri="{FF2B5EF4-FFF2-40B4-BE49-F238E27FC236}">
                <a16:creationId xmlns:a16="http://schemas.microsoft.com/office/drawing/2014/main" id="{9B706283-0719-463E-B444-962A0BA94F46}"/>
              </a:ext>
            </a:extLst>
          </p:cNvPr>
          <p:cNvSpPr txBox="1"/>
          <p:nvPr/>
        </p:nvSpPr>
        <p:spPr>
          <a:xfrm>
            <a:off x="3517421" y="2579556"/>
            <a:ext cx="3116309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进度可控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68E5E78-6E3F-4DF7-BB75-7F5B726EF3BF}"/>
              </a:ext>
            </a:extLst>
          </p:cNvPr>
          <p:cNvSpPr/>
          <p:nvPr/>
        </p:nvSpPr>
        <p:spPr>
          <a:xfrm>
            <a:off x="2078372" y="3954366"/>
            <a:ext cx="4489916" cy="116838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E7053227-804F-4885-9C32-353D8CA195D6}"/>
              </a:ext>
            </a:extLst>
          </p:cNvPr>
          <p:cNvSpPr txBox="1"/>
          <p:nvPr/>
        </p:nvSpPr>
        <p:spPr>
          <a:xfrm>
            <a:off x="3333372" y="4029330"/>
            <a:ext cx="3116309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完成度尚可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6622E64-DBBC-4D3D-84F2-ECB595349FE1}"/>
              </a:ext>
            </a:extLst>
          </p:cNvPr>
          <p:cNvSpPr/>
          <p:nvPr/>
        </p:nvSpPr>
        <p:spPr>
          <a:xfrm>
            <a:off x="2078372" y="5463331"/>
            <a:ext cx="4489916" cy="1168383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0089554C-97A4-47E9-B61F-38AFAFA25DD5}"/>
              </a:ext>
            </a:extLst>
          </p:cNvPr>
          <p:cNvSpPr txBox="1"/>
          <p:nvPr/>
        </p:nvSpPr>
        <p:spPr>
          <a:xfrm>
            <a:off x="3451979" y="5616657"/>
            <a:ext cx="3116309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white"/>
                </a:solidFill>
                <a:cs typeface="+mn-ea"/>
                <a:sym typeface="+mn-lt"/>
              </a:rPr>
              <a:t>仍有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不足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631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4" grpId="0"/>
      <p:bldP spid="29" grpId="0" build="p"/>
      <p:bldP spid="25" grpId="0" animBg="1"/>
      <p:bldP spid="31" grpId="0"/>
      <p:bldP spid="14" grpId="0" animBg="1"/>
      <p:bldP spid="15" grpId="0"/>
      <p:bldP spid="16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ECAAE7-DEFE-4DCC-BF3B-CBB362788B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latin typeface="+mn-lt"/>
                <a:cs typeface="+mn-ea"/>
                <a:sym typeface="+mn-lt"/>
              </a:rPr>
              <a:t>我们的目标</a:t>
            </a:r>
            <a:endParaRPr lang="en-US" b="1" dirty="0">
              <a:latin typeface="+mn-lt"/>
              <a:cs typeface="+mn-ea"/>
              <a:sym typeface="+mn-lt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03AF1C0-0E75-44F3-8FCE-E59FD5FD01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Ours Goal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32EC505-01C9-4C14-995B-FBED185D3C45}"/>
              </a:ext>
            </a:extLst>
          </p:cNvPr>
          <p:cNvSpPr>
            <a:spLocks noEditPoints="1"/>
          </p:cNvSpPr>
          <p:nvPr/>
        </p:nvSpPr>
        <p:spPr bwMode="auto">
          <a:xfrm rot="2858138">
            <a:off x="-98245" y="1522625"/>
            <a:ext cx="5422829" cy="4904949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  <a:gd name="T20" fmla="*/ 1079 w 1271"/>
              <a:gd name="T21" fmla="*/ 948 h 1140"/>
              <a:gd name="T22" fmla="*/ 1058 w 1271"/>
              <a:gd name="T23" fmla="*/ 960 h 1140"/>
              <a:gd name="T24" fmla="*/ 212 w 1271"/>
              <a:gd name="T25" fmla="*/ 960 h 1140"/>
              <a:gd name="T26" fmla="*/ 192 w 1271"/>
              <a:gd name="T27" fmla="*/ 948 h 1140"/>
              <a:gd name="T28" fmla="*/ 192 w 1271"/>
              <a:gd name="T29" fmla="*/ 924 h 1140"/>
              <a:gd name="T30" fmla="*/ 614 w 1271"/>
              <a:gd name="T31" fmla="*/ 192 h 1140"/>
              <a:gd name="T32" fmla="*/ 635 w 1271"/>
              <a:gd name="T33" fmla="*/ 180 h 1140"/>
              <a:gd name="T34" fmla="*/ 656 w 1271"/>
              <a:gd name="T35" fmla="*/ 192 h 1140"/>
              <a:gd name="T36" fmla="*/ 1079 w 1271"/>
              <a:gd name="T37" fmla="*/ 924 h 1140"/>
              <a:gd name="T38" fmla="*/ 1079 w 1271"/>
              <a:gd name="T39" fmla="*/ 948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  <a:moveTo>
                  <a:pt x="1079" y="948"/>
                </a:moveTo>
                <a:cubicBezTo>
                  <a:pt x="1074" y="955"/>
                  <a:pt x="1066" y="960"/>
                  <a:pt x="1058" y="960"/>
                </a:cubicBezTo>
                <a:cubicBezTo>
                  <a:pt x="212" y="960"/>
                  <a:pt x="212" y="960"/>
                  <a:pt x="212" y="960"/>
                </a:cubicBezTo>
                <a:cubicBezTo>
                  <a:pt x="204" y="960"/>
                  <a:pt x="196" y="955"/>
                  <a:pt x="192" y="948"/>
                </a:cubicBezTo>
                <a:cubicBezTo>
                  <a:pt x="187" y="940"/>
                  <a:pt x="187" y="931"/>
                  <a:pt x="192" y="924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9" y="184"/>
                  <a:pt x="627" y="180"/>
                  <a:pt x="635" y="180"/>
                </a:cubicBezTo>
                <a:cubicBezTo>
                  <a:pt x="644" y="180"/>
                  <a:pt x="652" y="184"/>
                  <a:pt x="656" y="192"/>
                </a:cubicBezTo>
                <a:cubicBezTo>
                  <a:pt x="1079" y="924"/>
                  <a:pt x="1079" y="924"/>
                  <a:pt x="1079" y="924"/>
                </a:cubicBezTo>
                <a:cubicBezTo>
                  <a:pt x="1083" y="931"/>
                  <a:pt x="1083" y="940"/>
                  <a:pt x="1079" y="948"/>
                </a:cubicBezTo>
                <a:close/>
              </a:path>
            </a:pathLst>
          </a:custGeom>
          <a:solidFill>
            <a:schemeClr val="tx1">
              <a:lumMod val="50000"/>
              <a:alpha val="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777C7ED0-E256-4EF7-96BD-10DAA453EEDF}"/>
              </a:ext>
            </a:extLst>
          </p:cNvPr>
          <p:cNvSpPr>
            <a:spLocks/>
          </p:cNvSpPr>
          <p:nvPr/>
        </p:nvSpPr>
        <p:spPr bwMode="auto">
          <a:xfrm rot="1800000">
            <a:off x="4311559" y="6285975"/>
            <a:ext cx="225635" cy="203938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BE6B74F9-83D3-48E5-A43B-276DE516A000}"/>
              </a:ext>
            </a:extLst>
          </p:cNvPr>
          <p:cNvSpPr>
            <a:spLocks/>
          </p:cNvSpPr>
          <p:nvPr/>
        </p:nvSpPr>
        <p:spPr bwMode="auto">
          <a:xfrm rot="17418489">
            <a:off x="-16778" y="3997040"/>
            <a:ext cx="557678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977F6146-D77E-4323-9940-6E297920CB22}"/>
              </a:ext>
            </a:extLst>
          </p:cNvPr>
          <p:cNvSpPr>
            <a:spLocks/>
          </p:cNvSpPr>
          <p:nvPr/>
        </p:nvSpPr>
        <p:spPr bwMode="auto">
          <a:xfrm rot="18974888">
            <a:off x="2722731" y="1870948"/>
            <a:ext cx="557679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D54E766-F8E7-4DFE-944F-A8D03B5272A9}"/>
              </a:ext>
            </a:extLst>
          </p:cNvPr>
          <p:cNvGrpSpPr/>
          <p:nvPr/>
        </p:nvGrpSpPr>
        <p:grpSpPr>
          <a:xfrm>
            <a:off x="1804053" y="3200401"/>
            <a:ext cx="1643627" cy="1739900"/>
            <a:chOff x="6426200" y="3414713"/>
            <a:chExt cx="758825" cy="803275"/>
          </a:xfr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6600000" scaled="0"/>
          </a:gra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057D8A21-C458-440C-9575-2B814C33C6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26200" y="3414713"/>
              <a:ext cx="758825" cy="803275"/>
            </a:xfrm>
            <a:custGeom>
              <a:avLst/>
              <a:gdLst>
                <a:gd name="T0" fmla="*/ 188 w 206"/>
                <a:gd name="T1" fmla="*/ 18 h 217"/>
                <a:gd name="T2" fmla="*/ 184 w 206"/>
                <a:gd name="T3" fmla="*/ 0 h 217"/>
                <a:gd name="T4" fmla="*/ 180 w 206"/>
                <a:gd name="T5" fmla="*/ 21 h 217"/>
                <a:gd name="T6" fmla="*/ 97 w 206"/>
                <a:gd name="T7" fmla="*/ 13 h 217"/>
                <a:gd name="T8" fmla="*/ 0 w 206"/>
                <a:gd name="T9" fmla="*/ 110 h 217"/>
                <a:gd name="T10" fmla="*/ 37 w 206"/>
                <a:gd name="T11" fmla="*/ 187 h 217"/>
                <a:gd name="T12" fmla="*/ 14 w 206"/>
                <a:gd name="T13" fmla="*/ 216 h 217"/>
                <a:gd name="T14" fmla="*/ 20 w 206"/>
                <a:gd name="T15" fmla="*/ 216 h 217"/>
                <a:gd name="T16" fmla="*/ 97 w 206"/>
                <a:gd name="T17" fmla="*/ 207 h 217"/>
                <a:gd name="T18" fmla="*/ 174 w 206"/>
                <a:gd name="T19" fmla="*/ 216 h 217"/>
                <a:gd name="T20" fmla="*/ 180 w 206"/>
                <a:gd name="T21" fmla="*/ 216 h 217"/>
                <a:gd name="T22" fmla="*/ 157 w 206"/>
                <a:gd name="T23" fmla="*/ 187 h 217"/>
                <a:gd name="T24" fmla="*/ 194 w 206"/>
                <a:gd name="T25" fmla="*/ 110 h 217"/>
                <a:gd name="T26" fmla="*/ 179 w 206"/>
                <a:gd name="T27" fmla="*/ 66 h 217"/>
                <a:gd name="T28" fmla="*/ 185 w 206"/>
                <a:gd name="T29" fmla="*/ 110 h 217"/>
                <a:gd name="T30" fmla="*/ 8 w 206"/>
                <a:gd name="T31" fmla="*/ 110 h 217"/>
                <a:gd name="T32" fmla="*/ 156 w 206"/>
                <a:gd name="T33" fmla="*/ 45 h 217"/>
                <a:gd name="T34" fmla="*/ 97 w 206"/>
                <a:gd name="T35" fmla="*/ 43 h 217"/>
                <a:gd name="T36" fmla="*/ 97 w 206"/>
                <a:gd name="T37" fmla="*/ 178 h 217"/>
                <a:gd name="T38" fmla="*/ 162 w 206"/>
                <a:gd name="T39" fmla="*/ 93 h 217"/>
                <a:gd name="T40" fmla="*/ 165 w 206"/>
                <a:gd name="T41" fmla="*/ 48 h 217"/>
                <a:gd name="T42" fmla="*/ 165 w 206"/>
                <a:gd name="T43" fmla="*/ 48 h 217"/>
                <a:gd name="T44" fmla="*/ 202 w 206"/>
                <a:gd name="T45" fmla="*/ 27 h 217"/>
                <a:gd name="T46" fmla="*/ 202 w 206"/>
                <a:gd name="T47" fmla="*/ 18 h 217"/>
                <a:gd name="T48" fmla="*/ 156 w 206"/>
                <a:gd name="T49" fmla="*/ 110 h 217"/>
                <a:gd name="T50" fmla="*/ 38 w 206"/>
                <a:gd name="T51" fmla="*/ 110 h 217"/>
                <a:gd name="T52" fmla="*/ 135 w 206"/>
                <a:gd name="T53" fmla="*/ 66 h 217"/>
                <a:gd name="T54" fmla="*/ 97 w 206"/>
                <a:gd name="T55" fmla="*/ 76 h 217"/>
                <a:gd name="T56" fmla="*/ 97 w 206"/>
                <a:gd name="T57" fmla="*/ 145 h 217"/>
                <a:gd name="T58" fmla="*/ 124 w 206"/>
                <a:gd name="T59" fmla="*/ 89 h 217"/>
                <a:gd name="T60" fmla="*/ 154 w 206"/>
                <a:gd name="T61" fmla="*/ 95 h 217"/>
                <a:gd name="T62" fmla="*/ 97 w 206"/>
                <a:gd name="T63" fmla="*/ 114 h 217"/>
                <a:gd name="T64" fmla="*/ 118 w 206"/>
                <a:gd name="T65" fmla="*/ 95 h 217"/>
                <a:gd name="T66" fmla="*/ 97 w 206"/>
                <a:gd name="T67" fmla="*/ 136 h 217"/>
                <a:gd name="T68" fmla="*/ 97 w 206"/>
                <a:gd name="T69" fmla="*/ 85 h 217"/>
                <a:gd name="T70" fmla="*/ 94 w 206"/>
                <a:gd name="T71" fmla="*/ 106 h 217"/>
                <a:gd name="T72" fmla="*/ 94 w 206"/>
                <a:gd name="T73" fmla="*/ 11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6" h="217">
                  <a:moveTo>
                    <a:pt x="202" y="18"/>
                  </a:moveTo>
                  <a:cubicBezTo>
                    <a:pt x="188" y="18"/>
                    <a:pt x="188" y="18"/>
                    <a:pt x="188" y="18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2"/>
                    <a:pt x="186" y="0"/>
                    <a:pt x="184" y="0"/>
                  </a:cubicBezTo>
                  <a:cubicBezTo>
                    <a:pt x="182" y="0"/>
                    <a:pt x="180" y="2"/>
                    <a:pt x="180" y="5"/>
                  </a:cubicBezTo>
                  <a:cubicBezTo>
                    <a:pt x="180" y="21"/>
                    <a:pt x="180" y="21"/>
                    <a:pt x="180" y="2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44" y="22"/>
                    <a:pt x="121" y="13"/>
                    <a:pt x="97" y="13"/>
                  </a:cubicBezTo>
                  <a:cubicBezTo>
                    <a:pt x="71" y="13"/>
                    <a:pt x="47" y="24"/>
                    <a:pt x="28" y="42"/>
                  </a:cubicBezTo>
                  <a:cubicBezTo>
                    <a:pt x="10" y="60"/>
                    <a:pt x="0" y="84"/>
                    <a:pt x="0" y="110"/>
                  </a:cubicBezTo>
                  <a:cubicBezTo>
                    <a:pt x="0" y="136"/>
                    <a:pt x="10" y="161"/>
                    <a:pt x="28" y="179"/>
                  </a:cubicBezTo>
                  <a:cubicBezTo>
                    <a:pt x="31" y="182"/>
                    <a:pt x="34" y="184"/>
                    <a:pt x="37" y="187"/>
                  </a:cubicBezTo>
                  <a:cubicBezTo>
                    <a:pt x="14" y="210"/>
                    <a:pt x="14" y="210"/>
                    <a:pt x="14" y="210"/>
                  </a:cubicBezTo>
                  <a:cubicBezTo>
                    <a:pt x="12" y="212"/>
                    <a:pt x="12" y="215"/>
                    <a:pt x="14" y="216"/>
                  </a:cubicBezTo>
                  <a:cubicBezTo>
                    <a:pt x="15" y="217"/>
                    <a:pt x="16" y="217"/>
                    <a:pt x="17" y="217"/>
                  </a:cubicBezTo>
                  <a:cubicBezTo>
                    <a:pt x="18" y="217"/>
                    <a:pt x="19" y="217"/>
                    <a:pt x="20" y="216"/>
                  </a:cubicBezTo>
                  <a:cubicBezTo>
                    <a:pt x="44" y="192"/>
                    <a:pt x="44" y="192"/>
                    <a:pt x="44" y="192"/>
                  </a:cubicBezTo>
                  <a:cubicBezTo>
                    <a:pt x="60" y="202"/>
                    <a:pt x="78" y="207"/>
                    <a:pt x="97" y="207"/>
                  </a:cubicBezTo>
                  <a:cubicBezTo>
                    <a:pt x="116" y="207"/>
                    <a:pt x="134" y="202"/>
                    <a:pt x="150" y="192"/>
                  </a:cubicBezTo>
                  <a:cubicBezTo>
                    <a:pt x="174" y="216"/>
                    <a:pt x="174" y="216"/>
                    <a:pt x="174" y="216"/>
                  </a:cubicBezTo>
                  <a:cubicBezTo>
                    <a:pt x="175" y="217"/>
                    <a:pt x="176" y="217"/>
                    <a:pt x="177" y="217"/>
                  </a:cubicBezTo>
                  <a:cubicBezTo>
                    <a:pt x="178" y="217"/>
                    <a:pt x="179" y="217"/>
                    <a:pt x="180" y="216"/>
                  </a:cubicBezTo>
                  <a:cubicBezTo>
                    <a:pt x="182" y="215"/>
                    <a:pt x="182" y="212"/>
                    <a:pt x="180" y="210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60" y="184"/>
                    <a:pt x="163" y="182"/>
                    <a:pt x="165" y="179"/>
                  </a:cubicBezTo>
                  <a:cubicBezTo>
                    <a:pt x="184" y="161"/>
                    <a:pt x="194" y="136"/>
                    <a:pt x="194" y="110"/>
                  </a:cubicBezTo>
                  <a:cubicBezTo>
                    <a:pt x="194" y="96"/>
                    <a:pt x="191" y="81"/>
                    <a:pt x="184" y="68"/>
                  </a:cubicBezTo>
                  <a:cubicBezTo>
                    <a:pt x="183" y="66"/>
                    <a:pt x="181" y="65"/>
                    <a:pt x="179" y="66"/>
                  </a:cubicBezTo>
                  <a:cubicBezTo>
                    <a:pt x="176" y="67"/>
                    <a:pt x="176" y="70"/>
                    <a:pt x="177" y="72"/>
                  </a:cubicBezTo>
                  <a:cubicBezTo>
                    <a:pt x="182" y="84"/>
                    <a:pt x="185" y="97"/>
                    <a:pt x="185" y="110"/>
                  </a:cubicBezTo>
                  <a:cubicBezTo>
                    <a:pt x="185" y="159"/>
                    <a:pt x="146" y="199"/>
                    <a:pt x="97" y="199"/>
                  </a:cubicBezTo>
                  <a:cubicBezTo>
                    <a:pt x="48" y="199"/>
                    <a:pt x="8" y="159"/>
                    <a:pt x="8" y="110"/>
                  </a:cubicBezTo>
                  <a:cubicBezTo>
                    <a:pt x="8" y="62"/>
                    <a:pt x="48" y="22"/>
                    <a:pt x="97" y="22"/>
                  </a:cubicBezTo>
                  <a:cubicBezTo>
                    <a:pt x="119" y="22"/>
                    <a:pt x="140" y="30"/>
                    <a:pt x="156" y="45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29" y="49"/>
                    <a:pt x="113" y="43"/>
                    <a:pt x="97" y="43"/>
                  </a:cubicBezTo>
                  <a:cubicBezTo>
                    <a:pt x="60" y="43"/>
                    <a:pt x="29" y="73"/>
                    <a:pt x="29" y="110"/>
                  </a:cubicBezTo>
                  <a:cubicBezTo>
                    <a:pt x="29" y="148"/>
                    <a:pt x="60" y="178"/>
                    <a:pt x="97" y="178"/>
                  </a:cubicBezTo>
                  <a:cubicBezTo>
                    <a:pt x="134" y="178"/>
                    <a:pt x="164" y="148"/>
                    <a:pt x="164" y="110"/>
                  </a:cubicBezTo>
                  <a:cubicBezTo>
                    <a:pt x="164" y="104"/>
                    <a:pt x="163" y="98"/>
                    <a:pt x="162" y="93"/>
                  </a:cubicBezTo>
                  <a:cubicBezTo>
                    <a:pt x="159" y="83"/>
                    <a:pt x="154" y="73"/>
                    <a:pt x="147" y="66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86" y="27"/>
                    <a:pt x="186" y="27"/>
                    <a:pt x="186" y="27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4" y="27"/>
                    <a:pt x="206" y="25"/>
                    <a:pt x="206" y="23"/>
                  </a:cubicBezTo>
                  <a:cubicBezTo>
                    <a:pt x="206" y="20"/>
                    <a:pt x="204" y="18"/>
                    <a:pt x="202" y="18"/>
                  </a:cubicBezTo>
                  <a:close/>
                  <a:moveTo>
                    <a:pt x="154" y="95"/>
                  </a:moveTo>
                  <a:cubicBezTo>
                    <a:pt x="155" y="100"/>
                    <a:pt x="156" y="105"/>
                    <a:pt x="156" y="110"/>
                  </a:cubicBezTo>
                  <a:cubicBezTo>
                    <a:pt x="156" y="143"/>
                    <a:pt x="129" y="169"/>
                    <a:pt x="97" y="169"/>
                  </a:cubicBezTo>
                  <a:cubicBezTo>
                    <a:pt x="64" y="169"/>
                    <a:pt x="38" y="143"/>
                    <a:pt x="38" y="110"/>
                  </a:cubicBezTo>
                  <a:cubicBezTo>
                    <a:pt x="38" y="78"/>
                    <a:pt x="64" y="51"/>
                    <a:pt x="97" y="51"/>
                  </a:cubicBezTo>
                  <a:cubicBezTo>
                    <a:pt x="111" y="51"/>
                    <a:pt x="125" y="56"/>
                    <a:pt x="135" y="66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2" y="79"/>
                    <a:pt x="105" y="76"/>
                    <a:pt x="97" y="76"/>
                  </a:cubicBezTo>
                  <a:cubicBezTo>
                    <a:pt x="78" y="76"/>
                    <a:pt x="63" y="91"/>
                    <a:pt x="63" y="110"/>
                  </a:cubicBezTo>
                  <a:cubicBezTo>
                    <a:pt x="63" y="129"/>
                    <a:pt x="78" y="145"/>
                    <a:pt x="97" y="145"/>
                  </a:cubicBezTo>
                  <a:cubicBezTo>
                    <a:pt x="116" y="145"/>
                    <a:pt x="131" y="129"/>
                    <a:pt x="131" y="110"/>
                  </a:cubicBezTo>
                  <a:cubicBezTo>
                    <a:pt x="131" y="102"/>
                    <a:pt x="128" y="95"/>
                    <a:pt x="124" y="89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7" y="78"/>
                    <a:pt x="151" y="86"/>
                    <a:pt x="154" y="95"/>
                  </a:cubicBezTo>
                  <a:close/>
                  <a:moveTo>
                    <a:pt x="94" y="112"/>
                  </a:moveTo>
                  <a:cubicBezTo>
                    <a:pt x="95" y="113"/>
                    <a:pt x="96" y="114"/>
                    <a:pt x="97" y="114"/>
                  </a:cubicBezTo>
                  <a:cubicBezTo>
                    <a:pt x="99" y="114"/>
                    <a:pt x="100" y="113"/>
                    <a:pt x="100" y="112"/>
                  </a:cubicBezTo>
                  <a:cubicBezTo>
                    <a:pt x="118" y="95"/>
                    <a:pt x="118" y="95"/>
                    <a:pt x="118" y="95"/>
                  </a:cubicBezTo>
                  <a:cubicBezTo>
                    <a:pt x="121" y="99"/>
                    <a:pt x="123" y="105"/>
                    <a:pt x="123" y="110"/>
                  </a:cubicBezTo>
                  <a:cubicBezTo>
                    <a:pt x="123" y="125"/>
                    <a:pt x="111" y="136"/>
                    <a:pt x="97" y="136"/>
                  </a:cubicBezTo>
                  <a:cubicBezTo>
                    <a:pt x="83" y="136"/>
                    <a:pt x="71" y="125"/>
                    <a:pt x="71" y="110"/>
                  </a:cubicBezTo>
                  <a:cubicBezTo>
                    <a:pt x="71" y="96"/>
                    <a:pt x="83" y="85"/>
                    <a:pt x="97" y="85"/>
                  </a:cubicBezTo>
                  <a:cubicBezTo>
                    <a:pt x="102" y="85"/>
                    <a:pt x="107" y="86"/>
                    <a:pt x="112" y="89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93" y="108"/>
                    <a:pt x="93" y="111"/>
                    <a:pt x="94" y="112"/>
                  </a:cubicBezTo>
                  <a:close/>
                  <a:moveTo>
                    <a:pt x="94" y="112"/>
                  </a:moveTo>
                  <a:cubicBezTo>
                    <a:pt x="94" y="112"/>
                    <a:pt x="94" y="112"/>
                    <a:pt x="94" y="1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157A1C63-FDAC-40EF-BF12-5167E5B5DB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45325" y="3609976"/>
              <a:ext cx="28575" cy="30163"/>
            </a:xfrm>
            <a:custGeom>
              <a:avLst/>
              <a:gdLst>
                <a:gd name="T0" fmla="*/ 8 w 8"/>
                <a:gd name="T1" fmla="*/ 4 h 8"/>
                <a:gd name="T2" fmla="*/ 4 w 8"/>
                <a:gd name="T3" fmla="*/ 8 h 8"/>
                <a:gd name="T4" fmla="*/ 0 w 8"/>
                <a:gd name="T5" fmla="*/ 4 h 8"/>
                <a:gd name="T6" fmla="*/ 4 w 8"/>
                <a:gd name="T7" fmla="*/ 0 h 8"/>
                <a:gd name="T8" fmla="*/ 8 w 8"/>
                <a:gd name="T9" fmla="*/ 4 h 8"/>
                <a:gd name="T10" fmla="*/ 8 w 8"/>
                <a:gd name="T11" fmla="*/ 4 h 8"/>
                <a:gd name="T12" fmla="*/ 8 w 8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cubicBezTo>
                    <a:pt x="8" y="6"/>
                    <a:pt x="7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62BEE9C-18F6-4B9F-8274-DFC010ADC0D9}"/>
              </a:ext>
            </a:extLst>
          </p:cNvPr>
          <p:cNvSpPr txBox="1"/>
          <p:nvPr/>
        </p:nvSpPr>
        <p:spPr>
          <a:xfrm>
            <a:off x="1657633" y="5256854"/>
            <a:ext cx="19364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Vision &amp; Missions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A7DC34-E44F-49A4-8415-893FD27BDBDD}"/>
              </a:ext>
            </a:extLst>
          </p:cNvPr>
          <p:cNvSpPr txBox="1"/>
          <p:nvPr/>
        </p:nvSpPr>
        <p:spPr>
          <a:xfrm>
            <a:off x="5699113" y="2638630"/>
            <a:ext cx="3835031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sz="1200" dirty="0">
                <a:solidFill>
                  <a:srgbClr val="3F3F3F"/>
                </a:solidFill>
                <a:cs typeface="+mn-ea"/>
                <a:sym typeface="+mn-lt"/>
              </a:rPr>
              <a:t>I don't know how to say it, but a lot of English seems to be </a:t>
            </a:r>
            <a:r>
              <a:rPr lang="en-US" altLang="zh-CN" sz="1200" dirty="0">
                <a:solidFill>
                  <a:srgbClr val="3F3F3F"/>
                </a:solidFill>
                <a:cs typeface="+mn-ea"/>
                <a:sym typeface="+mn-lt"/>
              </a:rPr>
              <a:t>awesome</a:t>
            </a:r>
            <a:r>
              <a:rPr lang="en-US" sz="1200" dirty="0">
                <a:solidFill>
                  <a:srgbClr val="3F3F3F"/>
                </a:solidFill>
                <a:cs typeface="+mn-ea"/>
                <a:sym typeface="+mn-lt"/>
              </a:rPr>
              <a:t>, so I wrote it like this. This is actually meaningless.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6E35CF-47CD-4784-B0B4-0879FD3C61BB}"/>
              </a:ext>
            </a:extLst>
          </p:cNvPr>
          <p:cNvSpPr txBox="1"/>
          <p:nvPr/>
        </p:nvSpPr>
        <p:spPr>
          <a:xfrm>
            <a:off x="5699113" y="2061537"/>
            <a:ext cx="302649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好看又好用的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IDE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703E755-F15B-4A31-810F-F3B9AB38C47D}"/>
              </a:ext>
            </a:extLst>
          </p:cNvPr>
          <p:cNvSpPr/>
          <p:nvPr/>
        </p:nvSpPr>
        <p:spPr>
          <a:xfrm>
            <a:off x="5764050" y="3735566"/>
            <a:ext cx="958220" cy="32057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666B2C-DF66-417C-BA83-F23EABB8DBE8}"/>
              </a:ext>
            </a:extLst>
          </p:cNvPr>
          <p:cNvSpPr txBox="1"/>
          <p:nvPr/>
        </p:nvSpPr>
        <p:spPr>
          <a:xfrm>
            <a:off x="5838483" y="3697465"/>
            <a:ext cx="827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More </a:t>
            </a:r>
            <a:endParaRPr kumimoji="0" lang="id-ID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A471E8A-0786-4E1C-A337-563F3A213142}"/>
              </a:ext>
            </a:extLst>
          </p:cNvPr>
          <p:cNvSpPr/>
          <p:nvPr/>
        </p:nvSpPr>
        <p:spPr>
          <a:xfrm>
            <a:off x="5782114" y="4303902"/>
            <a:ext cx="2357335" cy="1568118"/>
          </a:xfrm>
          <a:prstGeom prst="roundRect">
            <a:avLst>
              <a:gd name="adj" fmla="val 29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CA294A7-A33F-4159-8ACA-7A5C970556C9}"/>
              </a:ext>
            </a:extLst>
          </p:cNvPr>
          <p:cNvSpPr/>
          <p:nvPr/>
        </p:nvSpPr>
        <p:spPr>
          <a:xfrm>
            <a:off x="8471086" y="4303902"/>
            <a:ext cx="2357335" cy="1568118"/>
          </a:xfrm>
          <a:prstGeom prst="roundRect">
            <a:avLst>
              <a:gd name="adj" fmla="val 298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95DFA7-4CD7-43C1-82D2-F12C6187BBDA}"/>
              </a:ext>
            </a:extLst>
          </p:cNvPr>
          <p:cNvGrpSpPr/>
          <p:nvPr/>
        </p:nvGrpSpPr>
        <p:grpSpPr>
          <a:xfrm>
            <a:off x="7034645" y="4681616"/>
            <a:ext cx="795337" cy="727075"/>
            <a:chOff x="3281363" y="333375"/>
            <a:chExt cx="795337" cy="727075"/>
          </a:xfrm>
          <a:solidFill>
            <a:schemeClr val="accent1">
              <a:lumMod val="50000"/>
              <a:alpha val="25000"/>
            </a:schemeClr>
          </a:solidFill>
        </p:grpSpPr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92F62458-67CA-4643-BB5C-3DE5E2AD87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2188" y="333375"/>
              <a:ext cx="298450" cy="96838"/>
            </a:xfrm>
            <a:custGeom>
              <a:avLst/>
              <a:gdLst>
                <a:gd name="T0" fmla="*/ 66 w 81"/>
                <a:gd name="T1" fmla="*/ 0 h 26"/>
                <a:gd name="T2" fmla="*/ 14 w 81"/>
                <a:gd name="T3" fmla="*/ 0 h 26"/>
                <a:gd name="T4" fmla="*/ 0 w 81"/>
                <a:gd name="T5" fmla="*/ 15 h 26"/>
                <a:gd name="T6" fmla="*/ 0 w 81"/>
                <a:gd name="T7" fmla="*/ 21 h 26"/>
                <a:gd name="T8" fmla="*/ 4 w 81"/>
                <a:gd name="T9" fmla="*/ 26 h 26"/>
                <a:gd name="T10" fmla="*/ 8 w 81"/>
                <a:gd name="T11" fmla="*/ 21 h 26"/>
                <a:gd name="T12" fmla="*/ 8 w 81"/>
                <a:gd name="T13" fmla="*/ 15 h 26"/>
                <a:gd name="T14" fmla="*/ 14 w 81"/>
                <a:gd name="T15" fmla="*/ 9 h 26"/>
                <a:gd name="T16" fmla="*/ 66 w 81"/>
                <a:gd name="T17" fmla="*/ 9 h 26"/>
                <a:gd name="T18" fmla="*/ 72 w 81"/>
                <a:gd name="T19" fmla="*/ 15 h 26"/>
                <a:gd name="T20" fmla="*/ 72 w 81"/>
                <a:gd name="T21" fmla="*/ 21 h 26"/>
                <a:gd name="T22" fmla="*/ 76 w 81"/>
                <a:gd name="T23" fmla="*/ 26 h 26"/>
                <a:gd name="T24" fmla="*/ 81 w 81"/>
                <a:gd name="T25" fmla="*/ 21 h 26"/>
                <a:gd name="T26" fmla="*/ 81 w 81"/>
                <a:gd name="T27" fmla="*/ 15 h 26"/>
                <a:gd name="T28" fmla="*/ 66 w 81"/>
                <a:gd name="T29" fmla="*/ 0 h 26"/>
                <a:gd name="T30" fmla="*/ 66 w 81"/>
                <a:gd name="T31" fmla="*/ 0 h 26"/>
                <a:gd name="T32" fmla="*/ 66 w 81"/>
                <a:gd name="T3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26">
                  <a:moveTo>
                    <a:pt x="66" y="0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4"/>
                    <a:pt x="2" y="26"/>
                    <a:pt x="4" y="26"/>
                  </a:cubicBezTo>
                  <a:cubicBezTo>
                    <a:pt x="7" y="26"/>
                    <a:pt x="8" y="24"/>
                    <a:pt x="8" y="2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1"/>
                    <a:pt x="11" y="9"/>
                    <a:pt x="14" y="9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9" y="9"/>
                    <a:pt x="72" y="11"/>
                    <a:pt x="72" y="15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72" y="24"/>
                    <a:pt x="74" y="26"/>
                    <a:pt x="76" y="26"/>
                  </a:cubicBezTo>
                  <a:cubicBezTo>
                    <a:pt x="79" y="26"/>
                    <a:pt x="81" y="24"/>
                    <a:pt x="81" y="21"/>
                  </a:cubicBezTo>
                  <a:cubicBezTo>
                    <a:pt x="81" y="15"/>
                    <a:pt x="81" y="15"/>
                    <a:pt x="81" y="15"/>
                  </a:cubicBezTo>
                  <a:cubicBezTo>
                    <a:pt x="81" y="7"/>
                    <a:pt x="74" y="0"/>
                    <a:pt x="66" y="0"/>
                  </a:cubicBezTo>
                  <a:close/>
                  <a:moveTo>
                    <a:pt x="66" y="0"/>
                  </a:moveTo>
                  <a:cubicBezTo>
                    <a:pt x="66" y="0"/>
                    <a:pt x="66" y="0"/>
                    <a:pt x="6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4043CAEB-9159-4878-A310-5932981F71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81363" y="463550"/>
              <a:ext cx="795337" cy="596900"/>
            </a:xfrm>
            <a:custGeom>
              <a:avLst/>
              <a:gdLst>
                <a:gd name="T0" fmla="*/ 20 w 216"/>
                <a:gd name="T1" fmla="*/ 0 h 161"/>
                <a:gd name="T2" fmla="*/ 0 w 216"/>
                <a:gd name="T3" fmla="*/ 58 h 161"/>
                <a:gd name="T4" fmla="*/ 5 w 216"/>
                <a:gd name="T5" fmla="*/ 63 h 161"/>
                <a:gd name="T6" fmla="*/ 14 w 216"/>
                <a:gd name="T7" fmla="*/ 161 h 161"/>
                <a:gd name="T8" fmla="*/ 211 w 216"/>
                <a:gd name="T9" fmla="*/ 151 h 161"/>
                <a:gd name="T10" fmla="*/ 213 w 216"/>
                <a:gd name="T11" fmla="*/ 63 h 161"/>
                <a:gd name="T12" fmla="*/ 216 w 216"/>
                <a:gd name="T13" fmla="*/ 20 h 161"/>
                <a:gd name="T14" fmla="*/ 37 w 216"/>
                <a:gd name="T15" fmla="*/ 152 h 161"/>
                <a:gd name="T16" fmla="*/ 14 w 216"/>
                <a:gd name="T17" fmla="*/ 151 h 161"/>
                <a:gd name="T18" fmla="*/ 26 w 216"/>
                <a:gd name="T19" fmla="*/ 129 h 161"/>
                <a:gd name="T20" fmla="*/ 37 w 216"/>
                <a:gd name="T21" fmla="*/ 152 h 161"/>
                <a:gd name="T22" fmla="*/ 202 w 216"/>
                <a:gd name="T23" fmla="*/ 152 h 161"/>
                <a:gd name="T24" fmla="*/ 179 w 216"/>
                <a:gd name="T25" fmla="*/ 140 h 161"/>
                <a:gd name="T26" fmla="*/ 202 w 216"/>
                <a:gd name="T27" fmla="*/ 129 h 161"/>
                <a:gd name="T28" fmla="*/ 202 w 216"/>
                <a:gd name="T29" fmla="*/ 120 h 161"/>
                <a:gd name="T30" fmla="*/ 170 w 216"/>
                <a:gd name="T31" fmla="*/ 140 h 161"/>
                <a:gd name="T32" fmla="*/ 46 w 216"/>
                <a:gd name="T33" fmla="*/ 152 h 161"/>
                <a:gd name="T34" fmla="*/ 26 w 216"/>
                <a:gd name="T35" fmla="*/ 120 h 161"/>
                <a:gd name="T36" fmla="*/ 14 w 216"/>
                <a:gd name="T37" fmla="*/ 65 h 161"/>
                <a:gd name="T38" fmla="*/ 88 w 216"/>
                <a:gd name="T39" fmla="*/ 101 h 161"/>
                <a:gd name="T40" fmla="*/ 123 w 216"/>
                <a:gd name="T41" fmla="*/ 105 h 161"/>
                <a:gd name="T42" fmla="*/ 128 w 216"/>
                <a:gd name="T43" fmla="*/ 87 h 161"/>
                <a:gd name="T44" fmla="*/ 202 w 216"/>
                <a:gd name="T45" fmla="*/ 120 h 161"/>
                <a:gd name="T46" fmla="*/ 97 w 216"/>
                <a:gd name="T47" fmla="*/ 76 h 161"/>
                <a:gd name="T48" fmla="*/ 119 w 216"/>
                <a:gd name="T49" fmla="*/ 97 h 161"/>
                <a:gd name="T50" fmla="*/ 208 w 216"/>
                <a:gd name="T51" fmla="*/ 55 h 161"/>
                <a:gd name="T52" fmla="*/ 128 w 216"/>
                <a:gd name="T53" fmla="*/ 72 h 161"/>
                <a:gd name="T54" fmla="*/ 93 w 216"/>
                <a:gd name="T55" fmla="*/ 67 h 161"/>
                <a:gd name="T56" fmla="*/ 88 w 216"/>
                <a:gd name="T57" fmla="*/ 78 h 161"/>
                <a:gd name="T58" fmla="*/ 8 w 216"/>
                <a:gd name="T59" fmla="*/ 20 h 161"/>
                <a:gd name="T60" fmla="*/ 37 w 216"/>
                <a:gd name="T61" fmla="*/ 8 h 161"/>
                <a:gd name="T62" fmla="*/ 42 w 216"/>
                <a:gd name="T63" fmla="*/ 27 h 161"/>
                <a:gd name="T64" fmla="*/ 46 w 216"/>
                <a:gd name="T65" fmla="*/ 8 h 161"/>
                <a:gd name="T66" fmla="*/ 169 w 216"/>
                <a:gd name="T67" fmla="*/ 23 h 161"/>
                <a:gd name="T68" fmla="*/ 177 w 216"/>
                <a:gd name="T69" fmla="*/ 23 h 161"/>
                <a:gd name="T70" fmla="*/ 196 w 216"/>
                <a:gd name="T71" fmla="*/ 8 h 161"/>
                <a:gd name="T72" fmla="*/ 208 w 216"/>
                <a:gd name="T73" fmla="*/ 55 h 161"/>
                <a:gd name="T74" fmla="*/ 208 w 216"/>
                <a:gd name="T75" fmla="*/ 55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6" h="161">
                  <a:moveTo>
                    <a:pt x="196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0"/>
                    <a:pt x="1" y="61"/>
                    <a:pt x="3" y="62"/>
                  </a:cubicBezTo>
                  <a:cubicBezTo>
                    <a:pt x="5" y="63"/>
                    <a:pt x="5" y="63"/>
                    <a:pt x="5" y="63"/>
                  </a:cubicBezTo>
                  <a:cubicBezTo>
                    <a:pt x="5" y="151"/>
                    <a:pt x="5" y="151"/>
                    <a:pt x="5" y="151"/>
                  </a:cubicBezTo>
                  <a:cubicBezTo>
                    <a:pt x="5" y="157"/>
                    <a:pt x="9" y="161"/>
                    <a:pt x="14" y="161"/>
                  </a:cubicBezTo>
                  <a:cubicBezTo>
                    <a:pt x="202" y="161"/>
                    <a:pt x="202" y="161"/>
                    <a:pt x="202" y="161"/>
                  </a:cubicBezTo>
                  <a:cubicBezTo>
                    <a:pt x="207" y="161"/>
                    <a:pt x="211" y="157"/>
                    <a:pt x="211" y="151"/>
                  </a:cubicBezTo>
                  <a:cubicBezTo>
                    <a:pt x="211" y="63"/>
                    <a:pt x="211" y="63"/>
                    <a:pt x="211" y="63"/>
                  </a:cubicBezTo>
                  <a:cubicBezTo>
                    <a:pt x="213" y="63"/>
                    <a:pt x="213" y="63"/>
                    <a:pt x="213" y="63"/>
                  </a:cubicBezTo>
                  <a:cubicBezTo>
                    <a:pt x="215" y="62"/>
                    <a:pt x="216" y="60"/>
                    <a:pt x="216" y="58"/>
                  </a:cubicBezTo>
                  <a:cubicBezTo>
                    <a:pt x="216" y="20"/>
                    <a:pt x="216" y="20"/>
                    <a:pt x="216" y="20"/>
                  </a:cubicBezTo>
                  <a:cubicBezTo>
                    <a:pt x="216" y="9"/>
                    <a:pt x="207" y="0"/>
                    <a:pt x="196" y="0"/>
                  </a:cubicBezTo>
                  <a:close/>
                  <a:moveTo>
                    <a:pt x="37" y="152"/>
                  </a:moveTo>
                  <a:cubicBezTo>
                    <a:pt x="14" y="152"/>
                    <a:pt x="14" y="152"/>
                    <a:pt x="14" y="152"/>
                  </a:cubicBezTo>
                  <a:cubicBezTo>
                    <a:pt x="14" y="152"/>
                    <a:pt x="14" y="152"/>
                    <a:pt x="14" y="151"/>
                  </a:cubicBezTo>
                  <a:cubicBezTo>
                    <a:pt x="14" y="129"/>
                    <a:pt x="14" y="129"/>
                    <a:pt x="14" y="129"/>
                  </a:cubicBezTo>
                  <a:cubicBezTo>
                    <a:pt x="26" y="129"/>
                    <a:pt x="26" y="129"/>
                    <a:pt x="26" y="129"/>
                  </a:cubicBezTo>
                  <a:cubicBezTo>
                    <a:pt x="32" y="129"/>
                    <a:pt x="37" y="134"/>
                    <a:pt x="37" y="140"/>
                  </a:cubicBezTo>
                  <a:lnTo>
                    <a:pt x="37" y="152"/>
                  </a:lnTo>
                  <a:close/>
                  <a:moveTo>
                    <a:pt x="202" y="151"/>
                  </a:moveTo>
                  <a:cubicBezTo>
                    <a:pt x="202" y="152"/>
                    <a:pt x="202" y="152"/>
                    <a:pt x="202" y="152"/>
                  </a:cubicBezTo>
                  <a:cubicBezTo>
                    <a:pt x="179" y="152"/>
                    <a:pt x="179" y="152"/>
                    <a:pt x="179" y="152"/>
                  </a:cubicBezTo>
                  <a:cubicBezTo>
                    <a:pt x="179" y="140"/>
                    <a:pt x="179" y="140"/>
                    <a:pt x="179" y="140"/>
                  </a:cubicBezTo>
                  <a:cubicBezTo>
                    <a:pt x="179" y="134"/>
                    <a:pt x="184" y="129"/>
                    <a:pt x="190" y="129"/>
                  </a:cubicBezTo>
                  <a:cubicBezTo>
                    <a:pt x="202" y="129"/>
                    <a:pt x="202" y="129"/>
                    <a:pt x="202" y="129"/>
                  </a:cubicBezTo>
                  <a:lnTo>
                    <a:pt x="202" y="151"/>
                  </a:lnTo>
                  <a:close/>
                  <a:moveTo>
                    <a:pt x="202" y="120"/>
                  </a:moveTo>
                  <a:cubicBezTo>
                    <a:pt x="190" y="120"/>
                    <a:pt x="190" y="120"/>
                    <a:pt x="190" y="120"/>
                  </a:cubicBezTo>
                  <a:cubicBezTo>
                    <a:pt x="179" y="120"/>
                    <a:pt x="170" y="129"/>
                    <a:pt x="170" y="140"/>
                  </a:cubicBezTo>
                  <a:cubicBezTo>
                    <a:pt x="170" y="152"/>
                    <a:pt x="170" y="152"/>
                    <a:pt x="170" y="152"/>
                  </a:cubicBezTo>
                  <a:cubicBezTo>
                    <a:pt x="46" y="152"/>
                    <a:pt x="46" y="152"/>
                    <a:pt x="46" y="152"/>
                  </a:cubicBezTo>
                  <a:cubicBezTo>
                    <a:pt x="46" y="140"/>
                    <a:pt x="46" y="140"/>
                    <a:pt x="46" y="140"/>
                  </a:cubicBezTo>
                  <a:cubicBezTo>
                    <a:pt x="46" y="129"/>
                    <a:pt x="37" y="120"/>
                    <a:pt x="26" y="120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14" y="65"/>
                    <a:pt x="14" y="65"/>
                    <a:pt x="14" y="65"/>
                  </a:cubicBezTo>
                  <a:cubicBezTo>
                    <a:pt x="88" y="87"/>
                    <a:pt x="88" y="87"/>
                    <a:pt x="88" y="87"/>
                  </a:cubicBezTo>
                  <a:cubicBezTo>
                    <a:pt x="88" y="101"/>
                    <a:pt x="88" y="101"/>
                    <a:pt x="88" y="101"/>
                  </a:cubicBezTo>
                  <a:cubicBezTo>
                    <a:pt x="88" y="103"/>
                    <a:pt x="90" y="105"/>
                    <a:pt x="93" y="105"/>
                  </a:cubicBezTo>
                  <a:cubicBezTo>
                    <a:pt x="123" y="105"/>
                    <a:pt x="123" y="105"/>
                    <a:pt x="123" y="105"/>
                  </a:cubicBezTo>
                  <a:cubicBezTo>
                    <a:pt x="126" y="105"/>
                    <a:pt x="128" y="103"/>
                    <a:pt x="128" y="101"/>
                  </a:cubicBezTo>
                  <a:cubicBezTo>
                    <a:pt x="128" y="87"/>
                    <a:pt x="128" y="87"/>
                    <a:pt x="128" y="87"/>
                  </a:cubicBezTo>
                  <a:cubicBezTo>
                    <a:pt x="202" y="66"/>
                    <a:pt x="202" y="66"/>
                    <a:pt x="202" y="66"/>
                  </a:cubicBezTo>
                  <a:lnTo>
                    <a:pt x="202" y="120"/>
                  </a:lnTo>
                  <a:close/>
                  <a:moveTo>
                    <a:pt x="97" y="97"/>
                  </a:moveTo>
                  <a:cubicBezTo>
                    <a:pt x="97" y="76"/>
                    <a:pt x="97" y="76"/>
                    <a:pt x="97" y="76"/>
                  </a:cubicBezTo>
                  <a:cubicBezTo>
                    <a:pt x="119" y="76"/>
                    <a:pt x="119" y="76"/>
                    <a:pt x="119" y="76"/>
                  </a:cubicBezTo>
                  <a:cubicBezTo>
                    <a:pt x="119" y="97"/>
                    <a:pt x="119" y="97"/>
                    <a:pt x="119" y="97"/>
                  </a:cubicBezTo>
                  <a:lnTo>
                    <a:pt x="97" y="97"/>
                  </a:lnTo>
                  <a:close/>
                  <a:moveTo>
                    <a:pt x="208" y="55"/>
                  </a:moveTo>
                  <a:cubicBezTo>
                    <a:pt x="128" y="79"/>
                    <a:pt x="128" y="79"/>
                    <a:pt x="128" y="79"/>
                  </a:cubicBezTo>
                  <a:cubicBezTo>
                    <a:pt x="128" y="72"/>
                    <a:pt x="128" y="72"/>
                    <a:pt x="128" y="72"/>
                  </a:cubicBezTo>
                  <a:cubicBezTo>
                    <a:pt x="128" y="69"/>
                    <a:pt x="126" y="67"/>
                    <a:pt x="123" y="67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90" y="67"/>
                    <a:pt x="88" y="69"/>
                    <a:pt x="88" y="72"/>
                  </a:cubicBezTo>
                  <a:cubicBezTo>
                    <a:pt x="88" y="78"/>
                    <a:pt x="88" y="78"/>
                    <a:pt x="88" y="78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13"/>
                    <a:pt x="13" y="8"/>
                    <a:pt x="20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5"/>
                    <a:pt x="39" y="27"/>
                    <a:pt x="42" y="27"/>
                  </a:cubicBezTo>
                  <a:cubicBezTo>
                    <a:pt x="44" y="27"/>
                    <a:pt x="46" y="25"/>
                    <a:pt x="46" y="23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169" y="8"/>
                    <a:pt x="169" y="8"/>
                    <a:pt x="169" y="8"/>
                  </a:cubicBezTo>
                  <a:cubicBezTo>
                    <a:pt x="169" y="23"/>
                    <a:pt x="169" y="23"/>
                    <a:pt x="169" y="23"/>
                  </a:cubicBezTo>
                  <a:cubicBezTo>
                    <a:pt x="169" y="25"/>
                    <a:pt x="171" y="27"/>
                    <a:pt x="173" y="27"/>
                  </a:cubicBezTo>
                  <a:cubicBezTo>
                    <a:pt x="175" y="27"/>
                    <a:pt x="177" y="25"/>
                    <a:pt x="177" y="23"/>
                  </a:cubicBezTo>
                  <a:cubicBezTo>
                    <a:pt x="177" y="8"/>
                    <a:pt x="177" y="8"/>
                    <a:pt x="177" y="8"/>
                  </a:cubicBezTo>
                  <a:cubicBezTo>
                    <a:pt x="196" y="8"/>
                    <a:pt x="196" y="8"/>
                    <a:pt x="196" y="8"/>
                  </a:cubicBezTo>
                  <a:cubicBezTo>
                    <a:pt x="203" y="8"/>
                    <a:pt x="208" y="13"/>
                    <a:pt x="208" y="20"/>
                  </a:cubicBezTo>
                  <a:lnTo>
                    <a:pt x="208" y="55"/>
                  </a:lnTo>
                  <a:close/>
                  <a:moveTo>
                    <a:pt x="208" y="55"/>
                  </a:moveTo>
                  <a:cubicBezTo>
                    <a:pt x="208" y="55"/>
                    <a:pt x="208" y="55"/>
                    <a:pt x="20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B0BBBD15-0654-4174-8581-F213A96E87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3663" y="593725"/>
              <a:ext cx="30162" cy="28575"/>
            </a:xfrm>
            <a:custGeom>
              <a:avLst/>
              <a:gdLst>
                <a:gd name="T0" fmla="*/ 8 w 8"/>
                <a:gd name="T1" fmla="*/ 4 h 8"/>
                <a:gd name="T2" fmla="*/ 4 w 8"/>
                <a:gd name="T3" fmla="*/ 8 h 8"/>
                <a:gd name="T4" fmla="*/ 0 w 8"/>
                <a:gd name="T5" fmla="*/ 4 h 8"/>
                <a:gd name="T6" fmla="*/ 4 w 8"/>
                <a:gd name="T7" fmla="*/ 0 h 8"/>
                <a:gd name="T8" fmla="*/ 8 w 8"/>
                <a:gd name="T9" fmla="*/ 4 h 8"/>
                <a:gd name="T10" fmla="*/ 8 w 8"/>
                <a:gd name="T11" fmla="*/ 4 h 8"/>
                <a:gd name="T12" fmla="*/ 8 w 8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cubicBezTo>
                    <a:pt x="8" y="6"/>
                    <a:pt x="6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D252E67F-A70A-48F2-BAD6-16E70A4F86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7888" y="593725"/>
              <a:ext cx="33337" cy="28575"/>
            </a:xfrm>
            <a:custGeom>
              <a:avLst/>
              <a:gdLst>
                <a:gd name="T0" fmla="*/ 9 w 9"/>
                <a:gd name="T1" fmla="*/ 4 h 8"/>
                <a:gd name="T2" fmla="*/ 5 w 9"/>
                <a:gd name="T3" fmla="*/ 8 h 8"/>
                <a:gd name="T4" fmla="*/ 0 w 9"/>
                <a:gd name="T5" fmla="*/ 4 h 8"/>
                <a:gd name="T6" fmla="*/ 5 w 9"/>
                <a:gd name="T7" fmla="*/ 0 h 8"/>
                <a:gd name="T8" fmla="*/ 9 w 9"/>
                <a:gd name="T9" fmla="*/ 4 h 8"/>
                <a:gd name="T10" fmla="*/ 9 w 9"/>
                <a:gd name="T11" fmla="*/ 4 h 8"/>
                <a:gd name="T12" fmla="*/ 9 w 9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cubicBezTo>
                    <a:pt x="9" y="6"/>
                    <a:pt x="7" y="8"/>
                    <a:pt x="5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736F204-7900-4225-988C-EB391337694C}"/>
              </a:ext>
            </a:extLst>
          </p:cNvPr>
          <p:cNvSpPr txBox="1"/>
          <p:nvPr/>
        </p:nvSpPr>
        <p:spPr>
          <a:xfrm>
            <a:off x="6096001" y="4504981"/>
            <a:ext cx="1733980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功能完善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没有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BUG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solidFill>
                  <a:srgbClr val="FFFFFF"/>
                </a:solidFill>
                <a:latin typeface="微软雅黑"/>
                <a:ea typeface="微软雅黑"/>
                <a:cs typeface="+mn-ea"/>
                <a:sym typeface="+mn-lt"/>
              </a:rPr>
              <a:t>错误处理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F9FCFB6-F553-4653-8CE0-C54D4DAADA63}"/>
              </a:ext>
            </a:extLst>
          </p:cNvPr>
          <p:cNvGrpSpPr/>
          <p:nvPr/>
        </p:nvGrpSpPr>
        <p:grpSpPr>
          <a:xfrm>
            <a:off x="9885080" y="4679620"/>
            <a:ext cx="649288" cy="803275"/>
            <a:chOff x="9525" y="3175"/>
            <a:chExt cx="649288" cy="803275"/>
          </a:xfrm>
          <a:solidFill>
            <a:schemeClr val="accent2">
              <a:lumMod val="50000"/>
              <a:alpha val="25000"/>
            </a:schemeClr>
          </a:solidFill>
        </p:grpSpPr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6179C457-510F-47AF-BBA7-9CC9B17E10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25" y="3175"/>
              <a:ext cx="649288" cy="803275"/>
            </a:xfrm>
            <a:custGeom>
              <a:avLst/>
              <a:gdLst>
                <a:gd name="T0" fmla="*/ 109 w 176"/>
                <a:gd name="T1" fmla="*/ 17 h 217"/>
                <a:gd name="T2" fmla="*/ 67 w 176"/>
                <a:gd name="T3" fmla="*/ 17 h 217"/>
                <a:gd name="T4" fmla="*/ 0 w 176"/>
                <a:gd name="T5" fmla="*/ 28 h 217"/>
                <a:gd name="T6" fmla="*/ 12 w 176"/>
                <a:gd name="T7" fmla="*/ 160 h 217"/>
                <a:gd name="T8" fmla="*/ 47 w 176"/>
                <a:gd name="T9" fmla="*/ 211 h 217"/>
                <a:gd name="T10" fmla="*/ 51 w 176"/>
                <a:gd name="T11" fmla="*/ 217 h 217"/>
                <a:gd name="T12" fmla="*/ 73 w 176"/>
                <a:gd name="T13" fmla="*/ 160 h 217"/>
                <a:gd name="T14" fmla="*/ 121 w 176"/>
                <a:gd name="T15" fmla="*/ 214 h 217"/>
                <a:gd name="T16" fmla="*/ 126 w 176"/>
                <a:gd name="T17" fmla="*/ 217 h 217"/>
                <a:gd name="T18" fmla="*/ 111 w 176"/>
                <a:gd name="T19" fmla="*/ 160 h 217"/>
                <a:gd name="T20" fmla="*/ 176 w 176"/>
                <a:gd name="T21" fmla="*/ 149 h 217"/>
                <a:gd name="T22" fmla="*/ 164 w 176"/>
                <a:gd name="T23" fmla="*/ 17 h 217"/>
                <a:gd name="T24" fmla="*/ 100 w 176"/>
                <a:gd name="T25" fmla="*/ 17 h 217"/>
                <a:gd name="T26" fmla="*/ 88 w 176"/>
                <a:gd name="T27" fmla="*/ 8 h 217"/>
                <a:gd name="T28" fmla="*/ 164 w 176"/>
                <a:gd name="T29" fmla="*/ 152 h 217"/>
                <a:gd name="T30" fmla="*/ 153 w 176"/>
                <a:gd name="T31" fmla="*/ 91 h 217"/>
                <a:gd name="T32" fmla="*/ 145 w 176"/>
                <a:gd name="T33" fmla="*/ 91 h 217"/>
                <a:gd name="T34" fmla="*/ 132 w 176"/>
                <a:gd name="T35" fmla="*/ 152 h 217"/>
                <a:gd name="T36" fmla="*/ 128 w 176"/>
                <a:gd name="T37" fmla="*/ 100 h 217"/>
                <a:gd name="T38" fmla="*/ 123 w 176"/>
                <a:gd name="T39" fmla="*/ 152 h 217"/>
                <a:gd name="T40" fmla="*/ 111 w 176"/>
                <a:gd name="T41" fmla="*/ 118 h 217"/>
                <a:gd name="T42" fmla="*/ 103 w 176"/>
                <a:gd name="T43" fmla="*/ 118 h 217"/>
                <a:gd name="T44" fmla="*/ 92 w 176"/>
                <a:gd name="T45" fmla="*/ 152 h 217"/>
                <a:gd name="T46" fmla="*/ 88 w 176"/>
                <a:gd name="T47" fmla="*/ 103 h 217"/>
                <a:gd name="T48" fmla="*/ 84 w 176"/>
                <a:gd name="T49" fmla="*/ 152 h 217"/>
                <a:gd name="T50" fmla="*/ 71 w 176"/>
                <a:gd name="T51" fmla="*/ 128 h 217"/>
                <a:gd name="T52" fmla="*/ 63 w 176"/>
                <a:gd name="T53" fmla="*/ 128 h 217"/>
                <a:gd name="T54" fmla="*/ 53 w 176"/>
                <a:gd name="T55" fmla="*/ 152 h 217"/>
                <a:gd name="T56" fmla="*/ 49 w 176"/>
                <a:gd name="T57" fmla="*/ 126 h 217"/>
                <a:gd name="T58" fmla="*/ 45 w 176"/>
                <a:gd name="T59" fmla="*/ 152 h 217"/>
                <a:gd name="T60" fmla="*/ 33 w 176"/>
                <a:gd name="T61" fmla="*/ 135 h 217"/>
                <a:gd name="T62" fmla="*/ 25 w 176"/>
                <a:gd name="T63" fmla="*/ 135 h 217"/>
                <a:gd name="T64" fmla="*/ 12 w 176"/>
                <a:gd name="T65" fmla="*/ 152 h 217"/>
                <a:gd name="T66" fmla="*/ 9 w 176"/>
                <a:gd name="T67" fmla="*/ 28 h 217"/>
                <a:gd name="T68" fmla="*/ 164 w 176"/>
                <a:gd name="T69" fmla="*/ 25 h 217"/>
                <a:gd name="T70" fmla="*/ 167 w 176"/>
                <a:gd name="T71" fmla="*/ 149 h 217"/>
                <a:gd name="T72" fmla="*/ 167 w 176"/>
                <a:gd name="T73" fmla="*/ 149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6" h="217">
                  <a:moveTo>
                    <a:pt x="164" y="17"/>
                  </a:moveTo>
                  <a:cubicBezTo>
                    <a:pt x="109" y="17"/>
                    <a:pt x="109" y="17"/>
                    <a:pt x="109" y="17"/>
                  </a:cubicBezTo>
                  <a:cubicBezTo>
                    <a:pt x="107" y="7"/>
                    <a:pt x="98" y="0"/>
                    <a:pt x="88" y="0"/>
                  </a:cubicBezTo>
                  <a:cubicBezTo>
                    <a:pt x="78" y="0"/>
                    <a:pt x="69" y="7"/>
                    <a:pt x="67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5" y="17"/>
                    <a:pt x="0" y="22"/>
                    <a:pt x="0" y="28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155"/>
                    <a:pt x="5" y="160"/>
                    <a:pt x="12" y="160"/>
                  </a:cubicBezTo>
                  <a:cubicBezTo>
                    <a:pt x="65" y="160"/>
                    <a:pt x="65" y="160"/>
                    <a:pt x="65" y="160"/>
                  </a:cubicBezTo>
                  <a:cubicBezTo>
                    <a:pt x="47" y="211"/>
                    <a:pt x="47" y="211"/>
                    <a:pt x="47" y="211"/>
                  </a:cubicBezTo>
                  <a:cubicBezTo>
                    <a:pt x="47" y="214"/>
                    <a:pt x="48" y="216"/>
                    <a:pt x="50" y="217"/>
                  </a:cubicBezTo>
                  <a:cubicBezTo>
                    <a:pt x="50" y="217"/>
                    <a:pt x="51" y="217"/>
                    <a:pt x="51" y="217"/>
                  </a:cubicBezTo>
                  <a:cubicBezTo>
                    <a:pt x="53" y="217"/>
                    <a:pt x="55" y="216"/>
                    <a:pt x="55" y="214"/>
                  </a:cubicBezTo>
                  <a:cubicBezTo>
                    <a:pt x="73" y="160"/>
                    <a:pt x="73" y="160"/>
                    <a:pt x="73" y="160"/>
                  </a:cubicBezTo>
                  <a:cubicBezTo>
                    <a:pt x="102" y="160"/>
                    <a:pt x="102" y="160"/>
                    <a:pt x="102" y="160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16"/>
                    <a:pt x="123" y="217"/>
                    <a:pt x="125" y="217"/>
                  </a:cubicBezTo>
                  <a:cubicBezTo>
                    <a:pt x="125" y="217"/>
                    <a:pt x="126" y="217"/>
                    <a:pt x="126" y="217"/>
                  </a:cubicBezTo>
                  <a:cubicBezTo>
                    <a:pt x="128" y="216"/>
                    <a:pt x="129" y="214"/>
                    <a:pt x="129" y="211"/>
                  </a:cubicBezTo>
                  <a:cubicBezTo>
                    <a:pt x="111" y="160"/>
                    <a:pt x="111" y="160"/>
                    <a:pt x="111" y="160"/>
                  </a:cubicBezTo>
                  <a:cubicBezTo>
                    <a:pt x="164" y="160"/>
                    <a:pt x="164" y="160"/>
                    <a:pt x="164" y="160"/>
                  </a:cubicBezTo>
                  <a:cubicBezTo>
                    <a:pt x="171" y="160"/>
                    <a:pt x="176" y="155"/>
                    <a:pt x="176" y="149"/>
                  </a:cubicBezTo>
                  <a:cubicBezTo>
                    <a:pt x="176" y="28"/>
                    <a:pt x="176" y="28"/>
                    <a:pt x="176" y="28"/>
                  </a:cubicBezTo>
                  <a:cubicBezTo>
                    <a:pt x="176" y="22"/>
                    <a:pt x="171" y="17"/>
                    <a:pt x="164" y="17"/>
                  </a:cubicBezTo>
                  <a:close/>
                  <a:moveTo>
                    <a:pt x="88" y="8"/>
                  </a:moveTo>
                  <a:cubicBezTo>
                    <a:pt x="93" y="8"/>
                    <a:pt x="98" y="12"/>
                    <a:pt x="100" y="17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8" y="12"/>
                    <a:pt x="82" y="8"/>
                    <a:pt x="88" y="8"/>
                  </a:cubicBezTo>
                  <a:close/>
                  <a:moveTo>
                    <a:pt x="167" y="149"/>
                  </a:moveTo>
                  <a:cubicBezTo>
                    <a:pt x="167" y="150"/>
                    <a:pt x="166" y="152"/>
                    <a:pt x="164" y="152"/>
                  </a:cubicBezTo>
                  <a:cubicBezTo>
                    <a:pt x="153" y="152"/>
                    <a:pt x="153" y="152"/>
                    <a:pt x="153" y="152"/>
                  </a:cubicBezTo>
                  <a:cubicBezTo>
                    <a:pt x="153" y="91"/>
                    <a:pt x="153" y="91"/>
                    <a:pt x="153" y="91"/>
                  </a:cubicBezTo>
                  <a:cubicBezTo>
                    <a:pt x="153" y="89"/>
                    <a:pt x="151" y="87"/>
                    <a:pt x="149" y="87"/>
                  </a:cubicBezTo>
                  <a:cubicBezTo>
                    <a:pt x="147" y="87"/>
                    <a:pt x="145" y="89"/>
                    <a:pt x="145" y="91"/>
                  </a:cubicBezTo>
                  <a:cubicBezTo>
                    <a:pt x="145" y="152"/>
                    <a:pt x="145" y="152"/>
                    <a:pt x="145" y="152"/>
                  </a:cubicBezTo>
                  <a:cubicBezTo>
                    <a:pt x="132" y="152"/>
                    <a:pt x="132" y="152"/>
                    <a:pt x="132" y="152"/>
                  </a:cubicBezTo>
                  <a:cubicBezTo>
                    <a:pt x="132" y="104"/>
                    <a:pt x="132" y="104"/>
                    <a:pt x="132" y="104"/>
                  </a:cubicBezTo>
                  <a:cubicBezTo>
                    <a:pt x="132" y="102"/>
                    <a:pt x="130" y="100"/>
                    <a:pt x="128" y="100"/>
                  </a:cubicBezTo>
                  <a:cubicBezTo>
                    <a:pt x="125" y="100"/>
                    <a:pt x="123" y="102"/>
                    <a:pt x="123" y="104"/>
                  </a:cubicBezTo>
                  <a:cubicBezTo>
                    <a:pt x="123" y="152"/>
                    <a:pt x="123" y="152"/>
                    <a:pt x="123" y="152"/>
                  </a:cubicBezTo>
                  <a:cubicBezTo>
                    <a:pt x="111" y="152"/>
                    <a:pt x="111" y="152"/>
                    <a:pt x="111" y="152"/>
                  </a:cubicBezTo>
                  <a:cubicBezTo>
                    <a:pt x="111" y="118"/>
                    <a:pt x="111" y="118"/>
                    <a:pt x="111" y="118"/>
                  </a:cubicBezTo>
                  <a:cubicBezTo>
                    <a:pt x="111" y="116"/>
                    <a:pt x="110" y="114"/>
                    <a:pt x="107" y="114"/>
                  </a:cubicBezTo>
                  <a:cubicBezTo>
                    <a:pt x="105" y="114"/>
                    <a:pt x="103" y="116"/>
                    <a:pt x="103" y="118"/>
                  </a:cubicBezTo>
                  <a:cubicBezTo>
                    <a:pt x="103" y="152"/>
                    <a:pt x="103" y="152"/>
                    <a:pt x="103" y="152"/>
                  </a:cubicBezTo>
                  <a:cubicBezTo>
                    <a:pt x="92" y="152"/>
                    <a:pt x="92" y="152"/>
                    <a:pt x="92" y="152"/>
                  </a:cubicBezTo>
                  <a:cubicBezTo>
                    <a:pt x="92" y="107"/>
                    <a:pt x="92" y="107"/>
                    <a:pt x="92" y="107"/>
                  </a:cubicBezTo>
                  <a:cubicBezTo>
                    <a:pt x="92" y="105"/>
                    <a:pt x="90" y="103"/>
                    <a:pt x="88" y="103"/>
                  </a:cubicBezTo>
                  <a:cubicBezTo>
                    <a:pt x="86" y="103"/>
                    <a:pt x="84" y="105"/>
                    <a:pt x="84" y="107"/>
                  </a:cubicBezTo>
                  <a:cubicBezTo>
                    <a:pt x="84" y="152"/>
                    <a:pt x="84" y="152"/>
                    <a:pt x="84" y="152"/>
                  </a:cubicBezTo>
                  <a:cubicBezTo>
                    <a:pt x="71" y="152"/>
                    <a:pt x="71" y="152"/>
                    <a:pt x="71" y="152"/>
                  </a:cubicBezTo>
                  <a:cubicBezTo>
                    <a:pt x="71" y="128"/>
                    <a:pt x="71" y="128"/>
                    <a:pt x="71" y="128"/>
                  </a:cubicBezTo>
                  <a:cubicBezTo>
                    <a:pt x="71" y="126"/>
                    <a:pt x="70" y="124"/>
                    <a:pt x="67" y="124"/>
                  </a:cubicBezTo>
                  <a:cubicBezTo>
                    <a:pt x="65" y="124"/>
                    <a:pt x="63" y="126"/>
                    <a:pt x="63" y="128"/>
                  </a:cubicBezTo>
                  <a:cubicBezTo>
                    <a:pt x="63" y="152"/>
                    <a:pt x="63" y="152"/>
                    <a:pt x="63" y="152"/>
                  </a:cubicBezTo>
                  <a:cubicBezTo>
                    <a:pt x="53" y="152"/>
                    <a:pt x="53" y="152"/>
                    <a:pt x="53" y="152"/>
                  </a:cubicBezTo>
                  <a:cubicBezTo>
                    <a:pt x="53" y="130"/>
                    <a:pt x="53" y="130"/>
                    <a:pt x="53" y="130"/>
                  </a:cubicBezTo>
                  <a:cubicBezTo>
                    <a:pt x="53" y="128"/>
                    <a:pt x="51" y="126"/>
                    <a:pt x="49" y="126"/>
                  </a:cubicBezTo>
                  <a:cubicBezTo>
                    <a:pt x="47" y="126"/>
                    <a:pt x="45" y="128"/>
                    <a:pt x="45" y="130"/>
                  </a:cubicBezTo>
                  <a:cubicBezTo>
                    <a:pt x="45" y="152"/>
                    <a:pt x="45" y="152"/>
                    <a:pt x="45" y="152"/>
                  </a:cubicBezTo>
                  <a:cubicBezTo>
                    <a:pt x="33" y="152"/>
                    <a:pt x="33" y="152"/>
                    <a:pt x="33" y="152"/>
                  </a:cubicBezTo>
                  <a:cubicBezTo>
                    <a:pt x="33" y="135"/>
                    <a:pt x="33" y="135"/>
                    <a:pt x="33" y="135"/>
                  </a:cubicBezTo>
                  <a:cubicBezTo>
                    <a:pt x="33" y="133"/>
                    <a:pt x="31" y="131"/>
                    <a:pt x="29" y="131"/>
                  </a:cubicBezTo>
                  <a:cubicBezTo>
                    <a:pt x="27" y="131"/>
                    <a:pt x="25" y="133"/>
                    <a:pt x="25" y="135"/>
                  </a:cubicBezTo>
                  <a:cubicBezTo>
                    <a:pt x="25" y="152"/>
                    <a:pt x="25" y="152"/>
                    <a:pt x="25" y="152"/>
                  </a:cubicBezTo>
                  <a:cubicBezTo>
                    <a:pt x="12" y="152"/>
                    <a:pt x="12" y="152"/>
                    <a:pt x="12" y="152"/>
                  </a:cubicBezTo>
                  <a:cubicBezTo>
                    <a:pt x="10" y="152"/>
                    <a:pt x="9" y="150"/>
                    <a:pt x="9" y="14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7"/>
                    <a:pt x="10" y="25"/>
                    <a:pt x="12" y="25"/>
                  </a:cubicBezTo>
                  <a:cubicBezTo>
                    <a:pt x="164" y="25"/>
                    <a:pt x="164" y="25"/>
                    <a:pt x="164" y="25"/>
                  </a:cubicBezTo>
                  <a:cubicBezTo>
                    <a:pt x="166" y="25"/>
                    <a:pt x="167" y="27"/>
                    <a:pt x="167" y="28"/>
                  </a:cubicBezTo>
                  <a:lnTo>
                    <a:pt x="167" y="149"/>
                  </a:lnTo>
                  <a:close/>
                  <a:moveTo>
                    <a:pt x="167" y="149"/>
                  </a:moveTo>
                  <a:cubicBezTo>
                    <a:pt x="167" y="149"/>
                    <a:pt x="167" y="149"/>
                    <a:pt x="167" y="14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7CC24E97-CB38-4029-B41A-366BE13FFC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363" y="155575"/>
              <a:ext cx="468313" cy="292100"/>
            </a:xfrm>
            <a:custGeom>
              <a:avLst/>
              <a:gdLst>
                <a:gd name="T0" fmla="*/ 127 w 127"/>
                <a:gd name="T1" fmla="*/ 4 h 79"/>
                <a:gd name="T2" fmla="*/ 127 w 127"/>
                <a:gd name="T3" fmla="*/ 4 h 79"/>
                <a:gd name="T4" fmla="*/ 127 w 127"/>
                <a:gd name="T5" fmla="*/ 4 h 79"/>
                <a:gd name="T6" fmla="*/ 127 w 127"/>
                <a:gd name="T7" fmla="*/ 4 h 79"/>
                <a:gd name="T8" fmla="*/ 127 w 127"/>
                <a:gd name="T9" fmla="*/ 3 h 79"/>
                <a:gd name="T10" fmla="*/ 127 w 127"/>
                <a:gd name="T11" fmla="*/ 3 h 79"/>
                <a:gd name="T12" fmla="*/ 127 w 127"/>
                <a:gd name="T13" fmla="*/ 3 h 79"/>
                <a:gd name="T14" fmla="*/ 127 w 127"/>
                <a:gd name="T15" fmla="*/ 3 h 79"/>
                <a:gd name="T16" fmla="*/ 127 w 127"/>
                <a:gd name="T17" fmla="*/ 3 h 79"/>
                <a:gd name="T18" fmla="*/ 127 w 127"/>
                <a:gd name="T19" fmla="*/ 3 h 79"/>
                <a:gd name="T20" fmla="*/ 127 w 127"/>
                <a:gd name="T21" fmla="*/ 2 h 79"/>
                <a:gd name="T22" fmla="*/ 126 w 127"/>
                <a:gd name="T23" fmla="*/ 2 h 79"/>
                <a:gd name="T24" fmla="*/ 126 w 127"/>
                <a:gd name="T25" fmla="*/ 2 h 79"/>
                <a:gd name="T26" fmla="*/ 126 w 127"/>
                <a:gd name="T27" fmla="*/ 2 h 79"/>
                <a:gd name="T28" fmla="*/ 126 w 127"/>
                <a:gd name="T29" fmla="*/ 2 h 79"/>
                <a:gd name="T30" fmla="*/ 126 w 127"/>
                <a:gd name="T31" fmla="*/ 2 h 79"/>
                <a:gd name="T32" fmla="*/ 126 w 127"/>
                <a:gd name="T33" fmla="*/ 1 h 79"/>
                <a:gd name="T34" fmla="*/ 126 w 127"/>
                <a:gd name="T35" fmla="*/ 1 h 79"/>
                <a:gd name="T36" fmla="*/ 125 w 127"/>
                <a:gd name="T37" fmla="*/ 1 h 79"/>
                <a:gd name="T38" fmla="*/ 125 w 127"/>
                <a:gd name="T39" fmla="*/ 1 h 79"/>
                <a:gd name="T40" fmla="*/ 125 w 127"/>
                <a:gd name="T41" fmla="*/ 1 h 79"/>
                <a:gd name="T42" fmla="*/ 125 w 127"/>
                <a:gd name="T43" fmla="*/ 1 h 79"/>
                <a:gd name="T44" fmla="*/ 125 w 127"/>
                <a:gd name="T45" fmla="*/ 1 h 79"/>
                <a:gd name="T46" fmla="*/ 124 w 127"/>
                <a:gd name="T47" fmla="*/ 1 h 79"/>
                <a:gd name="T48" fmla="*/ 124 w 127"/>
                <a:gd name="T49" fmla="*/ 1 h 79"/>
                <a:gd name="T50" fmla="*/ 124 w 127"/>
                <a:gd name="T51" fmla="*/ 1 h 79"/>
                <a:gd name="T52" fmla="*/ 124 w 127"/>
                <a:gd name="T53" fmla="*/ 1 h 79"/>
                <a:gd name="T54" fmla="*/ 124 w 127"/>
                <a:gd name="T55" fmla="*/ 1 h 79"/>
                <a:gd name="T56" fmla="*/ 123 w 127"/>
                <a:gd name="T57" fmla="*/ 0 h 79"/>
                <a:gd name="T58" fmla="*/ 123 w 127"/>
                <a:gd name="T59" fmla="*/ 0 h 79"/>
                <a:gd name="T60" fmla="*/ 123 w 127"/>
                <a:gd name="T61" fmla="*/ 0 h 79"/>
                <a:gd name="T62" fmla="*/ 105 w 127"/>
                <a:gd name="T63" fmla="*/ 0 h 79"/>
                <a:gd name="T64" fmla="*/ 101 w 127"/>
                <a:gd name="T65" fmla="*/ 5 h 79"/>
                <a:gd name="T66" fmla="*/ 105 w 127"/>
                <a:gd name="T67" fmla="*/ 9 h 79"/>
                <a:gd name="T68" fmla="*/ 113 w 127"/>
                <a:gd name="T69" fmla="*/ 9 h 79"/>
                <a:gd name="T70" fmla="*/ 78 w 127"/>
                <a:gd name="T71" fmla="*/ 44 h 79"/>
                <a:gd name="T72" fmla="*/ 68 w 127"/>
                <a:gd name="T73" fmla="*/ 35 h 79"/>
                <a:gd name="T74" fmla="*/ 65 w 127"/>
                <a:gd name="T75" fmla="*/ 34 h 79"/>
                <a:gd name="T76" fmla="*/ 62 w 127"/>
                <a:gd name="T77" fmla="*/ 35 h 79"/>
                <a:gd name="T78" fmla="*/ 32 w 127"/>
                <a:gd name="T79" fmla="*/ 65 h 79"/>
                <a:gd name="T80" fmla="*/ 23 w 127"/>
                <a:gd name="T81" fmla="*/ 56 h 79"/>
                <a:gd name="T82" fmla="*/ 17 w 127"/>
                <a:gd name="T83" fmla="*/ 56 h 79"/>
                <a:gd name="T84" fmla="*/ 1 w 127"/>
                <a:gd name="T85" fmla="*/ 72 h 79"/>
                <a:gd name="T86" fmla="*/ 1 w 127"/>
                <a:gd name="T87" fmla="*/ 78 h 79"/>
                <a:gd name="T88" fmla="*/ 4 w 127"/>
                <a:gd name="T89" fmla="*/ 79 h 79"/>
                <a:gd name="T90" fmla="*/ 7 w 127"/>
                <a:gd name="T91" fmla="*/ 78 h 79"/>
                <a:gd name="T92" fmla="*/ 20 w 127"/>
                <a:gd name="T93" fmla="*/ 65 h 79"/>
                <a:gd name="T94" fmla="*/ 29 w 127"/>
                <a:gd name="T95" fmla="*/ 74 h 79"/>
                <a:gd name="T96" fmla="*/ 35 w 127"/>
                <a:gd name="T97" fmla="*/ 74 h 79"/>
                <a:gd name="T98" fmla="*/ 65 w 127"/>
                <a:gd name="T99" fmla="*/ 44 h 79"/>
                <a:gd name="T100" fmla="*/ 75 w 127"/>
                <a:gd name="T101" fmla="*/ 53 h 79"/>
                <a:gd name="T102" fmla="*/ 78 w 127"/>
                <a:gd name="T103" fmla="*/ 54 h 79"/>
                <a:gd name="T104" fmla="*/ 81 w 127"/>
                <a:gd name="T105" fmla="*/ 53 h 79"/>
                <a:gd name="T106" fmla="*/ 119 w 127"/>
                <a:gd name="T107" fmla="*/ 15 h 79"/>
                <a:gd name="T108" fmla="*/ 119 w 127"/>
                <a:gd name="T109" fmla="*/ 23 h 79"/>
                <a:gd name="T110" fmla="*/ 123 w 127"/>
                <a:gd name="T111" fmla="*/ 27 h 79"/>
                <a:gd name="T112" fmla="*/ 127 w 127"/>
                <a:gd name="T113" fmla="*/ 23 h 79"/>
                <a:gd name="T114" fmla="*/ 127 w 127"/>
                <a:gd name="T115" fmla="*/ 5 h 79"/>
                <a:gd name="T116" fmla="*/ 127 w 127"/>
                <a:gd name="T117" fmla="*/ 4 h 79"/>
                <a:gd name="T118" fmla="*/ 127 w 127"/>
                <a:gd name="T119" fmla="*/ 4 h 79"/>
                <a:gd name="T120" fmla="*/ 127 w 127"/>
                <a:gd name="T121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7" h="79">
                  <a:moveTo>
                    <a:pt x="127" y="4"/>
                  </a:move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4"/>
                  </a:cubicBezTo>
                  <a:cubicBezTo>
                    <a:pt x="127" y="4"/>
                    <a:pt x="127" y="4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3"/>
                    <a:pt x="127" y="3"/>
                    <a:pt x="127" y="3"/>
                  </a:cubicBezTo>
                  <a:cubicBezTo>
                    <a:pt x="127" y="2"/>
                    <a:pt x="127" y="2"/>
                    <a:pt x="127" y="2"/>
                  </a:cubicBezTo>
                  <a:cubicBezTo>
                    <a:pt x="127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126" y="2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5" y="1"/>
                    <a:pt x="125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5" y="1"/>
                    <a:pt x="125" y="1"/>
                    <a:pt x="125" y="1"/>
                  </a:cubicBezTo>
                  <a:cubicBezTo>
                    <a:pt x="125" y="1"/>
                    <a:pt x="125" y="1"/>
                    <a:pt x="124" y="1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24" y="0"/>
                    <a:pt x="124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102" y="0"/>
                    <a:pt x="101" y="2"/>
                    <a:pt x="101" y="5"/>
                  </a:cubicBezTo>
                  <a:cubicBezTo>
                    <a:pt x="101" y="7"/>
                    <a:pt x="102" y="9"/>
                    <a:pt x="105" y="9"/>
                  </a:cubicBezTo>
                  <a:cubicBezTo>
                    <a:pt x="113" y="9"/>
                    <a:pt x="113" y="9"/>
                    <a:pt x="113" y="9"/>
                  </a:cubicBezTo>
                  <a:cubicBezTo>
                    <a:pt x="78" y="44"/>
                    <a:pt x="78" y="44"/>
                    <a:pt x="78" y="44"/>
                  </a:cubicBezTo>
                  <a:cubicBezTo>
                    <a:pt x="68" y="35"/>
                    <a:pt x="68" y="35"/>
                    <a:pt x="68" y="35"/>
                  </a:cubicBezTo>
                  <a:cubicBezTo>
                    <a:pt x="68" y="34"/>
                    <a:pt x="67" y="34"/>
                    <a:pt x="65" y="34"/>
                  </a:cubicBezTo>
                  <a:cubicBezTo>
                    <a:pt x="64" y="34"/>
                    <a:pt x="63" y="34"/>
                    <a:pt x="62" y="3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23" y="56"/>
                    <a:pt x="23" y="56"/>
                    <a:pt x="23" y="56"/>
                  </a:cubicBezTo>
                  <a:cubicBezTo>
                    <a:pt x="21" y="55"/>
                    <a:pt x="18" y="55"/>
                    <a:pt x="17" y="56"/>
                  </a:cubicBezTo>
                  <a:cubicBezTo>
                    <a:pt x="1" y="72"/>
                    <a:pt x="1" y="72"/>
                    <a:pt x="1" y="72"/>
                  </a:cubicBezTo>
                  <a:cubicBezTo>
                    <a:pt x="0" y="73"/>
                    <a:pt x="0" y="76"/>
                    <a:pt x="1" y="78"/>
                  </a:cubicBezTo>
                  <a:cubicBezTo>
                    <a:pt x="2" y="79"/>
                    <a:pt x="3" y="79"/>
                    <a:pt x="4" y="79"/>
                  </a:cubicBezTo>
                  <a:cubicBezTo>
                    <a:pt x="5" y="79"/>
                    <a:pt x="6" y="79"/>
                    <a:pt x="7" y="78"/>
                  </a:cubicBezTo>
                  <a:cubicBezTo>
                    <a:pt x="20" y="65"/>
                    <a:pt x="20" y="65"/>
                    <a:pt x="20" y="65"/>
                  </a:cubicBezTo>
                  <a:cubicBezTo>
                    <a:pt x="29" y="74"/>
                    <a:pt x="29" y="74"/>
                    <a:pt x="29" y="74"/>
                  </a:cubicBezTo>
                  <a:cubicBezTo>
                    <a:pt x="30" y="76"/>
                    <a:pt x="33" y="76"/>
                    <a:pt x="35" y="74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75" y="53"/>
                    <a:pt x="75" y="53"/>
                    <a:pt x="75" y="53"/>
                  </a:cubicBezTo>
                  <a:cubicBezTo>
                    <a:pt x="75" y="54"/>
                    <a:pt x="77" y="54"/>
                    <a:pt x="78" y="54"/>
                  </a:cubicBezTo>
                  <a:cubicBezTo>
                    <a:pt x="79" y="54"/>
                    <a:pt x="80" y="54"/>
                    <a:pt x="81" y="53"/>
                  </a:cubicBezTo>
                  <a:cubicBezTo>
                    <a:pt x="119" y="15"/>
                    <a:pt x="119" y="15"/>
                    <a:pt x="119" y="15"/>
                  </a:cubicBezTo>
                  <a:cubicBezTo>
                    <a:pt x="119" y="23"/>
                    <a:pt x="119" y="23"/>
                    <a:pt x="119" y="23"/>
                  </a:cubicBezTo>
                  <a:cubicBezTo>
                    <a:pt x="119" y="25"/>
                    <a:pt x="121" y="27"/>
                    <a:pt x="123" y="27"/>
                  </a:cubicBezTo>
                  <a:cubicBezTo>
                    <a:pt x="125" y="27"/>
                    <a:pt x="127" y="25"/>
                    <a:pt x="127" y="23"/>
                  </a:cubicBezTo>
                  <a:cubicBezTo>
                    <a:pt x="127" y="5"/>
                    <a:pt x="127" y="5"/>
                    <a:pt x="127" y="5"/>
                  </a:cubicBezTo>
                  <a:cubicBezTo>
                    <a:pt x="127" y="5"/>
                    <a:pt x="127" y="4"/>
                    <a:pt x="127" y="4"/>
                  </a:cubicBezTo>
                  <a:close/>
                  <a:moveTo>
                    <a:pt x="127" y="4"/>
                  </a:moveTo>
                  <a:cubicBezTo>
                    <a:pt x="127" y="4"/>
                    <a:pt x="127" y="4"/>
                    <a:pt x="127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F7CFCC08-7F9D-472C-B573-5231E14F9D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363" y="155575"/>
              <a:ext cx="28575" cy="33338"/>
            </a:xfrm>
            <a:custGeom>
              <a:avLst/>
              <a:gdLst>
                <a:gd name="T0" fmla="*/ 8 w 8"/>
                <a:gd name="T1" fmla="*/ 5 h 9"/>
                <a:gd name="T2" fmla="*/ 4 w 8"/>
                <a:gd name="T3" fmla="*/ 9 h 9"/>
                <a:gd name="T4" fmla="*/ 0 w 8"/>
                <a:gd name="T5" fmla="*/ 5 h 9"/>
                <a:gd name="T6" fmla="*/ 4 w 8"/>
                <a:gd name="T7" fmla="*/ 0 h 9"/>
                <a:gd name="T8" fmla="*/ 8 w 8"/>
                <a:gd name="T9" fmla="*/ 5 h 9"/>
                <a:gd name="T10" fmla="*/ 8 w 8"/>
                <a:gd name="T11" fmla="*/ 5 h 9"/>
                <a:gd name="T12" fmla="*/ 8 w 8"/>
                <a:gd name="T1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">
                  <a:moveTo>
                    <a:pt x="8" y="5"/>
                  </a:moveTo>
                  <a:cubicBezTo>
                    <a:pt x="8" y="7"/>
                    <a:pt x="7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5"/>
                  </a:cubicBezTo>
                  <a:close/>
                  <a:moveTo>
                    <a:pt x="8" y="5"/>
                  </a:moveTo>
                  <a:cubicBezTo>
                    <a:pt x="8" y="5"/>
                    <a:pt x="8" y="5"/>
                    <a:pt x="8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2AAF2A3D-B08D-419E-8D25-C09C44FCA9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363" y="222250"/>
              <a:ext cx="28575" cy="28575"/>
            </a:xfrm>
            <a:custGeom>
              <a:avLst/>
              <a:gdLst>
                <a:gd name="T0" fmla="*/ 8 w 8"/>
                <a:gd name="T1" fmla="*/ 4 h 8"/>
                <a:gd name="T2" fmla="*/ 4 w 8"/>
                <a:gd name="T3" fmla="*/ 8 h 8"/>
                <a:gd name="T4" fmla="*/ 0 w 8"/>
                <a:gd name="T5" fmla="*/ 4 h 8"/>
                <a:gd name="T6" fmla="*/ 4 w 8"/>
                <a:gd name="T7" fmla="*/ 0 h 8"/>
                <a:gd name="T8" fmla="*/ 8 w 8"/>
                <a:gd name="T9" fmla="*/ 4 h 8"/>
                <a:gd name="T10" fmla="*/ 8 w 8"/>
                <a:gd name="T11" fmla="*/ 4 h 8"/>
                <a:gd name="T12" fmla="*/ 8 w 8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cubicBezTo>
                    <a:pt x="8" y="6"/>
                    <a:pt x="7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FA646041-4945-43AE-B2C5-90054ABAC8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363" y="284163"/>
              <a:ext cx="28575" cy="30163"/>
            </a:xfrm>
            <a:custGeom>
              <a:avLst/>
              <a:gdLst>
                <a:gd name="T0" fmla="*/ 8 w 8"/>
                <a:gd name="T1" fmla="*/ 4 h 8"/>
                <a:gd name="T2" fmla="*/ 4 w 8"/>
                <a:gd name="T3" fmla="*/ 8 h 8"/>
                <a:gd name="T4" fmla="*/ 0 w 8"/>
                <a:gd name="T5" fmla="*/ 4 h 8"/>
                <a:gd name="T6" fmla="*/ 4 w 8"/>
                <a:gd name="T7" fmla="*/ 0 h 8"/>
                <a:gd name="T8" fmla="*/ 8 w 8"/>
                <a:gd name="T9" fmla="*/ 4 h 8"/>
                <a:gd name="T10" fmla="*/ 8 w 8"/>
                <a:gd name="T11" fmla="*/ 4 h 8"/>
                <a:gd name="T12" fmla="*/ 8 w 8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cubicBezTo>
                    <a:pt x="8" y="7"/>
                    <a:pt x="7" y="8"/>
                    <a:pt x="4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5A34FEA-6B9A-4025-B3B0-77625D3F6F88}"/>
              </a:ext>
            </a:extLst>
          </p:cNvPr>
          <p:cNvSpPr txBox="1"/>
          <p:nvPr/>
        </p:nvSpPr>
        <p:spPr>
          <a:xfrm>
            <a:off x="8790781" y="4504981"/>
            <a:ext cx="1298099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solidFill>
                  <a:srgbClr val="FFFFFF"/>
                </a:solidFill>
                <a:latin typeface="微软雅黑"/>
                <a:ea typeface="微软雅黑"/>
                <a:cs typeface="+mn-ea"/>
                <a:sym typeface="+mn-lt"/>
              </a:rPr>
              <a:t>界面好看</a:t>
            </a:r>
            <a:endParaRPr lang="en-US" altLang="zh-CN" sz="1400" b="1" dirty="0">
              <a:solidFill>
                <a:srgbClr val="FFFFFF"/>
              </a:solidFill>
              <a:latin typeface="微软雅黑"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solidFill>
                  <a:srgbClr val="FFFFFF"/>
                </a:solidFill>
                <a:latin typeface="微软雅黑"/>
                <a:ea typeface="微软雅黑"/>
                <a:cs typeface="+mn-ea"/>
                <a:sym typeface="+mn-lt"/>
              </a:rPr>
              <a:t>简洁易用</a:t>
            </a:r>
            <a:endParaRPr lang="en-US" altLang="zh-CN" sz="1400" b="1" dirty="0">
              <a:solidFill>
                <a:srgbClr val="FFFFFF"/>
              </a:solidFill>
              <a:latin typeface="微软雅黑"/>
              <a:ea typeface="微软雅黑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设计特色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136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" presetClass="entr" presetSubtype="4" accel="40000" de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  <p:bldP spid="13" grpId="0" animBg="1"/>
      <p:bldP spid="14" grpId="0" animBg="1"/>
      <p:bldP spid="15" grpId="0" animBg="1"/>
      <p:bldP spid="25" grpId="0"/>
      <p:bldP spid="26" grpId="0"/>
      <p:bldP spid="27" grpId="0"/>
      <p:bldP spid="29" grpId="0" animBg="1"/>
      <p:bldP spid="30" grpId="0"/>
      <p:bldP spid="31" grpId="0" animBg="1"/>
      <p:bldP spid="32" grpId="0" animBg="1"/>
      <p:bldP spid="34" grpId="0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9">
            <a:extLst>
              <a:ext uri="{FF2B5EF4-FFF2-40B4-BE49-F238E27FC236}">
                <a16:creationId xmlns:a16="http://schemas.microsoft.com/office/drawing/2014/main" id="{DFC86F7F-9EAE-43C2-8A6D-EBA6948A08AE}"/>
              </a:ext>
            </a:extLst>
          </p:cNvPr>
          <p:cNvSpPr>
            <a:spLocks/>
          </p:cNvSpPr>
          <p:nvPr/>
        </p:nvSpPr>
        <p:spPr bwMode="auto">
          <a:xfrm rot="5400000">
            <a:off x="-1028270" y="4852611"/>
            <a:ext cx="4625033" cy="4180319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60000"/>
                <a:lumOff val="40000"/>
              </a:schemeClr>
            </a:solidFill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Freeform 9">
            <a:extLst>
              <a:ext uri="{FF2B5EF4-FFF2-40B4-BE49-F238E27FC236}">
                <a16:creationId xmlns:a16="http://schemas.microsoft.com/office/drawing/2014/main" id="{BF278E43-4289-46CB-AC7C-C420B8BA598D}"/>
              </a:ext>
            </a:extLst>
          </p:cNvPr>
          <p:cNvSpPr>
            <a:spLocks/>
          </p:cNvSpPr>
          <p:nvPr/>
        </p:nvSpPr>
        <p:spPr bwMode="auto">
          <a:xfrm rot="4671525">
            <a:off x="5698397" y="5643530"/>
            <a:ext cx="6923685" cy="625794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60000"/>
                <a:lumOff val="40000"/>
              </a:schemeClr>
            </a:solidFill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2DA0E394-B625-4386-BFF8-971F6229F616}"/>
              </a:ext>
            </a:extLst>
          </p:cNvPr>
          <p:cNvSpPr>
            <a:spLocks/>
          </p:cNvSpPr>
          <p:nvPr/>
        </p:nvSpPr>
        <p:spPr bwMode="auto">
          <a:xfrm rot="8875849">
            <a:off x="-269976" y="-438529"/>
            <a:ext cx="6923685" cy="625794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60000"/>
                <a:lumOff val="40000"/>
              </a:schemeClr>
            </a:solidFill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Freeform 9">
            <a:extLst>
              <a:ext uri="{FF2B5EF4-FFF2-40B4-BE49-F238E27FC236}">
                <a16:creationId xmlns:a16="http://schemas.microsoft.com/office/drawing/2014/main" id="{CDF3C30A-DEE2-4492-9523-3AD761CBF0F7}"/>
              </a:ext>
            </a:extLst>
          </p:cNvPr>
          <p:cNvSpPr>
            <a:spLocks/>
          </p:cNvSpPr>
          <p:nvPr/>
        </p:nvSpPr>
        <p:spPr bwMode="auto">
          <a:xfrm rot="8875849">
            <a:off x="984366" y="627337"/>
            <a:ext cx="4302708" cy="388898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600000" scaled="0"/>
          </a:gra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9D011A14-20B2-424E-9D72-04084C6093F9}"/>
              </a:ext>
            </a:extLst>
          </p:cNvPr>
          <p:cNvSpPr>
            <a:spLocks/>
          </p:cNvSpPr>
          <p:nvPr/>
        </p:nvSpPr>
        <p:spPr bwMode="auto">
          <a:xfrm rot="12752839">
            <a:off x="505083" y="329250"/>
            <a:ext cx="901279" cy="814617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id="{767BC589-DFF8-43BA-9274-2BD856E8FB45}"/>
              </a:ext>
            </a:extLst>
          </p:cNvPr>
          <p:cNvSpPr>
            <a:spLocks/>
          </p:cNvSpPr>
          <p:nvPr/>
        </p:nvSpPr>
        <p:spPr bwMode="auto">
          <a:xfrm rot="12752839">
            <a:off x="-823088" y="4209511"/>
            <a:ext cx="1527391" cy="1380526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Freeform 9">
            <a:extLst>
              <a:ext uri="{FF2B5EF4-FFF2-40B4-BE49-F238E27FC236}">
                <a16:creationId xmlns:a16="http://schemas.microsoft.com/office/drawing/2014/main" id="{BAA17B90-B9D9-413B-834D-089DB03988FE}"/>
              </a:ext>
            </a:extLst>
          </p:cNvPr>
          <p:cNvSpPr>
            <a:spLocks/>
          </p:cNvSpPr>
          <p:nvPr/>
        </p:nvSpPr>
        <p:spPr bwMode="auto">
          <a:xfrm rot="12752839">
            <a:off x="4955389" y="1358758"/>
            <a:ext cx="734067" cy="663482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Freeform 9">
            <a:extLst>
              <a:ext uri="{FF2B5EF4-FFF2-40B4-BE49-F238E27FC236}">
                <a16:creationId xmlns:a16="http://schemas.microsoft.com/office/drawing/2014/main" id="{DE584911-DA68-4749-AF49-CFBC805B2F33}"/>
              </a:ext>
            </a:extLst>
          </p:cNvPr>
          <p:cNvSpPr>
            <a:spLocks/>
          </p:cNvSpPr>
          <p:nvPr/>
        </p:nvSpPr>
        <p:spPr bwMode="auto">
          <a:xfrm rot="12752839">
            <a:off x="2192188" y="5083651"/>
            <a:ext cx="734067" cy="663482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Freeform 9">
            <a:extLst>
              <a:ext uri="{FF2B5EF4-FFF2-40B4-BE49-F238E27FC236}">
                <a16:creationId xmlns:a16="http://schemas.microsoft.com/office/drawing/2014/main" id="{2DF4016B-419E-4255-B874-DA58331E11FE}"/>
              </a:ext>
            </a:extLst>
          </p:cNvPr>
          <p:cNvSpPr>
            <a:spLocks/>
          </p:cNvSpPr>
          <p:nvPr/>
        </p:nvSpPr>
        <p:spPr bwMode="auto">
          <a:xfrm rot="8875849" flipH="1">
            <a:off x="9909624" y="404531"/>
            <a:ext cx="1654841" cy="1495721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600000" scaled="0"/>
          </a:gra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C198F1F9-FAA5-459E-9193-A11BEBA50231}"/>
              </a:ext>
            </a:extLst>
          </p:cNvPr>
          <p:cNvSpPr txBox="1">
            <a:spLocks/>
          </p:cNvSpPr>
          <p:nvPr/>
        </p:nvSpPr>
        <p:spPr>
          <a:xfrm>
            <a:off x="5663665" y="1917106"/>
            <a:ext cx="6560459" cy="1589543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R="0" lvl="0" indent="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sz="8000" b="0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9E278B">
                        <a:alpha val="85000"/>
                      </a:srgbClr>
                    </a:gs>
                    <a:gs pos="100000">
                      <a:srgbClr val="1580C4">
                        <a:alpha val="85000"/>
                      </a:srgbClr>
                    </a:gs>
                  </a:gsLst>
                  <a:lin ang="6600000" scaled="0"/>
                </a:gradFill>
                <a:effectLst/>
                <a:uLnTx/>
                <a:uFillTx/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>
                <a:sym typeface="+mn-lt"/>
              </a:rPr>
              <a:t>THANKS</a:t>
            </a:r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32567201-574D-4560-9F2D-FC1BCF3C7EBA}"/>
              </a:ext>
            </a:extLst>
          </p:cNvPr>
          <p:cNvSpPr txBox="1">
            <a:spLocks/>
          </p:cNvSpPr>
          <p:nvPr/>
        </p:nvSpPr>
        <p:spPr>
          <a:xfrm>
            <a:off x="1589909" y="2099153"/>
            <a:ext cx="3336400" cy="15895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20</a:t>
            </a:r>
            <a:r>
              <a:rPr kumimoji="0" lang="en-US" altLang="zh-CN" sz="6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20</a:t>
            </a:r>
            <a:endParaRPr kumimoji="0" lang="en-US" sz="6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9" name="Freeform 9">
            <a:extLst>
              <a:ext uri="{FF2B5EF4-FFF2-40B4-BE49-F238E27FC236}">
                <a16:creationId xmlns:a16="http://schemas.microsoft.com/office/drawing/2014/main" id="{FB7EE6A6-9D6A-48EE-80DB-F296C56C13BA}"/>
              </a:ext>
            </a:extLst>
          </p:cNvPr>
          <p:cNvSpPr>
            <a:spLocks/>
          </p:cNvSpPr>
          <p:nvPr/>
        </p:nvSpPr>
        <p:spPr bwMode="auto">
          <a:xfrm rot="12752839">
            <a:off x="8662932" y="6294414"/>
            <a:ext cx="588416" cy="531837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Text Placeholder 5">
            <a:extLst>
              <a:ext uri="{FF2B5EF4-FFF2-40B4-BE49-F238E27FC236}">
                <a16:creationId xmlns:a16="http://schemas.microsoft.com/office/drawing/2014/main" id="{9227802F-B052-469C-AAB9-6D5EA01DAF05}"/>
              </a:ext>
            </a:extLst>
          </p:cNvPr>
          <p:cNvSpPr txBox="1">
            <a:spLocks/>
          </p:cNvSpPr>
          <p:nvPr/>
        </p:nvSpPr>
        <p:spPr>
          <a:xfrm>
            <a:off x="5687655" y="3144925"/>
            <a:ext cx="6560459" cy="115797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9E278B">
                        <a:alpha val="85000"/>
                      </a:srgbClr>
                    </a:gs>
                    <a:gs pos="100000">
                      <a:srgbClr val="1580C4">
                        <a:alpha val="85000"/>
                      </a:srgbClr>
                    </a:gs>
                  </a:gsLst>
                  <a:lin ang="6600000" scaled="0"/>
                </a:gradFill>
                <a:effectLst/>
                <a:uLnTx/>
                <a:uFillTx/>
                <a:cs typeface="+mn-ea"/>
                <a:sym typeface="+mn-lt"/>
              </a:rPr>
              <a:t>感 谢 观 看 与 指 导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9E278B">
                      <a:alpha val="85000"/>
                    </a:srgbClr>
                  </a:gs>
                  <a:gs pos="100000">
                    <a:srgbClr val="1580C4">
                      <a:alpha val="85000"/>
                    </a:srgbClr>
                  </a:gs>
                </a:gsLst>
                <a:lin ang="6600000" scaled="0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TextBox 22">
            <a:extLst>
              <a:ext uri="{FF2B5EF4-FFF2-40B4-BE49-F238E27FC236}">
                <a16:creationId xmlns:a16="http://schemas.microsoft.com/office/drawing/2014/main" id="{EBA2904B-79BF-423D-ACF7-6C4C651D6F98}"/>
              </a:ext>
            </a:extLst>
          </p:cNvPr>
          <p:cNvSpPr txBox="1"/>
          <p:nvPr/>
        </p:nvSpPr>
        <p:spPr>
          <a:xfrm>
            <a:off x="5810288" y="4077882"/>
            <a:ext cx="6560456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spc="300" noProof="0" dirty="0">
                <a:solidFill>
                  <a:srgbClr val="3F3F3F"/>
                </a:solidFill>
                <a:cs typeface="+mn-ea"/>
                <a:sym typeface="+mn-lt"/>
              </a:rPr>
              <a:t>No Code No Die</a:t>
            </a:r>
            <a:endParaRPr kumimoji="0" lang="id-ID" sz="1100" b="0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374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2" grpId="0" animBg="1"/>
      <p:bldP spid="30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3" grpId="0" animBg="1"/>
      <p:bldP spid="34" grpId="0"/>
      <p:bldP spid="47" grpId="0" build="p"/>
      <p:bldP spid="49" grpId="0" animBg="1"/>
      <p:bldP spid="50" grpId="0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alpha val="92000"/>
              </a:schemeClr>
            </a:gs>
            <a:gs pos="100000">
              <a:schemeClr val="accent4">
                <a:alpha val="82000"/>
              </a:schemeClr>
            </a:gs>
          </a:gsLst>
          <a:lin ang="7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9">
            <a:extLst>
              <a:ext uri="{FF2B5EF4-FFF2-40B4-BE49-F238E27FC236}">
                <a16:creationId xmlns:a16="http://schemas.microsoft.com/office/drawing/2014/main" id="{08F28497-2C28-464B-874A-A81272FC4BE0}"/>
              </a:ext>
            </a:extLst>
          </p:cNvPr>
          <p:cNvSpPr>
            <a:spLocks/>
          </p:cNvSpPr>
          <p:nvPr/>
        </p:nvSpPr>
        <p:spPr bwMode="auto">
          <a:xfrm rot="10800000">
            <a:off x="-4976591" y="3855352"/>
            <a:ext cx="6923685" cy="625794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noFill/>
          <a:ln w="6350">
            <a:solidFill>
              <a:schemeClr val="bg1"/>
            </a:solidFill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873E60FE-B866-47D0-8282-93A87F256D0F}"/>
              </a:ext>
            </a:extLst>
          </p:cNvPr>
          <p:cNvSpPr>
            <a:spLocks/>
          </p:cNvSpPr>
          <p:nvPr/>
        </p:nvSpPr>
        <p:spPr bwMode="auto">
          <a:xfrm rot="15031294">
            <a:off x="10184640" y="993293"/>
            <a:ext cx="5389650" cy="487141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noFill/>
          <a:ln w="6350">
            <a:solidFill>
              <a:schemeClr val="bg1"/>
            </a:solidFill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EF995E-5689-45A6-9891-8E64833D222D}"/>
              </a:ext>
            </a:extLst>
          </p:cNvPr>
          <p:cNvSpPr/>
          <p:nvPr/>
        </p:nvSpPr>
        <p:spPr>
          <a:xfrm>
            <a:off x="945267" y="866879"/>
            <a:ext cx="10301468" cy="5124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8C24A4A-7641-4994-931F-BF5F333526DF}"/>
              </a:ext>
            </a:extLst>
          </p:cNvPr>
          <p:cNvSpPr>
            <a:spLocks/>
          </p:cNvSpPr>
          <p:nvPr/>
        </p:nvSpPr>
        <p:spPr bwMode="auto">
          <a:xfrm rot="13039143">
            <a:off x="-14522" y="-3616964"/>
            <a:ext cx="6923685" cy="625794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noFill/>
          <a:ln w="6350">
            <a:solidFill>
              <a:schemeClr val="bg1"/>
            </a:solidFill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5DC7FCCC-3860-4B27-8EB5-18872327B24C}"/>
              </a:ext>
            </a:extLst>
          </p:cNvPr>
          <p:cNvSpPr>
            <a:spLocks/>
          </p:cNvSpPr>
          <p:nvPr/>
        </p:nvSpPr>
        <p:spPr bwMode="auto">
          <a:xfrm rot="12752839">
            <a:off x="2220876" y="2790942"/>
            <a:ext cx="734067" cy="663482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3768D8AC-213C-472C-B601-7774A0F1B6FB}"/>
              </a:ext>
            </a:extLst>
          </p:cNvPr>
          <p:cNvSpPr>
            <a:spLocks/>
          </p:cNvSpPr>
          <p:nvPr/>
        </p:nvSpPr>
        <p:spPr bwMode="auto">
          <a:xfrm rot="12752839">
            <a:off x="4305969" y="2790941"/>
            <a:ext cx="734067" cy="663482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D728235D-5C38-4D00-B506-4795F5621D5D}"/>
              </a:ext>
            </a:extLst>
          </p:cNvPr>
          <p:cNvSpPr>
            <a:spLocks/>
          </p:cNvSpPr>
          <p:nvPr/>
        </p:nvSpPr>
        <p:spPr bwMode="auto">
          <a:xfrm rot="12752839">
            <a:off x="6391061" y="2790940"/>
            <a:ext cx="734067" cy="663482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1083AB37-BEFE-4179-8C64-3DD9EFF1D13E}"/>
              </a:ext>
            </a:extLst>
          </p:cNvPr>
          <p:cNvSpPr>
            <a:spLocks/>
          </p:cNvSpPr>
          <p:nvPr/>
        </p:nvSpPr>
        <p:spPr bwMode="auto">
          <a:xfrm rot="12752839">
            <a:off x="8476155" y="2790939"/>
            <a:ext cx="734067" cy="663482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92000"/>
                </a:schemeClr>
              </a:gs>
              <a:gs pos="100000">
                <a:schemeClr val="accent4">
                  <a:alpha val="82000"/>
                </a:schemeClr>
              </a:gs>
            </a:gsLst>
            <a:lin ang="7800000" scaled="0"/>
          </a:gra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6416AB8-A170-4355-901D-877727332677}"/>
              </a:ext>
            </a:extLst>
          </p:cNvPr>
          <p:cNvSpPr txBox="1"/>
          <p:nvPr/>
        </p:nvSpPr>
        <p:spPr>
          <a:xfrm>
            <a:off x="2423549" y="2885765"/>
            <a:ext cx="48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069CE7A-7AF7-4A47-B4D7-880AF31A9898}"/>
              </a:ext>
            </a:extLst>
          </p:cNvPr>
          <p:cNvSpPr txBox="1"/>
          <p:nvPr/>
        </p:nvSpPr>
        <p:spPr>
          <a:xfrm>
            <a:off x="4508641" y="2880023"/>
            <a:ext cx="48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4882F5D-4C05-49F3-8D09-C40E0D8BCA55}"/>
              </a:ext>
            </a:extLst>
          </p:cNvPr>
          <p:cNvSpPr txBox="1"/>
          <p:nvPr/>
        </p:nvSpPr>
        <p:spPr>
          <a:xfrm>
            <a:off x="6593733" y="2874281"/>
            <a:ext cx="48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F19E248-F394-48E4-9C5E-3DD7C6D08E61}"/>
              </a:ext>
            </a:extLst>
          </p:cNvPr>
          <p:cNvSpPr txBox="1"/>
          <p:nvPr/>
        </p:nvSpPr>
        <p:spPr>
          <a:xfrm>
            <a:off x="8678825" y="2868539"/>
            <a:ext cx="48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28AC0E38-8AD9-4DD1-A383-89BBC2FD689F}"/>
              </a:ext>
            </a:extLst>
          </p:cNvPr>
          <p:cNvSpPr txBox="1"/>
          <p:nvPr/>
        </p:nvSpPr>
        <p:spPr>
          <a:xfrm>
            <a:off x="1792576" y="4188233"/>
            <a:ext cx="1802017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sz="1100" spc="300" dirty="0">
                <a:solidFill>
                  <a:srgbClr val="3F3F3F"/>
                </a:solidFill>
                <a:cs typeface="+mn-ea"/>
                <a:sym typeface="+mn-lt"/>
              </a:rPr>
              <a:t>Project </a:t>
            </a:r>
            <a:r>
              <a:rPr lang="en-US" altLang="zh-CN" sz="1100" spc="300" dirty="0">
                <a:solidFill>
                  <a:srgbClr val="3F3F3F"/>
                </a:solidFill>
                <a:cs typeface="+mn-ea"/>
                <a:sym typeface="+mn-lt"/>
              </a:rPr>
              <a:t>I</a:t>
            </a:r>
            <a:r>
              <a:rPr lang="en-US" sz="1100" spc="300" dirty="0">
                <a:solidFill>
                  <a:srgbClr val="3F3F3F"/>
                </a:solidFill>
                <a:cs typeface="+mn-ea"/>
                <a:sym typeface="+mn-lt"/>
              </a:rPr>
              <a:t>ntroduction</a:t>
            </a:r>
            <a:endParaRPr kumimoji="0" lang="id-ID" sz="1100" b="0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0873783-D67F-4CC4-A3E8-1E255EEDC7C3}"/>
              </a:ext>
            </a:extLst>
          </p:cNvPr>
          <p:cNvSpPr txBox="1">
            <a:spLocks/>
          </p:cNvSpPr>
          <p:nvPr/>
        </p:nvSpPr>
        <p:spPr>
          <a:xfrm>
            <a:off x="2005265" y="3767180"/>
            <a:ext cx="1376635" cy="4659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000" spc="300" dirty="0">
                <a:solidFill>
                  <a:srgbClr val="3F3F3F">
                    <a:lumMod val="75000"/>
                  </a:srgbClr>
                </a:solidFill>
                <a:cs typeface="+mn-ea"/>
                <a:sym typeface="+mn-lt"/>
              </a:rPr>
              <a:t>项目介绍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srgbClr val="3F3F3F">
                  <a:lumMod val="7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3BB59941-5664-4D2F-809E-53DF41743635}"/>
              </a:ext>
            </a:extLst>
          </p:cNvPr>
          <p:cNvSpPr txBox="1">
            <a:spLocks/>
          </p:cNvSpPr>
          <p:nvPr/>
        </p:nvSpPr>
        <p:spPr>
          <a:xfrm>
            <a:off x="4108479" y="3767180"/>
            <a:ext cx="1376635" cy="4659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30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进度概况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srgbClr val="3F3F3F">
                  <a:lumMod val="7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4B836A41-97C9-44CA-95A5-00C24C301662}"/>
              </a:ext>
            </a:extLst>
          </p:cNvPr>
          <p:cNvSpPr txBox="1">
            <a:spLocks/>
          </p:cNvSpPr>
          <p:nvPr/>
        </p:nvSpPr>
        <p:spPr>
          <a:xfrm>
            <a:off x="6211900" y="3767180"/>
            <a:ext cx="1376635" cy="4659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000" spc="300" dirty="0">
                <a:solidFill>
                  <a:srgbClr val="3F3F3F">
                    <a:lumMod val="75000"/>
                  </a:srgbClr>
                </a:solidFill>
                <a:cs typeface="+mn-ea"/>
                <a:sym typeface="+mn-lt"/>
              </a:rPr>
              <a:t>成果展示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srgbClr val="3F3F3F">
                  <a:lumMod val="7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9D26627E-FFB8-4ED2-B69A-0E7BF9252750}"/>
              </a:ext>
            </a:extLst>
          </p:cNvPr>
          <p:cNvSpPr txBox="1">
            <a:spLocks/>
          </p:cNvSpPr>
          <p:nvPr/>
        </p:nvSpPr>
        <p:spPr>
          <a:xfrm>
            <a:off x="8315321" y="3767180"/>
            <a:ext cx="1376635" cy="4659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000" spc="300" dirty="0">
                <a:solidFill>
                  <a:srgbClr val="3F3F3F">
                    <a:lumMod val="75000"/>
                  </a:srgbClr>
                </a:solidFill>
                <a:cs typeface="+mn-ea"/>
                <a:sym typeface="+mn-lt"/>
              </a:rPr>
              <a:t>总结分析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srgbClr val="3F3F3F">
                  <a:lumMod val="7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TextBox 22">
            <a:extLst>
              <a:ext uri="{FF2B5EF4-FFF2-40B4-BE49-F238E27FC236}">
                <a16:creationId xmlns:a16="http://schemas.microsoft.com/office/drawing/2014/main" id="{A58734FA-0420-46F1-87BD-77F0B88423E2}"/>
              </a:ext>
            </a:extLst>
          </p:cNvPr>
          <p:cNvSpPr txBox="1"/>
          <p:nvPr/>
        </p:nvSpPr>
        <p:spPr>
          <a:xfrm>
            <a:off x="3916556" y="4182842"/>
            <a:ext cx="1802017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sz="1100" spc="300" dirty="0">
                <a:solidFill>
                  <a:srgbClr val="3F3F3F"/>
                </a:solidFill>
                <a:cs typeface="+mn-ea"/>
                <a:sym typeface="+mn-lt"/>
              </a:rPr>
              <a:t>Progress </a:t>
            </a:r>
            <a:r>
              <a:rPr lang="en-US" altLang="zh-CN" sz="1100" spc="300" dirty="0">
                <a:solidFill>
                  <a:srgbClr val="3F3F3F"/>
                </a:solidFill>
                <a:cs typeface="+mn-ea"/>
                <a:sym typeface="+mn-lt"/>
              </a:rPr>
              <a:t>O</a:t>
            </a:r>
            <a:r>
              <a:rPr lang="en-US" sz="1100" spc="300" dirty="0">
                <a:solidFill>
                  <a:srgbClr val="3F3F3F"/>
                </a:solidFill>
                <a:cs typeface="+mn-ea"/>
                <a:sym typeface="+mn-lt"/>
              </a:rPr>
              <a:t>verview</a:t>
            </a:r>
            <a:endParaRPr kumimoji="0" lang="id-ID" sz="1100" b="0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TextBox 22">
            <a:extLst>
              <a:ext uri="{FF2B5EF4-FFF2-40B4-BE49-F238E27FC236}">
                <a16:creationId xmlns:a16="http://schemas.microsoft.com/office/drawing/2014/main" id="{6332EF25-97AA-4F7A-8F7A-FEFE95AEA498}"/>
              </a:ext>
            </a:extLst>
          </p:cNvPr>
          <p:cNvSpPr txBox="1"/>
          <p:nvPr/>
        </p:nvSpPr>
        <p:spPr>
          <a:xfrm>
            <a:off x="6033197" y="4182842"/>
            <a:ext cx="1802017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sz="1100" spc="300" dirty="0">
                <a:solidFill>
                  <a:srgbClr val="3F3F3F"/>
                </a:solidFill>
                <a:cs typeface="+mn-ea"/>
                <a:sym typeface="+mn-lt"/>
              </a:rPr>
              <a:t>Achievement Display</a:t>
            </a:r>
            <a:endParaRPr kumimoji="0" lang="id-ID" sz="1100" b="0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TextBox 22">
            <a:extLst>
              <a:ext uri="{FF2B5EF4-FFF2-40B4-BE49-F238E27FC236}">
                <a16:creationId xmlns:a16="http://schemas.microsoft.com/office/drawing/2014/main" id="{3BC50F07-6F1A-414E-9478-9267BB7C7703}"/>
              </a:ext>
            </a:extLst>
          </p:cNvPr>
          <p:cNvSpPr txBox="1"/>
          <p:nvPr/>
        </p:nvSpPr>
        <p:spPr>
          <a:xfrm>
            <a:off x="8149840" y="4182842"/>
            <a:ext cx="1802017" cy="570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sz="1100" spc="300" dirty="0">
                <a:solidFill>
                  <a:srgbClr val="3F3F3F"/>
                </a:solidFill>
                <a:cs typeface="+mn-ea"/>
                <a:sym typeface="+mn-lt"/>
              </a:rPr>
              <a:t>Summary and Analysis</a:t>
            </a:r>
            <a:endParaRPr kumimoji="0" lang="id-ID" sz="1100" b="0" i="0" u="none" strike="noStrike" kern="1200" cap="none" spc="3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C09E29A9-AE71-4AFF-8891-03BA4078DA2E}"/>
              </a:ext>
            </a:extLst>
          </p:cNvPr>
          <p:cNvSpPr txBox="1">
            <a:spLocks/>
          </p:cNvSpPr>
          <p:nvPr/>
        </p:nvSpPr>
        <p:spPr>
          <a:xfrm>
            <a:off x="3447319" y="1301897"/>
            <a:ext cx="5316239" cy="9483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000" b="0" i="0" u="none" strike="noStrike" kern="1200" cap="none" spc="60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rPr>
              <a:t>CONTENTS</a:t>
            </a:r>
            <a:endParaRPr kumimoji="0" lang="en-US" sz="6000" b="0" i="0" u="none" strike="noStrike" kern="1200" cap="none" spc="60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90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accel="40000" de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" presetClass="entr" presetSubtype="4" accel="40000" de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" presetClass="entr" presetSubtype="4" accel="40000" de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" presetClass="entr" presetSubtype="4" accel="40000" de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/>
      <p:bldP spid="21" grpId="0" build="p"/>
      <p:bldP spid="23" grpId="0" build="p"/>
      <p:bldP spid="25" grpId="0" build="p"/>
      <p:bldP spid="27" grpId="0" build="p"/>
      <p:bldP spid="28" grpId="0"/>
      <p:bldP spid="32" grpId="0"/>
      <p:bldP spid="33" grpId="0"/>
      <p:bldP spid="3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5DE9E41-892A-4497-98A2-F0DDC8FBEB85}"/>
              </a:ext>
            </a:extLst>
          </p:cNvPr>
          <p:cNvSpPr/>
          <p:nvPr/>
        </p:nvSpPr>
        <p:spPr>
          <a:xfrm>
            <a:off x="3796230" y="2617358"/>
            <a:ext cx="2352223" cy="3309257"/>
          </a:xfrm>
          <a:prstGeom prst="roundRect">
            <a:avLst>
              <a:gd name="adj" fmla="val 3092"/>
            </a:avLst>
          </a:prstGeom>
          <a:solidFill>
            <a:schemeClr val="bg1"/>
          </a:solidFill>
          <a:ln>
            <a:noFill/>
          </a:ln>
          <a:effectLst>
            <a:outerShdw blurRad="241300" dist="50800" dir="54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53157-9995-42DB-A722-714018F3EE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latin typeface="+mn-lt"/>
                <a:cs typeface="+mn-ea"/>
                <a:sym typeface="+mn-lt"/>
              </a:rPr>
              <a:t>辛勤工作</a:t>
            </a:r>
            <a:r>
              <a:rPr lang="en-US" altLang="zh-CN" b="1" dirty="0">
                <a:latin typeface="+mn-lt"/>
                <a:cs typeface="+mn-ea"/>
                <a:sym typeface="+mn-lt"/>
              </a:rPr>
              <a:t>(</a:t>
            </a:r>
            <a:r>
              <a:rPr lang="en-US" altLang="zh-CN" b="1" dirty="0" err="1">
                <a:latin typeface="+mn-lt"/>
                <a:cs typeface="+mn-ea"/>
                <a:sym typeface="+mn-lt"/>
              </a:rPr>
              <a:t>mō</a:t>
            </a:r>
            <a:r>
              <a:rPr lang="en-US" altLang="zh-CN" b="1" dirty="0">
                <a:latin typeface="+mn-lt"/>
                <a:cs typeface="+mn-ea"/>
                <a:sym typeface="+mn-lt"/>
              </a:rPr>
              <a:t> </a:t>
            </a:r>
            <a:r>
              <a:rPr lang="en-US" altLang="zh-CN" b="1" dirty="0" err="1">
                <a:latin typeface="+mn-lt"/>
                <a:cs typeface="+mn-ea"/>
                <a:sym typeface="+mn-lt"/>
              </a:rPr>
              <a:t>yú</a:t>
            </a:r>
            <a:r>
              <a:rPr lang="en-US" altLang="zh-CN" b="1" dirty="0">
                <a:latin typeface="+mn-lt"/>
                <a:cs typeface="+mn-ea"/>
                <a:sym typeface="+mn-lt"/>
              </a:rPr>
              <a:t>)</a:t>
            </a:r>
            <a:r>
              <a:rPr lang="zh-CN" altLang="en-US" b="1" dirty="0">
                <a:latin typeface="+mn-lt"/>
                <a:cs typeface="+mn-ea"/>
                <a:sym typeface="+mn-lt"/>
              </a:rPr>
              <a:t>的我们</a:t>
            </a:r>
            <a:endParaRPr lang="en-US" b="1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A84A8-67D6-4C33-8A42-1C651FC031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+mn-ea"/>
                <a:sym typeface="+mn-lt"/>
              </a:rPr>
              <a:t>This Creative </a:t>
            </a:r>
            <a:r>
              <a:rPr lang="en-US" dirty="0" err="1">
                <a:cs typeface="+mn-ea"/>
                <a:sym typeface="+mn-lt"/>
              </a:rPr>
              <a:t>Powerpoint</a:t>
            </a:r>
            <a:r>
              <a:rPr lang="en-US" dirty="0">
                <a:cs typeface="+mn-ea"/>
                <a:sym typeface="+mn-lt"/>
              </a:rPr>
              <a:t> Template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0941E7-ABE5-4774-BEEC-1393522818A6}"/>
              </a:ext>
            </a:extLst>
          </p:cNvPr>
          <p:cNvSpPr txBox="1"/>
          <p:nvPr/>
        </p:nvSpPr>
        <p:spPr>
          <a:xfrm>
            <a:off x="4541898" y="2936733"/>
            <a:ext cx="138547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rPr>
              <a:t>Project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A62D9C-CAE6-4FB2-A232-00B946EFE692}"/>
              </a:ext>
            </a:extLst>
          </p:cNvPr>
          <p:cNvSpPr/>
          <p:nvPr/>
        </p:nvSpPr>
        <p:spPr>
          <a:xfrm>
            <a:off x="4039815" y="2963897"/>
            <a:ext cx="434523" cy="293482"/>
          </a:xfrm>
          <a:prstGeom prst="rect">
            <a:avLst/>
          </a:prstGeo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C2F631-3F33-46B0-B7F7-FC18EED32ADF}"/>
              </a:ext>
            </a:extLst>
          </p:cNvPr>
          <p:cNvSpPr/>
          <p:nvPr/>
        </p:nvSpPr>
        <p:spPr>
          <a:xfrm>
            <a:off x="4343040" y="4447527"/>
            <a:ext cx="118648" cy="8400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9C9E58-C4E4-4672-B732-795613BFA183}"/>
              </a:ext>
            </a:extLst>
          </p:cNvPr>
          <p:cNvSpPr txBox="1"/>
          <p:nvPr/>
        </p:nvSpPr>
        <p:spPr>
          <a:xfrm rot="16200000">
            <a:off x="3765291" y="4684392"/>
            <a:ext cx="558822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2020</a:t>
            </a:r>
            <a:endParaRPr kumimoji="0" lang="id-ID" sz="9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4E42E2-05BB-4F11-B2F3-20A0F2278DA4}"/>
              </a:ext>
            </a:extLst>
          </p:cNvPr>
          <p:cNvSpPr txBox="1"/>
          <p:nvPr/>
        </p:nvSpPr>
        <p:spPr>
          <a:xfrm>
            <a:off x="1105501" y="2400423"/>
            <a:ext cx="302649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rPr>
              <a:t>Creative </a:t>
            </a:r>
            <a:endParaRPr lang="en-US" sz="2400" b="1" dirty="0">
              <a:gradFill>
                <a:gsLst>
                  <a:gs pos="0">
                    <a:srgbClr val="9E278B">
                      <a:alpha val="85000"/>
                    </a:srgbClr>
                  </a:gs>
                  <a:gs pos="100000">
                    <a:srgbClr val="1580C4">
                      <a:alpha val="85000"/>
                    </a:srgbClr>
                  </a:gs>
                </a:gsLst>
                <a:lin ang="6600000" scaled="0"/>
              </a:gra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9E278B">
                        <a:alpha val="85000"/>
                      </a:srgbClr>
                    </a:gs>
                    <a:gs pos="100000">
                      <a:srgbClr val="1580C4">
                        <a:alpha val="85000"/>
                      </a:srgbClr>
                    </a:gs>
                  </a:gsLst>
                  <a:lin ang="6600000" scaled="0"/>
                </a:gradFill>
                <a:effectLst/>
                <a:uLnTx/>
                <a:uFillTx/>
                <a:cs typeface="+mn-ea"/>
                <a:sym typeface="+mn-lt"/>
              </a:rPr>
              <a:t>Team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cs typeface="+mn-ea"/>
                <a:sym typeface="+mn-lt"/>
              </a:rPr>
              <a:t>Unstoppable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Freeform 9">
            <a:extLst>
              <a:ext uri="{FF2B5EF4-FFF2-40B4-BE49-F238E27FC236}">
                <a16:creationId xmlns:a16="http://schemas.microsoft.com/office/drawing/2014/main" id="{0AC2641C-F541-4102-9E44-BE0F0B02B3C1}"/>
              </a:ext>
            </a:extLst>
          </p:cNvPr>
          <p:cNvSpPr>
            <a:spLocks/>
          </p:cNvSpPr>
          <p:nvPr/>
        </p:nvSpPr>
        <p:spPr bwMode="auto">
          <a:xfrm rot="1800000">
            <a:off x="9200379" y="5679929"/>
            <a:ext cx="225635" cy="203938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Freeform 9">
            <a:extLst>
              <a:ext uri="{FF2B5EF4-FFF2-40B4-BE49-F238E27FC236}">
                <a16:creationId xmlns:a16="http://schemas.microsoft.com/office/drawing/2014/main" id="{BC6CA5DC-F367-431B-A0E5-6B91F7215FB6}"/>
              </a:ext>
            </a:extLst>
          </p:cNvPr>
          <p:cNvSpPr>
            <a:spLocks/>
          </p:cNvSpPr>
          <p:nvPr/>
        </p:nvSpPr>
        <p:spPr bwMode="auto">
          <a:xfrm rot="17418489">
            <a:off x="4872042" y="3390993"/>
            <a:ext cx="557678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Freeform 9">
            <a:extLst>
              <a:ext uri="{FF2B5EF4-FFF2-40B4-BE49-F238E27FC236}">
                <a16:creationId xmlns:a16="http://schemas.microsoft.com/office/drawing/2014/main" id="{579F018A-4D8E-49C9-84EE-FDE6FD9BE8BE}"/>
              </a:ext>
            </a:extLst>
          </p:cNvPr>
          <p:cNvSpPr>
            <a:spLocks/>
          </p:cNvSpPr>
          <p:nvPr/>
        </p:nvSpPr>
        <p:spPr bwMode="auto">
          <a:xfrm rot="18974888">
            <a:off x="10705981" y="1645901"/>
            <a:ext cx="557679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6CFBFB3-8843-4822-8883-60DFFDDF9F82}"/>
              </a:ext>
            </a:extLst>
          </p:cNvPr>
          <p:cNvSpPr/>
          <p:nvPr/>
        </p:nvSpPr>
        <p:spPr>
          <a:xfrm>
            <a:off x="6723709" y="2111489"/>
            <a:ext cx="4362790" cy="2978526"/>
          </a:xfrm>
          <a:prstGeom prst="roundRect">
            <a:avLst>
              <a:gd name="adj" fmla="val 3092"/>
            </a:avLst>
          </a:prstGeom>
          <a:solidFill>
            <a:schemeClr val="bg1"/>
          </a:solidFill>
          <a:ln>
            <a:noFill/>
          </a:ln>
          <a:effectLst>
            <a:outerShdw blurRad="241300" dist="50800" dir="54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0860678-ABAF-4D0D-8B60-DD0D96C0F251}"/>
              </a:ext>
            </a:extLst>
          </p:cNvPr>
          <p:cNvSpPr/>
          <p:nvPr/>
        </p:nvSpPr>
        <p:spPr>
          <a:xfrm rot="2700000">
            <a:off x="7310317" y="4297831"/>
            <a:ext cx="138547" cy="158000"/>
          </a:xfrm>
          <a:prstGeom prst="roundRect">
            <a:avLst>
              <a:gd name="adj" fmla="val 7160"/>
            </a:avLst>
          </a:prstGeo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1400C6-7175-4BD9-8579-C68397D27687}"/>
              </a:ext>
            </a:extLst>
          </p:cNvPr>
          <p:cNvSpPr txBox="1"/>
          <p:nvPr/>
        </p:nvSpPr>
        <p:spPr>
          <a:xfrm>
            <a:off x="7484436" y="4226405"/>
            <a:ext cx="1589724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3F3F3F"/>
                </a:solidFill>
                <a:cs typeface="+mn-ea"/>
                <a:sym typeface="+mn-lt"/>
              </a:rPr>
              <a:t>WORKING</a:t>
            </a:r>
            <a:endParaRPr kumimoji="0" lang="id-ID" sz="11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DF27DB-C980-432E-95D4-82E2260CDA79}"/>
              </a:ext>
            </a:extLst>
          </p:cNvPr>
          <p:cNvSpPr/>
          <p:nvPr/>
        </p:nvSpPr>
        <p:spPr>
          <a:xfrm>
            <a:off x="9461884" y="3941218"/>
            <a:ext cx="514469" cy="570374"/>
          </a:xfrm>
          <a:prstGeom prst="rect">
            <a:avLst/>
          </a:prstGeo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E11D6F-56FE-4627-8372-F8C6B8C950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0730" y="2209647"/>
            <a:ext cx="3104359" cy="1670473"/>
          </a:xfrm>
        </p:spPr>
      </p:sp>
      <p:sp>
        <p:nvSpPr>
          <p:cNvPr id="9" name="图片占位符 8">
            <a:extLst>
              <a:ext uri="{FF2B5EF4-FFF2-40B4-BE49-F238E27FC236}">
                <a16:creationId xmlns:a16="http://schemas.microsoft.com/office/drawing/2014/main" id="{E0AD1D5B-2DC3-4C73-857B-01BFBF86916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8144" y="4038401"/>
            <a:ext cx="1469229" cy="1598780"/>
          </a:xfrm>
        </p:spPr>
      </p:sp>
    </p:spTree>
    <p:extLst>
      <p:ext uri="{BB962C8B-B14F-4D97-AF65-F5344CB8AC3E}">
        <p14:creationId xmlns:p14="http://schemas.microsoft.com/office/powerpoint/2010/main" val="137161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build="p"/>
      <p:bldP spid="5" grpId="0" build="p"/>
      <p:bldP spid="11" grpId="0"/>
      <p:bldP spid="10" grpId="0" animBg="1"/>
      <p:bldP spid="18" grpId="0" animBg="1"/>
      <p:bldP spid="19" grpId="0"/>
      <p:bldP spid="7" grpId="0"/>
      <p:bldP spid="37" grpId="0" animBg="1"/>
      <p:bldP spid="38" grpId="0" animBg="1"/>
      <p:bldP spid="39" grpId="0" animBg="1"/>
      <p:bldP spid="17" grpId="0" animBg="1"/>
      <p:bldP spid="28" grpId="0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052DBC21-5C35-4C36-8155-DB754B2BBCB2}"/>
              </a:ext>
            </a:extLst>
          </p:cNvPr>
          <p:cNvSpPr>
            <a:spLocks noEditPoints="1"/>
          </p:cNvSpPr>
          <p:nvPr/>
        </p:nvSpPr>
        <p:spPr bwMode="auto">
          <a:xfrm rot="2858138">
            <a:off x="7282812" y="114740"/>
            <a:ext cx="5422829" cy="4904949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  <a:gd name="T20" fmla="*/ 1079 w 1271"/>
              <a:gd name="T21" fmla="*/ 948 h 1140"/>
              <a:gd name="T22" fmla="*/ 1058 w 1271"/>
              <a:gd name="T23" fmla="*/ 960 h 1140"/>
              <a:gd name="T24" fmla="*/ 212 w 1271"/>
              <a:gd name="T25" fmla="*/ 960 h 1140"/>
              <a:gd name="T26" fmla="*/ 192 w 1271"/>
              <a:gd name="T27" fmla="*/ 948 h 1140"/>
              <a:gd name="T28" fmla="*/ 192 w 1271"/>
              <a:gd name="T29" fmla="*/ 924 h 1140"/>
              <a:gd name="T30" fmla="*/ 614 w 1271"/>
              <a:gd name="T31" fmla="*/ 192 h 1140"/>
              <a:gd name="T32" fmla="*/ 635 w 1271"/>
              <a:gd name="T33" fmla="*/ 180 h 1140"/>
              <a:gd name="T34" fmla="*/ 656 w 1271"/>
              <a:gd name="T35" fmla="*/ 192 h 1140"/>
              <a:gd name="T36" fmla="*/ 1079 w 1271"/>
              <a:gd name="T37" fmla="*/ 924 h 1140"/>
              <a:gd name="T38" fmla="*/ 1079 w 1271"/>
              <a:gd name="T39" fmla="*/ 948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  <a:moveTo>
                  <a:pt x="1079" y="948"/>
                </a:moveTo>
                <a:cubicBezTo>
                  <a:pt x="1074" y="955"/>
                  <a:pt x="1066" y="960"/>
                  <a:pt x="1058" y="960"/>
                </a:cubicBezTo>
                <a:cubicBezTo>
                  <a:pt x="212" y="960"/>
                  <a:pt x="212" y="960"/>
                  <a:pt x="212" y="960"/>
                </a:cubicBezTo>
                <a:cubicBezTo>
                  <a:pt x="204" y="960"/>
                  <a:pt x="196" y="955"/>
                  <a:pt x="192" y="948"/>
                </a:cubicBezTo>
                <a:cubicBezTo>
                  <a:pt x="187" y="940"/>
                  <a:pt x="187" y="931"/>
                  <a:pt x="192" y="924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9" y="184"/>
                  <a:pt x="627" y="180"/>
                  <a:pt x="635" y="180"/>
                </a:cubicBezTo>
                <a:cubicBezTo>
                  <a:pt x="644" y="180"/>
                  <a:pt x="652" y="184"/>
                  <a:pt x="656" y="192"/>
                </a:cubicBezTo>
                <a:cubicBezTo>
                  <a:pt x="1079" y="924"/>
                  <a:pt x="1079" y="924"/>
                  <a:pt x="1079" y="924"/>
                </a:cubicBezTo>
                <a:cubicBezTo>
                  <a:pt x="1083" y="931"/>
                  <a:pt x="1083" y="940"/>
                  <a:pt x="1079" y="948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6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BEA2FC-F1D0-4C9A-9BFC-9FAE579E5B9B}"/>
              </a:ext>
            </a:extLst>
          </p:cNvPr>
          <p:cNvSpPr txBox="1"/>
          <p:nvPr/>
        </p:nvSpPr>
        <p:spPr>
          <a:xfrm>
            <a:off x="970043" y="2290168"/>
            <a:ext cx="538504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9E278B">
                        <a:alpha val="85000"/>
                      </a:srgbClr>
                    </a:gs>
                    <a:gs pos="100000">
                      <a:srgbClr val="1580C4">
                        <a:alpha val="85000"/>
                      </a:srgbClr>
                    </a:gs>
                  </a:gsLst>
                  <a:lin ang="6600000" scaled="0"/>
                </a:gradFill>
                <a:effectLst/>
                <a:uLnTx/>
                <a:uFillTx/>
                <a:cs typeface="+mn-ea"/>
                <a:sym typeface="+mn-lt"/>
              </a:rPr>
              <a:t>PART 01</a:t>
            </a:r>
            <a:endParaRPr kumimoji="0" lang="en-US" sz="8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9E278B">
                      <a:alpha val="85000"/>
                    </a:srgbClr>
                  </a:gs>
                  <a:gs pos="100000">
                    <a:srgbClr val="1580C4">
                      <a:alpha val="85000"/>
                    </a:srgbClr>
                  </a:gs>
                </a:gsLst>
                <a:lin ang="6600000" scaled="0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E6D47AD8-FE44-4B32-973E-97F1B4FFEC21}"/>
              </a:ext>
            </a:extLst>
          </p:cNvPr>
          <p:cNvSpPr>
            <a:spLocks/>
          </p:cNvSpPr>
          <p:nvPr/>
        </p:nvSpPr>
        <p:spPr bwMode="auto">
          <a:xfrm rot="1800000">
            <a:off x="11129608" y="5299004"/>
            <a:ext cx="225635" cy="203938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822F3790-7CD4-456F-9B80-21AA8261BBCF}"/>
              </a:ext>
            </a:extLst>
          </p:cNvPr>
          <p:cNvSpPr>
            <a:spLocks/>
          </p:cNvSpPr>
          <p:nvPr/>
        </p:nvSpPr>
        <p:spPr bwMode="auto">
          <a:xfrm rot="17418489">
            <a:off x="6409388" y="3764396"/>
            <a:ext cx="557678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87A17A-46DD-4FE0-831B-952CD3B80D40}"/>
              </a:ext>
            </a:extLst>
          </p:cNvPr>
          <p:cNvSpPr>
            <a:spLocks/>
          </p:cNvSpPr>
          <p:nvPr/>
        </p:nvSpPr>
        <p:spPr bwMode="auto">
          <a:xfrm rot="18974888">
            <a:off x="9787523" y="1153249"/>
            <a:ext cx="557679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CE6A77A7-0988-4FE6-83D9-857FD21BE777}"/>
              </a:ext>
            </a:extLst>
          </p:cNvPr>
          <p:cNvSpPr>
            <a:spLocks/>
          </p:cNvSpPr>
          <p:nvPr/>
        </p:nvSpPr>
        <p:spPr bwMode="auto">
          <a:xfrm rot="8875849">
            <a:off x="6830952" y="6761558"/>
            <a:ext cx="6923685" cy="625794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60000"/>
                <a:lumOff val="40000"/>
              </a:schemeClr>
            </a:solidFill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9C3ADAFA-85F9-4011-8ECE-C9E8DAF858EC}"/>
              </a:ext>
            </a:extLst>
          </p:cNvPr>
          <p:cNvSpPr>
            <a:spLocks/>
          </p:cNvSpPr>
          <p:nvPr/>
        </p:nvSpPr>
        <p:spPr bwMode="auto">
          <a:xfrm rot="13656625">
            <a:off x="3785871" y="-4583959"/>
            <a:ext cx="6923685" cy="625794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60000"/>
                <a:lumOff val="40000"/>
              </a:schemeClr>
            </a:solidFill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2BEA3BF0-681E-4F1F-95FC-6560FC55C504}"/>
              </a:ext>
            </a:extLst>
          </p:cNvPr>
          <p:cNvSpPr>
            <a:spLocks/>
          </p:cNvSpPr>
          <p:nvPr/>
        </p:nvSpPr>
        <p:spPr bwMode="auto">
          <a:xfrm rot="17418489">
            <a:off x="9233868" y="6337768"/>
            <a:ext cx="557678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3B4F0D58-0A21-481A-805D-1C36D9FF2147}"/>
              </a:ext>
            </a:extLst>
          </p:cNvPr>
          <p:cNvSpPr txBox="1"/>
          <p:nvPr/>
        </p:nvSpPr>
        <p:spPr>
          <a:xfrm>
            <a:off x="970043" y="4246882"/>
            <a:ext cx="2618109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1100" spc="300" dirty="0">
                <a:solidFill>
                  <a:srgbClr val="3F3F3F"/>
                </a:solidFill>
                <a:cs typeface="+mn-ea"/>
                <a:sym typeface="+mn-lt"/>
              </a:rPr>
              <a:t>Project Introduction</a:t>
            </a:r>
            <a:endParaRPr lang="id-ID" altLang="zh-CN" sz="1100" spc="300" dirty="0">
              <a:solidFill>
                <a:srgbClr val="3F3F3F"/>
              </a:solidFill>
              <a:cs typeface="+mn-ea"/>
              <a:sym typeface="+mn-lt"/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B29A6F47-2F89-48C2-ADAD-42FCAFD4587B}"/>
              </a:ext>
            </a:extLst>
          </p:cNvPr>
          <p:cNvSpPr txBox="1">
            <a:spLocks/>
          </p:cNvSpPr>
          <p:nvPr/>
        </p:nvSpPr>
        <p:spPr>
          <a:xfrm>
            <a:off x="970042" y="3764829"/>
            <a:ext cx="2018095" cy="4659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  <a:defRPr/>
            </a:pPr>
            <a:r>
              <a:rPr lang="zh-CN" altLang="en-US" spc="300" dirty="0">
                <a:solidFill>
                  <a:srgbClr val="3F3F3F">
                    <a:lumMod val="75000"/>
                  </a:srgbClr>
                </a:solidFill>
                <a:cs typeface="+mn-ea"/>
                <a:sym typeface="+mn-lt"/>
              </a:rPr>
              <a:t>项目介绍</a:t>
            </a:r>
            <a:endParaRPr lang="en-US" altLang="zh-CN" spc="300" dirty="0">
              <a:solidFill>
                <a:srgbClr val="3F3F3F">
                  <a:lumMod val="75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F8C8DCC1-2BDE-4449-8E4A-228E8871A54A}"/>
              </a:ext>
            </a:extLst>
          </p:cNvPr>
          <p:cNvSpPr>
            <a:spLocks/>
          </p:cNvSpPr>
          <p:nvPr/>
        </p:nvSpPr>
        <p:spPr bwMode="auto">
          <a:xfrm rot="18974888">
            <a:off x="522050" y="5293663"/>
            <a:ext cx="557679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92000"/>
                </a:schemeClr>
              </a:gs>
              <a:gs pos="100000">
                <a:schemeClr val="accent4">
                  <a:alpha val="82000"/>
                </a:schemeClr>
              </a:gs>
            </a:gsLst>
            <a:lin ang="7800000" scaled="0"/>
          </a:gra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1874A39D-2C86-450C-814B-8AEDC90BDB33}"/>
              </a:ext>
            </a:extLst>
          </p:cNvPr>
          <p:cNvSpPr>
            <a:spLocks/>
          </p:cNvSpPr>
          <p:nvPr/>
        </p:nvSpPr>
        <p:spPr bwMode="auto">
          <a:xfrm rot="18974888">
            <a:off x="225859" y="1555536"/>
            <a:ext cx="426760" cy="38572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717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4" accel="40000" de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7" grpId="0"/>
      <p:bldP spid="18" grpId="0" build="p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1A915A1-5CA8-43B7-9A3B-988C5204B41C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5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B69FDE2-9434-4DD8-A73B-BAFE706720CA}"/>
              </a:ext>
            </a:extLst>
          </p:cNvPr>
          <p:cNvSpPr/>
          <p:nvPr/>
        </p:nvSpPr>
        <p:spPr>
          <a:xfrm>
            <a:off x="6096000" y="394209"/>
            <a:ext cx="5581651" cy="6069582"/>
          </a:xfrm>
          <a:prstGeom prst="roundRect">
            <a:avLst>
              <a:gd name="adj" fmla="val 2333"/>
            </a:avLst>
          </a:prstGeom>
          <a:solidFill>
            <a:schemeClr val="bg1"/>
          </a:solidFill>
          <a:ln>
            <a:noFill/>
          </a:ln>
          <a:effectLst>
            <a:outerShdw blurRad="342900" dist="508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8C68CD-FC9E-48E1-A55A-3F5AEE1F51C8}"/>
              </a:ext>
            </a:extLst>
          </p:cNvPr>
          <p:cNvGrpSpPr/>
          <p:nvPr/>
        </p:nvGrpSpPr>
        <p:grpSpPr>
          <a:xfrm>
            <a:off x="5777198" y="3185651"/>
            <a:ext cx="637607" cy="486699"/>
            <a:chOff x="12332821" y="3185649"/>
            <a:chExt cx="637606" cy="486699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71D3F28-F270-4983-8D90-9969F4481BAC}"/>
                </a:ext>
              </a:extLst>
            </p:cNvPr>
            <p:cNvSpPr/>
            <p:nvPr/>
          </p:nvSpPr>
          <p:spPr>
            <a:xfrm rot="16200000">
              <a:off x="12408274" y="3110196"/>
              <a:ext cx="486699" cy="63760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9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2A7DA934-362E-48F3-8BA1-CB4F7F27DC5B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12551912" y="3350418"/>
              <a:ext cx="250223" cy="157162"/>
            </a:xfrm>
            <a:custGeom>
              <a:avLst/>
              <a:gdLst>
                <a:gd name="T0" fmla="*/ 166 w 333"/>
                <a:gd name="T1" fmla="*/ 207 h 207"/>
                <a:gd name="T2" fmla="*/ 138 w 333"/>
                <a:gd name="T3" fmla="*/ 195 h 207"/>
                <a:gd name="T4" fmla="*/ 16 w 333"/>
                <a:gd name="T5" fmla="*/ 73 h 207"/>
                <a:gd name="T6" fmla="*/ 16 w 333"/>
                <a:gd name="T7" fmla="*/ 16 h 207"/>
                <a:gd name="T8" fmla="*/ 72 w 333"/>
                <a:gd name="T9" fmla="*/ 16 h 207"/>
                <a:gd name="T10" fmla="*/ 166 w 333"/>
                <a:gd name="T11" fmla="*/ 110 h 207"/>
                <a:gd name="T12" fmla="*/ 261 w 333"/>
                <a:gd name="T13" fmla="*/ 16 h 207"/>
                <a:gd name="T14" fmla="*/ 317 w 333"/>
                <a:gd name="T15" fmla="*/ 16 h 207"/>
                <a:gd name="T16" fmla="*/ 317 w 333"/>
                <a:gd name="T17" fmla="*/ 73 h 207"/>
                <a:gd name="T18" fmla="*/ 195 w 333"/>
                <a:gd name="T19" fmla="*/ 195 h 207"/>
                <a:gd name="T20" fmla="*/ 166 w 333"/>
                <a:gd name="T21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3" h="207">
                  <a:moveTo>
                    <a:pt x="166" y="207"/>
                  </a:moveTo>
                  <a:cubicBezTo>
                    <a:pt x="156" y="207"/>
                    <a:pt x="146" y="203"/>
                    <a:pt x="138" y="195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0" y="57"/>
                    <a:pt x="0" y="32"/>
                    <a:pt x="16" y="16"/>
                  </a:cubicBezTo>
                  <a:cubicBezTo>
                    <a:pt x="31" y="0"/>
                    <a:pt x="56" y="0"/>
                    <a:pt x="72" y="16"/>
                  </a:cubicBezTo>
                  <a:cubicBezTo>
                    <a:pt x="166" y="110"/>
                    <a:pt x="166" y="110"/>
                    <a:pt x="166" y="110"/>
                  </a:cubicBezTo>
                  <a:cubicBezTo>
                    <a:pt x="261" y="16"/>
                    <a:pt x="261" y="16"/>
                    <a:pt x="261" y="16"/>
                  </a:cubicBezTo>
                  <a:cubicBezTo>
                    <a:pt x="276" y="0"/>
                    <a:pt x="302" y="0"/>
                    <a:pt x="317" y="16"/>
                  </a:cubicBezTo>
                  <a:cubicBezTo>
                    <a:pt x="333" y="32"/>
                    <a:pt x="333" y="57"/>
                    <a:pt x="317" y="73"/>
                  </a:cubicBezTo>
                  <a:cubicBezTo>
                    <a:pt x="195" y="195"/>
                    <a:pt x="195" y="195"/>
                    <a:pt x="195" y="195"/>
                  </a:cubicBezTo>
                  <a:cubicBezTo>
                    <a:pt x="187" y="203"/>
                    <a:pt x="177" y="207"/>
                    <a:pt x="166" y="20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0172093-30AD-4142-B8A6-21080ECC0E11}"/>
              </a:ext>
            </a:extLst>
          </p:cNvPr>
          <p:cNvSpPr txBox="1"/>
          <p:nvPr/>
        </p:nvSpPr>
        <p:spPr>
          <a:xfrm>
            <a:off x="6932643" y="760128"/>
            <a:ext cx="2020911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4000" b="1" dirty="0">
                <a:cs typeface="+mn-ea"/>
                <a:sym typeface="+mn-lt"/>
              </a:rPr>
              <a:t>IDE - NCND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A44EF8E-11FD-4E39-BFD8-5769644955A3}"/>
              </a:ext>
            </a:extLst>
          </p:cNvPr>
          <p:cNvSpPr txBox="1"/>
          <p:nvPr/>
        </p:nvSpPr>
        <p:spPr>
          <a:xfrm>
            <a:off x="7568407" y="3268904"/>
            <a:ext cx="346535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noProof="0" dirty="0">
                <a:solidFill>
                  <a:srgbClr val="3F3F3F"/>
                </a:solidFill>
                <a:cs typeface="+mn-ea"/>
                <a:sym typeface="+mn-lt"/>
              </a:rPr>
              <a:t>朴实的</a:t>
            </a:r>
            <a:r>
              <a:rPr lang="en-US" altLang="zh-CN" sz="2000" b="1" noProof="0" dirty="0">
                <a:solidFill>
                  <a:srgbClr val="3F3F3F"/>
                </a:solidFill>
                <a:cs typeface="+mn-ea"/>
                <a:sym typeface="+mn-lt"/>
              </a:rPr>
              <a:t>Windows</a:t>
            </a:r>
            <a:r>
              <a:rPr lang="zh-CN" altLang="en-US" sz="2000" b="1" noProof="0" dirty="0">
                <a:solidFill>
                  <a:srgbClr val="3F3F3F"/>
                </a:solidFill>
                <a:cs typeface="+mn-ea"/>
                <a:sym typeface="+mn-lt"/>
              </a:rPr>
              <a:t>默认外观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Freeform 9">
            <a:extLst>
              <a:ext uri="{FF2B5EF4-FFF2-40B4-BE49-F238E27FC236}">
                <a16:creationId xmlns:a16="http://schemas.microsoft.com/office/drawing/2014/main" id="{D3900CA6-90A3-41D2-9096-491FBC576326}"/>
              </a:ext>
            </a:extLst>
          </p:cNvPr>
          <p:cNvSpPr>
            <a:spLocks/>
          </p:cNvSpPr>
          <p:nvPr/>
        </p:nvSpPr>
        <p:spPr bwMode="auto">
          <a:xfrm rot="19800000">
            <a:off x="7047165" y="3366380"/>
            <a:ext cx="226987" cy="205160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600000" scaled="0"/>
          </a:gradFill>
          <a:ln>
            <a:noFill/>
          </a:ln>
          <a:effectLst>
            <a:outerShdw algn="ctr" rotWithShape="0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CCECC7-413E-496E-B46D-9DDB29B06725}"/>
              </a:ext>
            </a:extLst>
          </p:cNvPr>
          <p:cNvSpPr txBox="1"/>
          <p:nvPr/>
        </p:nvSpPr>
        <p:spPr>
          <a:xfrm>
            <a:off x="7568407" y="3669014"/>
            <a:ext cx="332819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rgbClr val="3F3F3F"/>
                </a:solidFill>
                <a:cs typeface="+mn-ea"/>
                <a:sym typeface="+mn-lt"/>
              </a:rPr>
              <a:t>丑，但很好用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C8795F-7B1D-468A-A92D-1CB42B1B459B}"/>
              </a:ext>
            </a:extLst>
          </p:cNvPr>
          <p:cNvSpPr txBox="1"/>
          <p:nvPr/>
        </p:nvSpPr>
        <p:spPr>
          <a:xfrm>
            <a:off x="7568407" y="4565383"/>
            <a:ext cx="313616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cs typeface="+mn-ea"/>
                <a:sym typeface="+mn-lt"/>
              </a:rPr>
              <a:t>精简但完善的代码功能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Freeform 9">
            <a:extLst>
              <a:ext uri="{FF2B5EF4-FFF2-40B4-BE49-F238E27FC236}">
                <a16:creationId xmlns:a16="http://schemas.microsoft.com/office/drawing/2014/main" id="{52286871-8166-4310-8566-3ADC364F9C30}"/>
              </a:ext>
            </a:extLst>
          </p:cNvPr>
          <p:cNvSpPr>
            <a:spLocks/>
          </p:cNvSpPr>
          <p:nvPr/>
        </p:nvSpPr>
        <p:spPr bwMode="auto">
          <a:xfrm rot="19800000">
            <a:off x="7047165" y="4662859"/>
            <a:ext cx="226987" cy="205160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600000" scaled="0"/>
          </a:gradFill>
          <a:ln>
            <a:noFill/>
          </a:ln>
          <a:effectLst>
            <a:outerShdw algn="ctr" rotWithShape="0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TextBox 41">
            <a:extLst>
              <a:ext uri="{FF2B5EF4-FFF2-40B4-BE49-F238E27FC236}">
                <a16:creationId xmlns:a16="http://schemas.microsoft.com/office/drawing/2014/main" id="{9B1C39B7-A67B-40B0-A3E0-88B2C2C17BB0}"/>
              </a:ext>
            </a:extLst>
          </p:cNvPr>
          <p:cNvSpPr txBox="1"/>
          <p:nvPr/>
        </p:nvSpPr>
        <p:spPr>
          <a:xfrm>
            <a:off x="7568406" y="5082211"/>
            <a:ext cx="3328195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rgbClr val="3F3F3F"/>
                </a:solidFill>
                <a:cs typeface="+mn-ea"/>
                <a:sym typeface="+mn-lt"/>
              </a:rPr>
              <a:t>完整的</a:t>
            </a:r>
            <a:r>
              <a:rPr lang="en-US" altLang="zh-CN" sz="1600" dirty="0">
                <a:solidFill>
                  <a:srgbClr val="3F3F3F"/>
                </a:solidFill>
                <a:cs typeface="+mn-ea"/>
                <a:sym typeface="+mn-lt"/>
              </a:rPr>
              <a:t>Coding</a:t>
            </a:r>
            <a:r>
              <a:rPr lang="zh-CN" altLang="en-US" sz="1600" dirty="0">
                <a:solidFill>
                  <a:srgbClr val="3F3F3F"/>
                </a:solidFill>
                <a:cs typeface="+mn-ea"/>
                <a:sym typeface="+mn-lt"/>
              </a:rPr>
              <a:t>体验</a:t>
            </a:r>
            <a:endParaRPr lang="en-US" altLang="zh-CN" sz="1600" dirty="0">
              <a:solidFill>
                <a:srgbClr val="3F3F3F"/>
              </a:solidFill>
              <a:cs typeface="+mn-ea"/>
              <a:sym typeface="+mn-lt"/>
            </a:endParaRPr>
          </a:p>
        </p:txBody>
      </p:sp>
      <p:pic>
        <p:nvPicPr>
          <p:cNvPr id="13" name="图片占位符 12">
            <a:extLst>
              <a:ext uri="{FF2B5EF4-FFF2-40B4-BE49-F238E27FC236}">
                <a16:creationId xmlns:a16="http://schemas.microsoft.com/office/drawing/2014/main" id="{9A13492D-CC29-4485-B2ED-15268D8D90C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6" b="1446"/>
          <a:stretch>
            <a:fillRect/>
          </a:stretch>
        </p:blipFill>
        <p:spPr>
          <a:xfrm>
            <a:off x="-2797175" y="3322638"/>
            <a:ext cx="8567738" cy="4679950"/>
          </a:xfr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56682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40000" de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4" grpId="0"/>
      <p:bldP spid="36" grpId="0"/>
      <p:bldP spid="37" grpId="0" animBg="1"/>
      <p:bldP spid="42" grpId="0"/>
      <p:bldP spid="43" grpId="0"/>
      <p:bldP spid="44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052DBC21-5C35-4C36-8155-DB754B2BBCB2}"/>
              </a:ext>
            </a:extLst>
          </p:cNvPr>
          <p:cNvSpPr>
            <a:spLocks noEditPoints="1"/>
          </p:cNvSpPr>
          <p:nvPr/>
        </p:nvSpPr>
        <p:spPr bwMode="auto">
          <a:xfrm rot="2858138">
            <a:off x="7282812" y="114740"/>
            <a:ext cx="5422829" cy="4904949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  <a:gd name="T20" fmla="*/ 1079 w 1271"/>
              <a:gd name="T21" fmla="*/ 948 h 1140"/>
              <a:gd name="T22" fmla="*/ 1058 w 1271"/>
              <a:gd name="T23" fmla="*/ 960 h 1140"/>
              <a:gd name="T24" fmla="*/ 212 w 1271"/>
              <a:gd name="T25" fmla="*/ 960 h 1140"/>
              <a:gd name="T26" fmla="*/ 192 w 1271"/>
              <a:gd name="T27" fmla="*/ 948 h 1140"/>
              <a:gd name="T28" fmla="*/ 192 w 1271"/>
              <a:gd name="T29" fmla="*/ 924 h 1140"/>
              <a:gd name="T30" fmla="*/ 614 w 1271"/>
              <a:gd name="T31" fmla="*/ 192 h 1140"/>
              <a:gd name="T32" fmla="*/ 635 w 1271"/>
              <a:gd name="T33" fmla="*/ 180 h 1140"/>
              <a:gd name="T34" fmla="*/ 656 w 1271"/>
              <a:gd name="T35" fmla="*/ 192 h 1140"/>
              <a:gd name="T36" fmla="*/ 1079 w 1271"/>
              <a:gd name="T37" fmla="*/ 924 h 1140"/>
              <a:gd name="T38" fmla="*/ 1079 w 1271"/>
              <a:gd name="T39" fmla="*/ 948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  <a:moveTo>
                  <a:pt x="1079" y="948"/>
                </a:moveTo>
                <a:cubicBezTo>
                  <a:pt x="1074" y="955"/>
                  <a:pt x="1066" y="960"/>
                  <a:pt x="1058" y="960"/>
                </a:cubicBezTo>
                <a:cubicBezTo>
                  <a:pt x="212" y="960"/>
                  <a:pt x="212" y="960"/>
                  <a:pt x="212" y="960"/>
                </a:cubicBezTo>
                <a:cubicBezTo>
                  <a:pt x="204" y="960"/>
                  <a:pt x="196" y="955"/>
                  <a:pt x="192" y="948"/>
                </a:cubicBezTo>
                <a:cubicBezTo>
                  <a:pt x="187" y="940"/>
                  <a:pt x="187" y="931"/>
                  <a:pt x="192" y="924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9" y="184"/>
                  <a:pt x="627" y="180"/>
                  <a:pt x="635" y="180"/>
                </a:cubicBezTo>
                <a:cubicBezTo>
                  <a:pt x="644" y="180"/>
                  <a:pt x="652" y="184"/>
                  <a:pt x="656" y="192"/>
                </a:cubicBezTo>
                <a:cubicBezTo>
                  <a:pt x="1079" y="924"/>
                  <a:pt x="1079" y="924"/>
                  <a:pt x="1079" y="924"/>
                </a:cubicBezTo>
                <a:cubicBezTo>
                  <a:pt x="1083" y="931"/>
                  <a:pt x="1083" y="940"/>
                  <a:pt x="1079" y="948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6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BEA2FC-F1D0-4C9A-9BFC-9FAE579E5B9B}"/>
              </a:ext>
            </a:extLst>
          </p:cNvPr>
          <p:cNvSpPr txBox="1"/>
          <p:nvPr/>
        </p:nvSpPr>
        <p:spPr>
          <a:xfrm>
            <a:off x="970043" y="2290168"/>
            <a:ext cx="538504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9E278B">
                        <a:alpha val="85000"/>
                      </a:srgbClr>
                    </a:gs>
                    <a:gs pos="100000">
                      <a:srgbClr val="1580C4">
                        <a:alpha val="85000"/>
                      </a:srgbClr>
                    </a:gs>
                  </a:gsLst>
                  <a:lin ang="6600000" scaled="0"/>
                </a:gradFill>
                <a:effectLst/>
                <a:uLnTx/>
                <a:uFillTx/>
                <a:cs typeface="+mn-ea"/>
                <a:sym typeface="+mn-lt"/>
              </a:rPr>
              <a:t>PART 02</a:t>
            </a:r>
            <a:endParaRPr kumimoji="0" lang="en-US" sz="8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9E278B">
                      <a:alpha val="85000"/>
                    </a:srgbClr>
                  </a:gs>
                  <a:gs pos="100000">
                    <a:srgbClr val="1580C4">
                      <a:alpha val="85000"/>
                    </a:srgbClr>
                  </a:gs>
                </a:gsLst>
                <a:lin ang="6600000" scaled="0"/>
              </a:gra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E6D47AD8-FE44-4B32-973E-97F1B4FFEC21}"/>
              </a:ext>
            </a:extLst>
          </p:cNvPr>
          <p:cNvSpPr>
            <a:spLocks/>
          </p:cNvSpPr>
          <p:nvPr/>
        </p:nvSpPr>
        <p:spPr bwMode="auto">
          <a:xfrm rot="1800000">
            <a:off x="11129608" y="5299004"/>
            <a:ext cx="225635" cy="203938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822F3790-7CD4-456F-9B80-21AA8261BBCF}"/>
              </a:ext>
            </a:extLst>
          </p:cNvPr>
          <p:cNvSpPr>
            <a:spLocks/>
          </p:cNvSpPr>
          <p:nvPr/>
        </p:nvSpPr>
        <p:spPr bwMode="auto">
          <a:xfrm rot="17418489">
            <a:off x="6409388" y="3764396"/>
            <a:ext cx="557678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87A17A-46DD-4FE0-831B-952CD3B80D40}"/>
              </a:ext>
            </a:extLst>
          </p:cNvPr>
          <p:cNvSpPr>
            <a:spLocks/>
          </p:cNvSpPr>
          <p:nvPr/>
        </p:nvSpPr>
        <p:spPr bwMode="auto">
          <a:xfrm rot="18974888">
            <a:off x="9787523" y="1153249"/>
            <a:ext cx="557679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CE6A77A7-0988-4FE6-83D9-857FD21BE777}"/>
              </a:ext>
            </a:extLst>
          </p:cNvPr>
          <p:cNvSpPr>
            <a:spLocks/>
          </p:cNvSpPr>
          <p:nvPr/>
        </p:nvSpPr>
        <p:spPr bwMode="auto">
          <a:xfrm rot="8875849">
            <a:off x="6830952" y="6761558"/>
            <a:ext cx="6923685" cy="625794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60000"/>
                <a:lumOff val="40000"/>
              </a:schemeClr>
            </a:solidFill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9C3ADAFA-85F9-4011-8ECE-C9E8DAF858EC}"/>
              </a:ext>
            </a:extLst>
          </p:cNvPr>
          <p:cNvSpPr>
            <a:spLocks/>
          </p:cNvSpPr>
          <p:nvPr/>
        </p:nvSpPr>
        <p:spPr bwMode="auto">
          <a:xfrm rot="13656625">
            <a:off x="3785871" y="-4583959"/>
            <a:ext cx="6923685" cy="625794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noFill/>
          <a:ln w="25400">
            <a:solidFill>
              <a:schemeClr val="tx1">
                <a:lumMod val="60000"/>
                <a:lumOff val="40000"/>
              </a:schemeClr>
            </a:solidFill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2BEA3BF0-681E-4F1F-95FC-6560FC55C504}"/>
              </a:ext>
            </a:extLst>
          </p:cNvPr>
          <p:cNvSpPr>
            <a:spLocks/>
          </p:cNvSpPr>
          <p:nvPr/>
        </p:nvSpPr>
        <p:spPr bwMode="auto">
          <a:xfrm rot="17418489">
            <a:off x="9233868" y="6337768"/>
            <a:ext cx="557678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3B4F0D58-0A21-481A-805D-1C36D9FF2147}"/>
              </a:ext>
            </a:extLst>
          </p:cNvPr>
          <p:cNvSpPr txBox="1"/>
          <p:nvPr/>
        </p:nvSpPr>
        <p:spPr>
          <a:xfrm>
            <a:off x="800889" y="4349106"/>
            <a:ext cx="2488775" cy="316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1100" spc="300" dirty="0">
                <a:solidFill>
                  <a:srgbClr val="3F3F3F"/>
                </a:solidFill>
                <a:cs typeface="+mn-ea"/>
                <a:sym typeface="+mn-lt"/>
              </a:rPr>
              <a:t>Progress Overview</a:t>
            </a:r>
            <a:endParaRPr lang="id-ID" altLang="zh-CN" sz="1100" spc="300" dirty="0">
              <a:solidFill>
                <a:srgbClr val="3F3F3F"/>
              </a:solidFill>
              <a:cs typeface="+mn-ea"/>
              <a:sym typeface="+mn-lt"/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B29A6F47-2F89-48C2-ADAD-42FCAFD4587B}"/>
              </a:ext>
            </a:extLst>
          </p:cNvPr>
          <p:cNvSpPr txBox="1">
            <a:spLocks/>
          </p:cNvSpPr>
          <p:nvPr/>
        </p:nvSpPr>
        <p:spPr>
          <a:xfrm>
            <a:off x="970042" y="3764829"/>
            <a:ext cx="2018095" cy="46595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60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进度概况</a:t>
            </a:r>
            <a:endParaRPr kumimoji="0" lang="en-US" sz="2800" b="0" i="0" u="none" strike="noStrike" kern="1200" cap="none" spc="600" normalizeH="0" baseline="0" noProof="0" dirty="0">
              <a:ln>
                <a:noFill/>
              </a:ln>
              <a:solidFill>
                <a:srgbClr val="3F3F3F">
                  <a:lumMod val="7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F8C8DCC1-2BDE-4449-8E4A-228E8871A54A}"/>
              </a:ext>
            </a:extLst>
          </p:cNvPr>
          <p:cNvSpPr>
            <a:spLocks/>
          </p:cNvSpPr>
          <p:nvPr/>
        </p:nvSpPr>
        <p:spPr bwMode="auto">
          <a:xfrm rot="18974888">
            <a:off x="522050" y="5293663"/>
            <a:ext cx="557679" cy="50405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92000"/>
                </a:schemeClr>
              </a:gs>
              <a:gs pos="100000">
                <a:schemeClr val="accent4">
                  <a:alpha val="82000"/>
                </a:schemeClr>
              </a:gs>
            </a:gsLst>
            <a:lin ang="7800000" scaled="0"/>
          </a:gra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1874A39D-2C86-450C-814B-8AEDC90BDB33}"/>
              </a:ext>
            </a:extLst>
          </p:cNvPr>
          <p:cNvSpPr>
            <a:spLocks/>
          </p:cNvSpPr>
          <p:nvPr/>
        </p:nvSpPr>
        <p:spPr bwMode="auto">
          <a:xfrm rot="18974888">
            <a:off x="225859" y="1555536"/>
            <a:ext cx="426760" cy="38572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77800" dist="50800" dir="5400000" algn="ctr" rotWithShape="0">
              <a:srgbClr val="000000">
                <a:alpha val="25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338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4" accel="40000" de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7" grpId="0"/>
      <p:bldP spid="18" grpId="0" build="p"/>
      <p:bldP spid="19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295D36C-2C3C-4723-8519-132C944C7DCA}"/>
              </a:ext>
            </a:extLst>
          </p:cNvPr>
          <p:cNvSpPr/>
          <p:nvPr/>
        </p:nvSpPr>
        <p:spPr>
          <a:xfrm>
            <a:off x="707592" y="5059913"/>
            <a:ext cx="9171904" cy="9028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94D505-0136-4647-A2CC-21F890CACD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b="1" dirty="0">
                <a:latin typeface="+mn-lt"/>
                <a:cs typeface="+mn-ea"/>
                <a:sym typeface="+mn-lt"/>
              </a:rPr>
              <a:t>进度估计</a:t>
            </a:r>
            <a:endParaRPr lang="en-US" b="1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17F26-80D1-4A01-A70F-087013AE37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Schedule </a:t>
            </a:r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E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stimate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8164966-F021-415A-B41A-A496146691E7}"/>
              </a:ext>
            </a:extLst>
          </p:cNvPr>
          <p:cNvSpPr/>
          <p:nvPr/>
        </p:nvSpPr>
        <p:spPr>
          <a:xfrm>
            <a:off x="707592" y="5059914"/>
            <a:ext cx="7217208" cy="902825"/>
          </a:xfrm>
          <a:prstGeom prst="rect">
            <a:avLst/>
          </a:prstGeom>
          <a:gradFill>
            <a:gsLst>
              <a:gs pos="0">
                <a:schemeClr val="accent2">
                  <a:alpha val="50000"/>
                </a:schemeClr>
              </a:gs>
              <a:gs pos="100000">
                <a:schemeClr val="accent5">
                  <a:alpha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Text Placeholder 1">
            <a:extLst>
              <a:ext uri="{FF2B5EF4-FFF2-40B4-BE49-F238E27FC236}">
                <a16:creationId xmlns:a16="http://schemas.microsoft.com/office/drawing/2014/main" id="{A87906B4-C204-47BE-8436-CAA7317CB12C}"/>
              </a:ext>
            </a:extLst>
          </p:cNvPr>
          <p:cNvSpPr txBox="1">
            <a:spLocks/>
          </p:cNvSpPr>
          <p:nvPr/>
        </p:nvSpPr>
        <p:spPr>
          <a:xfrm>
            <a:off x="9975337" y="5059914"/>
            <a:ext cx="1509071" cy="739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b="1" dirty="0">
                <a:solidFill>
                  <a:srgbClr val="3F3F3F"/>
                </a:solidFill>
                <a:latin typeface="+mn-lt"/>
                <a:cs typeface="+mn-ea"/>
                <a:sym typeface="+mn-lt"/>
              </a:rPr>
              <a:t>80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%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CB15B661-8CB1-4CF3-B980-5A969D97F86F}"/>
              </a:ext>
            </a:extLst>
          </p:cNvPr>
          <p:cNvSpPr>
            <a:spLocks/>
          </p:cNvSpPr>
          <p:nvPr/>
        </p:nvSpPr>
        <p:spPr bwMode="auto">
          <a:xfrm rot="19800000">
            <a:off x="1063266" y="2110049"/>
            <a:ext cx="374428" cy="33842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600000" scaled="0"/>
          </a:gradFill>
          <a:ln>
            <a:noFill/>
          </a:ln>
          <a:effectLst>
            <a:outerShdw algn="ctr" rotWithShape="0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962EAB1D-D590-42FA-B5A3-66E87B2F1492}"/>
              </a:ext>
            </a:extLst>
          </p:cNvPr>
          <p:cNvSpPr txBox="1">
            <a:spLocks/>
          </p:cNvSpPr>
          <p:nvPr/>
        </p:nvSpPr>
        <p:spPr>
          <a:xfrm>
            <a:off x="1720070" y="2039112"/>
            <a:ext cx="3301058" cy="5876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pc="600" dirty="0">
                <a:solidFill>
                  <a:srgbClr val="3F3F3F">
                    <a:lumMod val="75000"/>
                  </a:srgbClr>
                </a:solidFill>
                <a:cs typeface="+mn-ea"/>
                <a:sym typeface="+mn-lt"/>
              </a:rPr>
              <a:t>核心编译功能</a:t>
            </a:r>
            <a:endParaRPr kumimoji="0" lang="en-US" b="0" i="0" u="none" strike="noStrike" kern="1200" cap="none" spc="600" normalizeH="0" baseline="0" noProof="0" dirty="0">
              <a:ln>
                <a:noFill/>
              </a:ln>
              <a:solidFill>
                <a:srgbClr val="3F3F3F">
                  <a:lumMod val="7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D19AB3A0-20B0-4EE6-B9D9-3477C05ADC0C}"/>
              </a:ext>
            </a:extLst>
          </p:cNvPr>
          <p:cNvSpPr>
            <a:spLocks/>
          </p:cNvSpPr>
          <p:nvPr/>
        </p:nvSpPr>
        <p:spPr bwMode="auto">
          <a:xfrm rot="19800000">
            <a:off x="1074023" y="2965863"/>
            <a:ext cx="374428" cy="33842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600000" scaled="0"/>
          </a:gradFill>
          <a:ln>
            <a:noFill/>
          </a:ln>
          <a:effectLst>
            <a:outerShdw algn="ctr" rotWithShape="0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DA1B5F22-EBFD-4571-8855-8F5E2F5D49B2}"/>
              </a:ext>
            </a:extLst>
          </p:cNvPr>
          <p:cNvSpPr txBox="1">
            <a:spLocks/>
          </p:cNvSpPr>
          <p:nvPr/>
        </p:nvSpPr>
        <p:spPr>
          <a:xfrm>
            <a:off x="1721995" y="2907308"/>
            <a:ext cx="3748176" cy="5876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0" i="0" u="none" strike="noStrike" kern="1200" cap="none" spc="60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基础功能</a:t>
            </a:r>
            <a:endParaRPr kumimoji="0" lang="en-US" b="0" i="0" u="none" strike="noStrike" kern="1200" cap="none" spc="600" normalizeH="0" baseline="0" noProof="0" dirty="0">
              <a:ln>
                <a:noFill/>
              </a:ln>
              <a:solidFill>
                <a:srgbClr val="3F3F3F">
                  <a:lumMod val="7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60C37941-EF42-4A46-8D21-B9995437E2FB}"/>
              </a:ext>
            </a:extLst>
          </p:cNvPr>
          <p:cNvSpPr>
            <a:spLocks/>
          </p:cNvSpPr>
          <p:nvPr/>
        </p:nvSpPr>
        <p:spPr bwMode="auto">
          <a:xfrm rot="19800000">
            <a:off x="1089125" y="3899361"/>
            <a:ext cx="374428" cy="33842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600000" scaled="0"/>
          </a:gradFill>
          <a:ln>
            <a:noFill/>
          </a:ln>
          <a:effectLst>
            <a:outerShdw algn="ctr" rotWithShape="0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8C054CBE-9BB8-453B-8C86-03B70AAC1165}"/>
              </a:ext>
            </a:extLst>
          </p:cNvPr>
          <p:cNvSpPr txBox="1">
            <a:spLocks/>
          </p:cNvSpPr>
          <p:nvPr/>
        </p:nvSpPr>
        <p:spPr>
          <a:xfrm>
            <a:off x="1737097" y="3840806"/>
            <a:ext cx="3748176" cy="5876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0" i="0" u="none" strike="noStrike" kern="1200" cap="none" spc="60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大部分可选功能</a:t>
            </a:r>
            <a:endParaRPr kumimoji="0" lang="en-US" b="0" i="0" u="none" strike="noStrike" kern="1200" cap="none" spc="600" normalizeH="0" baseline="0" noProof="0" dirty="0">
              <a:ln>
                <a:noFill/>
              </a:ln>
              <a:solidFill>
                <a:srgbClr val="3F3F3F">
                  <a:lumMod val="7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983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8" accel="40000" de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accel="40000" de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8" accel="40000" de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build="p"/>
      <p:bldP spid="3" grpId="0" build="p"/>
      <p:bldP spid="15" grpId="0" animBg="1"/>
      <p:bldP spid="38" grpId="0" build="p"/>
      <p:bldP spid="16" grpId="0" animBg="1"/>
      <p:bldP spid="18" grpId="0"/>
      <p:bldP spid="19" grpId="0" animBg="1"/>
      <p:bldP spid="21" grpId="0"/>
      <p:bldP spid="23" grpId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7404973-D9DE-4997-949A-1643257DABC8}"/>
              </a:ext>
            </a:extLst>
          </p:cNvPr>
          <p:cNvSpPr/>
          <p:nvPr/>
        </p:nvSpPr>
        <p:spPr>
          <a:xfrm>
            <a:off x="7466195" y="2042740"/>
            <a:ext cx="3489235" cy="3834716"/>
          </a:xfrm>
          <a:prstGeom prst="roundRect">
            <a:avLst>
              <a:gd name="adj" fmla="val 3092"/>
            </a:avLst>
          </a:prstGeom>
          <a:solidFill>
            <a:schemeClr val="bg1"/>
          </a:solidFill>
          <a:ln>
            <a:noFill/>
          </a:ln>
          <a:effectLst>
            <a:outerShdw blurRad="241300" dist="50800" dir="5400000" algn="ctr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460E76-A9AD-48FE-B184-7737D23C63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latin typeface="+mn-lt"/>
                <a:cs typeface="+mn-ea"/>
                <a:sym typeface="+mn-lt"/>
              </a:rPr>
              <a:t>核心功能</a:t>
            </a:r>
            <a:endParaRPr lang="en-US" b="1" dirty="0">
              <a:latin typeface="+mn-lt"/>
              <a:cs typeface="+mn-ea"/>
              <a:sym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CDF6E-9A3E-42AE-9680-D70566C038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Core Function</a:t>
            </a:r>
            <a:endParaRPr lang="en-US" dirty="0">
              <a:solidFill>
                <a:schemeClr val="tx1">
                  <a:lumMod val="60000"/>
                  <a:lumOff val="4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EDF4CC-0685-4B89-AF42-2C5E92412563}"/>
              </a:ext>
            </a:extLst>
          </p:cNvPr>
          <p:cNvSpPr txBox="1"/>
          <p:nvPr/>
        </p:nvSpPr>
        <p:spPr>
          <a:xfrm>
            <a:off x="1083570" y="2314548"/>
            <a:ext cx="4760914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rgbClr val="3F3F3F"/>
                </a:solidFill>
                <a:cs typeface="+mn-ea"/>
                <a:sym typeface="+mn-lt"/>
              </a:rPr>
              <a:t>I don't know how to say it, but a lot of English seems to be awesome, so I wrote it like this. This is actually meaningless.</a:t>
            </a:r>
            <a:endParaRPr lang="id-ID" altLang="zh-CN" sz="1200" dirty="0">
              <a:solidFill>
                <a:srgbClr val="3F3F3F"/>
              </a:solidFill>
              <a:cs typeface="+mn-ea"/>
              <a:sym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83430A-AA53-4EED-B590-1DF4971DFB30}"/>
              </a:ext>
            </a:extLst>
          </p:cNvPr>
          <p:cNvSpPr txBox="1"/>
          <p:nvPr/>
        </p:nvSpPr>
        <p:spPr>
          <a:xfrm>
            <a:off x="1083569" y="1852884"/>
            <a:ext cx="302649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编译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25" name="Freeform 9">
            <a:extLst>
              <a:ext uri="{FF2B5EF4-FFF2-40B4-BE49-F238E27FC236}">
                <a16:creationId xmlns:a16="http://schemas.microsoft.com/office/drawing/2014/main" id="{9F2895DB-9072-41DC-9AA6-4B90A1390B81}"/>
              </a:ext>
            </a:extLst>
          </p:cNvPr>
          <p:cNvSpPr>
            <a:spLocks/>
          </p:cNvSpPr>
          <p:nvPr/>
        </p:nvSpPr>
        <p:spPr bwMode="auto">
          <a:xfrm rot="19800000">
            <a:off x="1130575" y="3550738"/>
            <a:ext cx="374428" cy="33842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600000" scaled="0"/>
          </a:gradFill>
          <a:ln>
            <a:noFill/>
          </a:ln>
          <a:effectLst>
            <a:outerShdw algn="ctr" rotWithShape="0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7D0CE9B-2BC1-4264-942F-D8C6E2CC5DB2}"/>
              </a:ext>
            </a:extLst>
          </p:cNvPr>
          <p:cNvSpPr/>
          <p:nvPr/>
        </p:nvSpPr>
        <p:spPr>
          <a:xfrm rot="2700000">
            <a:off x="8652909" y="4308473"/>
            <a:ext cx="112553" cy="112553"/>
          </a:xfrm>
          <a:prstGeom prst="roundRect">
            <a:avLst>
              <a:gd name="adj" fmla="val 7160"/>
            </a:avLst>
          </a:prstGeo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BCE443-2571-41CA-8846-6E0394D9B2A8}"/>
              </a:ext>
            </a:extLst>
          </p:cNvPr>
          <p:cNvSpPr txBox="1"/>
          <p:nvPr/>
        </p:nvSpPr>
        <p:spPr>
          <a:xfrm>
            <a:off x="8828945" y="4100906"/>
            <a:ext cx="1744086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b="1" dirty="0">
                <a:solidFill>
                  <a:srgbClr val="3F3F3F"/>
                </a:solidFill>
                <a:cs typeface="+mn-ea"/>
                <a:sym typeface="+mn-lt"/>
              </a:rPr>
              <a:t>CONPILE</a:t>
            </a:r>
            <a:endParaRPr kumimoji="0" lang="id-ID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4281DC9-C1F2-4630-B21D-50D5418C34B7}"/>
              </a:ext>
            </a:extLst>
          </p:cNvPr>
          <p:cNvSpPr/>
          <p:nvPr/>
        </p:nvSpPr>
        <p:spPr>
          <a:xfrm>
            <a:off x="7927521" y="4285161"/>
            <a:ext cx="414992" cy="1592296"/>
          </a:xfrm>
          <a:prstGeom prst="rect">
            <a:avLst/>
          </a:prstGeo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5179331-55A4-465D-BBAB-6EDFE38B3B42}"/>
              </a:ext>
            </a:extLst>
          </p:cNvPr>
          <p:cNvSpPr/>
          <p:nvPr/>
        </p:nvSpPr>
        <p:spPr>
          <a:xfrm rot="2700000">
            <a:off x="8652909" y="5048834"/>
            <a:ext cx="112553" cy="112553"/>
          </a:xfrm>
          <a:prstGeom prst="roundRect">
            <a:avLst>
              <a:gd name="adj" fmla="val 7160"/>
            </a:avLst>
          </a:prstGeo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CE2932-D70D-436E-9678-F2CDE92C80AB}"/>
              </a:ext>
            </a:extLst>
          </p:cNvPr>
          <p:cNvSpPr txBox="1"/>
          <p:nvPr/>
        </p:nvSpPr>
        <p:spPr>
          <a:xfrm>
            <a:off x="8828944" y="4841268"/>
            <a:ext cx="2587812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RUN</a:t>
            </a:r>
            <a:endParaRPr kumimoji="0" lang="id-ID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pic>
        <p:nvPicPr>
          <p:cNvPr id="16" name="图片占位符 15">
            <a:extLst>
              <a:ext uri="{FF2B5EF4-FFF2-40B4-BE49-F238E27FC236}">
                <a16:creationId xmlns:a16="http://schemas.microsoft.com/office/drawing/2014/main" id="{4FC1F0C6-D97C-4804-A371-1EFE362A827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9682" y="2477746"/>
            <a:ext cx="2484799" cy="1504788"/>
          </a:xfrm>
        </p:spPr>
      </p:pic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C129C91F-FB52-4AE9-A61D-3B7B46585D7F}"/>
              </a:ext>
            </a:extLst>
          </p:cNvPr>
          <p:cNvSpPr txBox="1">
            <a:spLocks/>
          </p:cNvSpPr>
          <p:nvPr/>
        </p:nvSpPr>
        <p:spPr>
          <a:xfrm>
            <a:off x="1645921" y="3574292"/>
            <a:ext cx="4019383" cy="4802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60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编译并生成</a:t>
            </a:r>
            <a:r>
              <a:rPr kumimoji="0" lang="en-US" altLang="zh-CN" sz="1800" b="0" i="0" u="none" strike="noStrike" kern="1200" cap="none" spc="60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exe</a:t>
            </a:r>
            <a:r>
              <a:rPr kumimoji="0" lang="zh-CN" altLang="en-US" sz="1800" b="0" i="0" u="none" strike="noStrike" kern="1200" cap="none" spc="60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文件</a:t>
            </a:r>
            <a:endParaRPr kumimoji="0" lang="en-US" sz="1800" b="0" i="0" u="none" strike="noStrike" kern="1200" cap="none" spc="600" normalizeH="0" baseline="0" noProof="0" dirty="0">
              <a:ln>
                <a:noFill/>
              </a:ln>
              <a:solidFill>
                <a:srgbClr val="3F3F3F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2" name="Freeform 9">
            <a:extLst>
              <a:ext uri="{FF2B5EF4-FFF2-40B4-BE49-F238E27FC236}">
                <a16:creationId xmlns:a16="http://schemas.microsoft.com/office/drawing/2014/main" id="{36E35E64-0C04-487F-86EE-460D8D407FBD}"/>
              </a:ext>
            </a:extLst>
          </p:cNvPr>
          <p:cNvSpPr>
            <a:spLocks/>
          </p:cNvSpPr>
          <p:nvPr/>
        </p:nvSpPr>
        <p:spPr bwMode="auto">
          <a:xfrm rot="19800000">
            <a:off x="1139407" y="4806080"/>
            <a:ext cx="374428" cy="338425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600000" scaled="0"/>
          </a:gradFill>
          <a:ln>
            <a:noFill/>
          </a:ln>
          <a:effectLst>
            <a:outerShdw algn="ctr" rotWithShape="0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4552DDFF-39E6-4935-B812-21E8630ECF7B}"/>
              </a:ext>
            </a:extLst>
          </p:cNvPr>
          <p:cNvSpPr txBox="1">
            <a:spLocks/>
          </p:cNvSpPr>
          <p:nvPr/>
        </p:nvSpPr>
        <p:spPr>
          <a:xfrm>
            <a:off x="1654753" y="4829634"/>
            <a:ext cx="4368360" cy="6136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600" normalizeH="0" baseline="0" noProof="0" dirty="0">
                <a:ln>
                  <a:noFill/>
                </a:ln>
                <a:solidFill>
                  <a:srgbClr val="3F3F3F">
                    <a:lumMod val="75000"/>
                  </a:srgbClr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返回编译结果</a:t>
            </a:r>
            <a:endParaRPr kumimoji="0" lang="en-US" sz="1800" b="0" i="0" u="none" strike="noStrike" kern="1200" cap="none" spc="600" normalizeH="0" baseline="0" noProof="0" dirty="0">
              <a:ln>
                <a:noFill/>
              </a:ln>
              <a:solidFill>
                <a:srgbClr val="3F3F3F">
                  <a:lumMod val="75000"/>
                </a:srgbClr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764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8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 build="p"/>
      <p:bldP spid="3" grpId="0" build="p"/>
      <p:bldP spid="18" grpId="0"/>
      <p:bldP spid="19" grpId="0"/>
      <p:bldP spid="25" grpId="0" animBg="1"/>
      <p:bldP spid="33" grpId="0" animBg="1"/>
      <p:bldP spid="35" grpId="0"/>
      <p:bldP spid="36" grpId="0" animBg="1"/>
      <p:bldP spid="37" grpId="0" animBg="1"/>
      <p:bldP spid="39" grpId="0"/>
      <p:bldP spid="31" grpId="0" build="p"/>
      <p:bldP spid="32" grpId="0" animBg="1"/>
      <p:bldP spid="4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占位符 7">
            <a:extLst>
              <a:ext uri="{FF2B5EF4-FFF2-40B4-BE49-F238E27FC236}">
                <a16:creationId xmlns:a16="http://schemas.microsoft.com/office/drawing/2014/main" id="{95717F75-8826-4A1B-9B25-1757F289D6A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807D89E-F368-4D91-9A5E-8D4BE2C73C68}"/>
              </a:ext>
            </a:extLst>
          </p:cNvPr>
          <p:cNvSpPr/>
          <p:nvPr/>
        </p:nvSpPr>
        <p:spPr>
          <a:xfrm>
            <a:off x="1" y="1669144"/>
            <a:ext cx="12191999" cy="2206171"/>
          </a:xfrm>
          <a:prstGeom prst="rect">
            <a:avLst/>
          </a:prstGeo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2D7457-3F84-448D-94FC-368774DD3E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b="1" dirty="0">
                <a:latin typeface="+mn-lt"/>
                <a:cs typeface="+mn-ea"/>
                <a:sym typeface="+mn-lt"/>
              </a:rPr>
              <a:t>基础功能</a:t>
            </a:r>
            <a:endParaRPr lang="en-US" b="1" dirty="0">
              <a:latin typeface="+mn-lt"/>
              <a:cs typeface="+mn-ea"/>
              <a:sym typeface="+mn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E6C79BD-4132-4937-9C46-1998751236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Basic Function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76A487-33BB-46F0-82AA-CEB48A1DB060}"/>
              </a:ext>
            </a:extLst>
          </p:cNvPr>
          <p:cNvSpPr txBox="1"/>
          <p:nvPr/>
        </p:nvSpPr>
        <p:spPr>
          <a:xfrm>
            <a:off x="1262851" y="4611410"/>
            <a:ext cx="2582111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+mn-ea"/>
                <a:cs typeface="+mn-ea"/>
                <a:sym typeface="+mn-lt"/>
              </a:rPr>
              <a:t>2000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ea"/>
                <a:cs typeface="+mn-ea"/>
                <a:sym typeface="+mn-lt"/>
              </a:rPr>
              <a:t>行文件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+mn-ea"/>
              <a:cs typeface="+mn-ea"/>
              <a:sym typeface="+mn-lt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ea"/>
                <a:cs typeface="+mn-ea"/>
                <a:sym typeface="+mn-lt"/>
              </a:rPr>
              <a:t>操作响应快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5B2FC6-2FDD-429E-88B2-BA410DEB68F8}"/>
              </a:ext>
            </a:extLst>
          </p:cNvPr>
          <p:cNvSpPr txBox="1"/>
          <p:nvPr/>
        </p:nvSpPr>
        <p:spPr>
          <a:xfrm>
            <a:off x="1262853" y="4116232"/>
            <a:ext cx="2582111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基本编辑功能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FD90D5-59A9-41D6-A11B-695C2CF1AF30}"/>
              </a:ext>
            </a:extLst>
          </p:cNvPr>
          <p:cNvSpPr txBox="1"/>
          <p:nvPr/>
        </p:nvSpPr>
        <p:spPr>
          <a:xfrm>
            <a:off x="4804946" y="4611410"/>
            <a:ext cx="2582111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ea"/>
                <a:cs typeface="+mn-ea"/>
                <a:sym typeface="+mn-lt"/>
              </a:rPr>
              <a:t>全功能菜单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+mn-ea"/>
              <a:cs typeface="+mn-ea"/>
              <a:sym typeface="+mn-lt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ea"/>
                <a:cs typeface="+mn-ea"/>
                <a:sym typeface="+mn-lt"/>
              </a:rPr>
              <a:t>全功能快捷键</a:t>
            </a:r>
            <a:endParaRPr lang="en-US" altLang="zh-CN" dirty="0">
              <a:solidFill>
                <a:schemeClr val="bg2">
                  <a:lumMod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F321CB-DC33-4C12-AB10-EE3060ACC2A4}"/>
              </a:ext>
            </a:extLst>
          </p:cNvPr>
          <p:cNvSpPr txBox="1"/>
          <p:nvPr/>
        </p:nvSpPr>
        <p:spPr>
          <a:xfrm>
            <a:off x="4804946" y="4116231"/>
            <a:ext cx="2582111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基本键鼠操作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328D45-A848-4A3A-89C4-B975C06B3D84}"/>
              </a:ext>
            </a:extLst>
          </p:cNvPr>
          <p:cNvSpPr txBox="1"/>
          <p:nvPr/>
        </p:nvSpPr>
        <p:spPr>
          <a:xfrm>
            <a:off x="8347039" y="4611410"/>
            <a:ext cx="2582111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dirty="0">
                <a:solidFill>
                  <a:srgbClr val="43A13A"/>
                </a:solidFill>
                <a:latin typeface="+mn-ea"/>
                <a:cs typeface="+mn-ea"/>
                <a:sym typeface="+mn-lt"/>
              </a:rPr>
              <a:t>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+mn-ea"/>
                <a:cs typeface="+mn-ea"/>
                <a:sym typeface="+mn-lt"/>
              </a:rPr>
              <a:t>新建 打开 保存 另存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F8632C-1266-4AD5-99C7-1E8666E023F8}"/>
              </a:ext>
            </a:extLst>
          </p:cNvPr>
          <p:cNvSpPr txBox="1"/>
          <p:nvPr/>
        </p:nvSpPr>
        <p:spPr>
          <a:xfrm>
            <a:off x="8347039" y="4116231"/>
            <a:ext cx="2582111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基本文件处理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42" name="Freeform 9">
            <a:extLst>
              <a:ext uri="{FF2B5EF4-FFF2-40B4-BE49-F238E27FC236}">
                <a16:creationId xmlns:a16="http://schemas.microsoft.com/office/drawing/2014/main" id="{D3FE16F1-5768-45D5-98CF-41DE2994C26D}"/>
              </a:ext>
            </a:extLst>
          </p:cNvPr>
          <p:cNvSpPr>
            <a:spLocks/>
          </p:cNvSpPr>
          <p:nvPr/>
        </p:nvSpPr>
        <p:spPr bwMode="auto">
          <a:xfrm rot="14400000">
            <a:off x="2371686" y="5897841"/>
            <a:ext cx="226986" cy="205160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600000" scaled="0"/>
          </a:gradFill>
          <a:ln>
            <a:noFill/>
          </a:ln>
          <a:effectLst>
            <a:outerShdw algn="ctr" rotWithShape="0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43" name="Freeform 9">
            <a:extLst>
              <a:ext uri="{FF2B5EF4-FFF2-40B4-BE49-F238E27FC236}">
                <a16:creationId xmlns:a16="http://schemas.microsoft.com/office/drawing/2014/main" id="{64D80C62-0EA0-4A61-BAB2-E26C4015602C}"/>
              </a:ext>
            </a:extLst>
          </p:cNvPr>
          <p:cNvSpPr>
            <a:spLocks/>
          </p:cNvSpPr>
          <p:nvPr/>
        </p:nvSpPr>
        <p:spPr bwMode="auto">
          <a:xfrm rot="14400000">
            <a:off x="5933380" y="5897841"/>
            <a:ext cx="226986" cy="205160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600000" scaled="0"/>
          </a:gradFill>
          <a:ln>
            <a:noFill/>
          </a:ln>
          <a:effectLst>
            <a:outerShdw algn="ctr" rotWithShape="0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44" name="Freeform 9">
            <a:extLst>
              <a:ext uri="{FF2B5EF4-FFF2-40B4-BE49-F238E27FC236}">
                <a16:creationId xmlns:a16="http://schemas.microsoft.com/office/drawing/2014/main" id="{57A0224E-A80A-4045-81BD-51DE03921599}"/>
              </a:ext>
            </a:extLst>
          </p:cNvPr>
          <p:cNvSpPr>
            <a:spLocks/>
          </p:cNvSpPr>
          <p:nvPr/>
        </p:nvSpPr>
        <p:spPr bwMode="auto">
          <a:xfrm rot="14400000">
            <a:off x="9541270" y="5897841"/>
            <a:ext cx="226986" cy="205160"/>
          </a:xfrm>
          <a:custGeom>
            <a:avLst/>
            <a:gdLst>
              <a:gd name="T0" fmla="*/ 1234 w 1271"/>
              <a:gd name="T1" fmla="*/ 834 h 1140"/>
              <a:gd name="T2" fmla="*/ 812 w 1271"/>
              <a:gd name="T3" fmla="*/ 102 h 1140"/>
              <a:gd name="T4" fmla="*/ 635 w 1271"/>
              <a:gd name="T5" fmla="*/ 0 h 1140"/>
              <a:gd name="T6" fmla="*/ 458 w 1271"/>
              <a:gd name="T7" fmla="*/ 102 h 1140"/>
              <a:gd name="T8" fmla="*/ 36 w 1271"/>
              <a:gd name="T9" fmla="*/ 834 h 1140"/>
              <a:gd name="T10" fmla="*/ 36 w 1271"/>
              <a:gd name="T11" fmla="*/ 1038 h 1140"/>
              <a:gd name="T12" fmla="*/ 212 w 1271"/>
              <a:gd name="T13" fmla="*/ 1140 h 1140"/>
              <a:gd name="T14" fmla="*/ 1058 w 1271"/>
              <a:gd name="T15" fmla="*/ 1140 h 1140"/>
              <a:gd name="T16" fmla="*/ 1234 w 1271"/>
              <a:gd name="T17" fmla="*/ 1037 h 1140"/>
              <a:gd name="T18" fmla="*/ 1234 w 1271"/>
              <a:gd name="T19" fmla="*/ 834 h 1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271" h="1140">
                <a:moveTo>
                  <a:pt x="1234" y="834"/>
                </a:moveTo>
                <a:cubicBezTo>
                  <a:pt x="812" y="102"/>
                  <a:pt x="812" y="102"/>
                  <a:pt x="812" y="102"/>
                </a:cubicBezTo>
                <a:cubicBezTo>
                  <a:pt x="775" y="39"/>
                  <a:pt x="708" y="0"/>
                  <a:pt x="635" y="0"/>
                </a:cubicBezTo>
                <a:cubicBezTo>
                  <a:pt x="562" y="0"/>
                  <a:pt x="495" y="39"/>
                  <a:pt x="458" y="102"/>
                </a:cubicBezTo>
                <a:cubicBezTo>
                  <a:pt x="36" y="834"/>
                  <a:pt x="36" y="834"/>
                  <a:pt x="36" y="834"/>
                </a:cubicBezTo>
                <a:cubicBezTo>
                  <a:pt x="0" y="896"/>
                  <a:pt x="0" y="975"/>
                  <a:pt x="36" y="1038"/>
                </a:cubicBezTo>
                <a:cubicBezTo>
                  <a:pt x="72" y="1100"/>
                  <a:pt x="140" y="1140"/>
                  <a:pt x="212" y="1140"/>
                </a:cubicBezTo>
                <a:cubicBezTo>
                  <a:pt x="1058" y="1140"/>
                  <a:pt x="1058" y="1140"/>
                  <a:pt x="1058" y="1140"/>
                </a:cubicBezTo>
                <a:cubicBezTo>
                  <a:pt x="1130" y="1140"/>
                  <a:pt x="1198" y="1100"/>
                  <a:pt x="1234" y="1037"/>
                </a:cubicBezTo>
                <a:cubicBezTo>
                  <a:pt x="1271" y="975"/>
                  <a:pt x="1271" y="896"/>
                  <a:pt x="1234" y="834"/>
                </a:cubicBezTo>
                <a:close/>
              </a:path>
            </a:pathLst>
          </a:custGeom>
          <a:gradFill>
            <a:gsLst>
              <a:gs pos="0">
                <a:schemeClr val="accent2">
                  <a:alpha val="85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600000" scaled="0"/>
          </a:gradFill>
          <a:ln>
            <a:noFill/>
          </a:ln>
          <a:effectLst>
            <a:outerShdw algn="ctr" rotWithShape="0">
              <a:srgbClr val="00000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0" name="Freeform 7">
            <a:extLst>
              <a:ext uri="{FF2B5EF4-FFF2-40B4-BE49-F238E27FC236}">
                <a16:creationId xmlns:a16="http://schemas.microsoft.com/office/drawing/2014/main" id="{A4A69C02-6DFE-4C26-A69D-8AAAD9B98CB6}"/>
              </a:ext>
            </a:extLst>
          </p:cNvPr>
          <p:cNvSpPr>
            <a:spLocks noEditPoints="1"/>
          </p:cNvSpPr>
          <p:nvPr/>
        </p:nvSpPr>
        <p:spPr bwMode="auto">
          <a:xfrm>
            <a:off x="2314600" y="2511256"/>
            <a:ext cx="478616" cy="598083"/>
          </a:xfrm>
          <a:custGeom>
            <a:avLst/>
            <a:gdLst>
              <a:gd name="T0" fmla="*/ 4536 w 8005"/>
              <a:gd name="T1" fmla="*/ 768 h 10000"/>
              <a:gd name="T2" fmla="*/ 5951 w 8005"/>
              <a:gd name="T3" fmla="*/ 1785 h 10000"/>
              <a:gd name="T4" fmla="*/ 2414 w 8005"/>
              <a:gd name="T5" fmla="*/ 6839 h 10000"/>
              <a:gd name="T6" fmla="*/ 2411 w 8005"/>
              <a:gd name="T7" fmla="*/ 6839 h 10000"/>
              <a:gd name="T8" fmla="*/ 2353 w 8005"/>
              <a:gd name="T9" fmla="*/ 6865 h 10000"/>
              <a:gd name="T10" fmla="*/ 770 w 8005"/>
              <a:gd name="T11" fmla="*/ 7563 h 10000"/>
              <a:gd name="T12" fmla="*/ 962 w 8005"/>
              <a:gd name="T13" fmla="*/ 5933 h 10000"/>
              <a:gd name="T14" fmla="*/ 967 w 8005"/>
              <a:gd name="T15" fmla="*/ 5889 h 10000"/>
              <a:gd name="T16" fmla="*/ 967 w 8005"/>
              <a:gd name="T17" fmla="*/ 5876 h 10000"/>
              <a:gd name="T18" fmla="*/ 979 w 8005"/>
              <a:gd name="T19" fmla="*/ 5849 h 10000"/>
              <a:gd name="T20" fmla="*/ 4536 w 8005"/>
              <a:gd name="T21" fmla="*/ 767 h 10000"/>
              <a:gd name="T22" fmla="*/ 4521 w 8005"/>
              <a:gd name="T23" fmla="*/ 0 h 10000"/>
              <a:gd name="T24" fmla="*/ 3956 w 8005"/>
              <a:gd name="T25" fmla="*/ 289 h 10000"/>
              <a:gd name="T26" fmla="*/ 354 w 8005"/>
              <a:gd name="T27" fmla="*/ 5435 h 10000"/>
              <a:gd name="T28" fmla="*/ 216 w 8005"/>
              <a:gd name="T29" fmla="*/ 5846 h 10000"/>
              <a:gd name="T30" fmla="*/ 0 w 8005"/>
              <a:gd name="T31" fmla="*/ 7678 h 10000"/>
              <a:gd name="T32" fmla="*/ 689 w 8005"/>
              <a:gd name="T33" fmla="*/ 8362 h 10000"/>
              <a:gd name="T34" fmla="*/ 891 w 8005"/>
              <a:gd name="T35" fmla="*/ 8330 h 10000"/>
              <a:gd name="T36" fmla="*/ 2654 w 8005"/>
              <a:gd name="T37" fmla="*/ 7554 h 10000"/>
              <a:gd name="T38" fmla="*/ 2996 w 8005"/>
              <a:gd name="T39" fmla="*/ 7314 h 10000"/>
              <a:gd name="T40" fmla="*/ 6599 w 8005"/>
              <a:gd name="T41" fmla="*/ 2167 h 10000"/>
              <a:gd name="T42" fmla="*/ 6428 w 8005"/>
              <a:gd name="T43" fmla="*/ 1206 h 10000"/>
              <a:gd name="T44" fmla="*/ 4915 w 8005"/>
              <a:gd name="T45" fmla="*/ 119 h 10000"/>
              <a:gd name="T46" fmla="*/ 4521 w 8005"/>
              <a:gd name="T47" fmla="*/ 0 h 10000"/>
              <a:gd name="T48" fmla="*/ 5 w 8005"/>
              <a:gd name="T49" fmla="*/ 9250 h 10000"/>
              <a:gd name="T50" fmla="*/ 8005 w 8005"/>
              <a:gd name="T51" fmla="*/ 9250 h 10000"/>
              <a:gd name="T52" fmla="*/ 8005 w 8005"/>
              <a:gd name="T53" fmla="*/ 10000 h 10000"/>
              <a:gd name="T54" fmla="*/ 5 w 8005"/>
              <a:gd name="T55" fmla="*/ 10000 h 10000"/>
              <a:gd name="T56" fmla="*/ 5 w 8005"/>
              <a:gd name="T57" fmla="*/ 9250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8005" h="10000">
                <a:moveTo>
                  <a:pt x="4536" y="768"/>
                </a:moveTo>
                <a:lnTo>
                  <a:pt x="5951" y="1785"/>
                </a:lnTo>
                <a:lnTo>
                  <a:pt x="2414" y="6839"/>
                </a:lnTo>
                <a:lnTo>
                  <a:pt x="2411" y="6839"/>
                </a:lnTo>
                <a:lnTo>
                  <a:pt x="2353" y="6865"/>
                </a:lnTo>
                <a:lnTo>
                  <a:pt x="770" y="7563"/>
                </a:lnTo>
                <a:lnTo>
                  <a:pt x="962" y="5933"/>
                </a:lnTo>
                <a:lnTo>
                  <a:pt x="967" y="5889"/>
                </a:lnTo>
                <a:lnTo>
                  <a:pt x="967" y="5876"/>
                </a:lnTo>
                <a:cubicBezTo>
                  <a:pt x="971" y="5868"/>
                  <a:pt x="975" y="5856"/>
                  <a:pt x="979" y="5849"/>
                </a:cubicBezTo>
                <a:lnTo>
                  <a:pt x="4536" y="767"/>
                </a:lnTo>
                <a:moveTo>
                  <a:pt x="4521" y="0"/>
                </a:moveTo>
                <a:cubicBezTo>
                  <a:pt x="4300" y="0"/>
                  <a:pt x="4082" y="99"/>
                  <a:pt x="3956" y="289"/>
                </a:cubicBezTo>
                <a:lnTo>
                  <a:pt x="354" y="5435"/>
                </a:lnTo>
                <a:cubicBezTo>
                  <a:pt x="285" y="5538"/>
                  <a:pt x="216" y="5710"/>
                  <a:pt x="216" y="5846"/>
                </a:cubicBezTo>
                <a:lnTo>
                  <a:pt x="0" y="7678"/>
                </a:lnTo>
                <a:cubicBezTo>
                  <a:pt x="0" y="8080"/>
                  <a:pt x="338" y="8362"/>
                  <a:pt x="689" y="8362"/>
                </a:cubicBezTo>
                <a:cubicBezTo>
                  <a:pt x="756" y="8362"/>
                  <a:pt x="825" y="8353"/>
                  <a:pt x="891" y="8330"/>
                </a:cubicBezTo>
                <a:lnTo>
                  <a:pt x="2654" y="7554"/>
                </a:lnTo>
                <a:cubicBezTo>
                  <a:pt x="2791" y="7520"/>
                  <a:pt x="2929" y="7416"/>
                  <a:pt x="2996" y="7314"/>
                </a:cubicBezTo>
                <a:lnTo>
                  <a:pt x="6599" y="2167"/>
                </a:lnTo>
                <a:cubicBezTo>
                  <a:pt x="6805" y="1859"/>
                  <a:pt x="6736" y="1447"/>
                  <a:pt x="6428" y="1206"/>
                </a:cubicBezTo>
                <a:lnTo>
                  <a:pt x="4915" y="119"/>
                </a:lnTo>
                <a:cubicBezTo>
                  <a:pt x="4799" y="39"/>
                  <a:pt x="4660" y="0"/>
                  <a:pt x="4521" y="0"/>
                </a:cubicBezTo>
                <a:close/>
                <a:moveTo>
                  <a:pt x="5" y="9250"/>
                </a:moveTo>
                <a:lnTo>
                  <a:pt x="8005" y="9250"/>
                </a:lnTo>
                <a:lnTo>
                  <a:pt x="8005" y="10000"/>
                </a:lnTo>
                <a:lnTo>
                  <a:pt x="5" y="10000"/>
                </a:lnTo>
                <a:lnTo>
                  <a:pt x="5" y="92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41" name="iconfont-1177-866262">
            <a:extLst>
              <a:ext uri="{FF2B5EF4-FFF2-40B4-BE49-F238E27FC236}">
                <a16:creationId xmlns:a16="http://schemas.microsoft.com/office/drawing/2014/main" id="{0AA356C3-D275-4A3F-A846-77B14EB5AE73}"/>
              </a:ext>
            </a:extLst>
          </p:cNvPr>
          <p:cNvSpPr>
            <a:spLocks noChangeAspect="1"/>
          </p:cNvSpPr>
          <p:nvPr/>
        </p:nvSpPr>
        <p:spPr bwMode="auto">
          <a:xfrm>
            <a:off x="5742030" y="2467386"/>
            <a:ext cx="609685" cy="609685"/>
          </a:xfrm>
          <a:custGeom>
            <a:avLst/>
            <a:gdLst>
              <a:gd name="T0" fmla="*/ 0 w 12800"/>
              <a:gd name="T1" fmla="*/ 9309 h 12800"/>
              <a:gd name="T2" fmla="*/ 3491 w 12800"/>
              <a:gd name="T3" fmla="*/ 9309 h 12800"/>
              <a:gd name="T4" fmla="*/ 3491 w 12800"/>
              <a:gd name="T5" fmla="*/ 12800 h 12800"/>
              <a:gd name="T6" fmla="*/ 0 w 12800"/>
              <a:gd name="T7" fmla="*/ 12800 h 12800"/>
              <a:gd name="T8" fmla="*/ 0 w 12800"/>
              <a:gd name="T9" fmla="*/ 9309 h 12800"/>
              <a:gd name="T10" fmla="*/ 4655 w 12800"/>
              <a:gd name="T11" fmla="*/ 4655 h 12800"/>
              <a:gd name="T12" fmla="*/ 8145 w 12800"/>
              <a:gd name="T13" fmla="*/ 4655 h 12800"/>
              <a:gd name="T14" fmla="*/ 8145 w 12800"/>
              <a:gd name="T15" fmla="*/ 8145 h 12800"/>
              <a:gd name="T16" fmla="*/ 4655 w 12800"/>
              <a:gd name="T17" fmla="*/ 8145 h 12800"/>
              <a:gd name="T18" fmla="*/ 4655 w 12800"/>
              <a:gd name="T19" fmla="*/ 4655 h 12800"/>
              <a:gd name="T20" fmla="*/ 0 w 12800"/>
              <a:gd name="T21" fmla="*/ 4655 h 12800"/>
              <a:gd name="T22" fmla="*/ 3491 w 12800"/>
              <a:gd name="T23" fmla="*/ 4655 h 12800"/>
              <a:gd name="T24" fmla="*/ 3491 w 12800"/>
              <a:gd name="T25" fmla="*/ 8145 h 12800"/>
              <a:gd name="T26" fmla="*/ 0 w 12800"/>
              <a:gd name="T27" fmla="*/ 8145 h 12800"/>
              <a:gd name="T28" fmla="*/ 0 w 12800"/>
              <a:gd name="T29" fmla="*/ 4655 h 12800"/>
              <a:gd name="T30" fmla="*/ 4655 w 12800"/>
              <a:gd name="T31" fmla="*/ 0 h 12800"/>
              <a:gd name="T32" fmla="*/ 8145 w 12800"/>
              <a:gd name="T33" fmla="*/ 0 h 12800"/>
              <a:gd name="T34" fmla="*/ 8145 w 12800"/>
              <a:gd name="T35" fmla="*/ 3491 h 12800"/>
              <a:gd name="T36" fmla="*/ 4655 w 12800"/>
              <a:gd name="T37" fmla="*/ 3491 h 12800"/>
              <a:gd name="T38" fmla="*/ 4655 w 12800"/>
              <a:gd name="T39" fmla="*/ 0 h 12800"/>
              <a:gd name="T40" fmla="*/ 0 w 12800"/>
              <a:gd name="T41" fmla="*/ 0 h 12800"/>
              <a:gd name="T42" fmla="*/ 3491 w 12800"/>
              <a:gd name="T43" fmla="*/ 0 h 12800"/>
              <a:gd name="T44" fmla="*/ 3491 w 12800"/>
              <a:gd name="T45" fmla="*/ 3491 h 12800"/>
              <a:gd name="T46" fmla="*/ 0 w 12800"/>
              <a:gd name="T47" fmla="*/ 3491 h 12800"/>
              <a:gd name="T48" fmla="*/ 0 w 12800"/>
              <a:gd name="T49" fmla="*/ 0 h 12800"/>
              <a:gd name="T50" fmla="*/ 9309 w 12800"/>
              <a:gd name="T51" fmla="*/ 9309 h 12800"/>
              <a:gd name="T52" fmla="*/ 12800 w 12800"/>
              <a:gd name="T53" fmla="*/ 9309 h 12800"/>
              <a:gd name="T54" fmla="*/ 12800 w 12800"/>
              <a:gd name="T55" fmla="*/ 12800 h 12800"/>
              <a:gd name="T56" fmla="*/ 9309 w 12800"/>
              <a:gd name="T57" fmla="*/ 12800 h 12800"/>
              <a:gd name="T58" fmla="*/ 9309 w 12800"/>
              <a:gd name="T59" fmla="*/ 9309 h 12800"/>
              <a:gd name="T60" fmla="*/ 4655 w 12800"/>
              <a:gd name="T61" fmla="*/ 9309 h 12800"/>
              <a:gd name="T62" fmla="*/ 8145 w 12800"/>
              <a:gd name="T63" fmla="*/ 9309 h 12800"/>
              <a:gd name="T64" fmla="*/ 8145 w 12800"/>
              <a:gd name="T65" fmla="*/ 12800 h 12800"/>
              <a:gd name="T66" fmla="*/ 4655 w 12800"/>
              <a:gd name="T67" fmla="*/ 12800 h 12800"/>
              <a:gd name="T68" fmla="*/ 4655 w 12800"/>
              <a:gd name="T69" fmla="*/ 9309 h 12800"/>
              <a:gd name="T70" fmla="*/ 9309 w 12800"/>
              <a:gd name="T71" fmla="*/ 0 h 12800"/>
              <a:gd name="T72" fmla="*/ 12800 w 12800"/>
              <a:gd name="T73" fmla="*/ 0 h 12800"/>
              <a:gd name="T74" fmla="*/ 12800 w 12800"/>
              <a:gd name="T75" fmla="*/ 3491 h 12800"/>
              <a:gd name="T76" fmla="*/ 9309 w 12800"/>
              <a:gd name="T77" fmla="*/ 3491 h 12800"/>
              <a:gd name="T78" fmla="*/ 9309 w 12800"/>
              <a:gd name="T79" fmla="*/ 0 h 12800"/>
              <a:gd name="T80" fmla="*/ 9309 w 12800"/>
              <a:gd name="T81" fmla="*/ 4655 h 12800"/>
              <a:gd name="T82" fmla="*/ 12800 w 12800"/>
              <a:gd name="T83" fmla="*/ 4655 h 12800"/>
              <a:gd name="T84" fmla="*/ 12800 w 12800"/>
              <a:gd name="T85" fmla="*/ 8145 h 12800"/>
              <a:gd name="T86" fmla="*/ 9309 w 12800"/>
              <a:gd name="T87" fmla="*/ 8145 h 12800"/>
              <a:gd name="T88" fmla="*/ 9309 w 12800"/>
              <a:gd name="T89" fmla="*/ 4655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800" h="12800">
                <a:moveTo>
                  <a:pt x="0" y="9309"/>
                </a:moveTo>
                <a:lnTo>
                  <a:pt x="3491" y="9309"/>
                </a:lnTo>
                <a:lnTo>
                  <a:pt x="3491" y="12800"/>
                </a:lnTo>
                <a:lnTo>
                  <a:pt x="0" y="12800"/>
                </a:lnTo>
                <a:lnTo>
                  <a:pt x="0" y="9309"/>
                </a:lnTo>
                <a:close/>
                <a:moveTo>
                  <a:pt x="4655" y="4655"/>
                </a:moveTo>
                <a:lnTo>
                  <a:pt x="8145" y="4655"/>
                </a:lnTo>
                <a:lnTo>
                  <a:pt x="8145" y="8145"/>
                </a:lnTo>
                <a:lnTo>
                  <a:pt x="4655" y="8145"/>
                </a:lnTo>
                <a:lnTo>
                  <a:pt x="4655" y="4655"/>
                </a:lnTo>
                <a:close/>
                <a:moveTo>
                  <a:pt x="0" y="4655"/>
                </a:moveTo>
                <a:lnTo>
                  <a:pt x="3491" y="4655"/>
                </a:lnTo>
                <a:lnTo>
                  <a:pt x="3491" y="8145"/>
                </a:lnTo>
                <a:lnTo>
                  <a:pt x="0" y="8145"/>
                </a:lnTo>
                <a:lnTo>
                  <a:pt x="0" y="4655"/>
                </a:lnTo>
                <a:close/>
                <a:moveTo>
                  <a:pt x="4655" y="0"/>
                </a:moveTo>
                <a:lnTo>
                  <a:pt x="8145" y="0"/>
                </a:lnTo>
                <a:lnTo>
                  <a:pt x="8145" y="3491"/>
                </a:lnTo>
                <a:lnTo>
                  <a:pt x="4655" y="3491"/>
                </a:lnTo>
                <a:lnTo>
                  <a:pt x="4655" y="0"/>
                </a:lnTo>
                <a:close/>
                <a:moveTo>
                  <a:pt x="0" y="0"/>
                </a:moveTo>
                <a:lnTo>
                  <a:pt x="3491" y="0"/>
                </a:lnTo>
                <a:lnTo>
                  <a:pt x="3491" y="3491"/>
                </a:lnTo>
                <a:lnTo>
                  <a:pt x="0" y="3491"/>
                </a:lnTo>
                <a:lnTo>
                  <a:pt x="0" y="0"/>
                </a:lnTo>
                <a:close/>
                <a:moveTo>
                  <a:pt x="9309" y="9309"/>
                </a:moveTo>
                <a:lnTo>
                  <a:pt x="12800" y="9309"/>
                </a:lnTo>
                <a:lnTo>
                  <a:pt x="12800" y="12800"/>
                </a:lnTo>
                <a:lnTo>
                  <a:pt x="9309" y="12800"/>
                </a:lnTo>
                <a:lnTo>
                  <a:pt x="9309" y="9309"/>
                </a:lnTo>
                <a:close/>
                <a:moveTo>
                  <a:pt x="4655" y="9309"/>
                </a:moveTo>
                <a:lnTo>
                  <a:pt x="8145" y="9309"/>
                </a:lnTo>
                <a:lnTo>
                  <a:pt x="8145" y="12800"/>
                </a:lnTo>
                <a:lnTo>
                  <a:pt x="4655" y="12800"/>
                </a:lnTo>
                <a:lnTo>
                  <a:pt x="4655" y="9309"/>
                </a:lnTo>
                <a:close/>
                <a:moveTo>
                  <a:pt x="9309" y="0"/>
                </a:moveTo>
                <a:lnTo>
                  <a:pt x="12800" y="0"/>
                </a:lnTo>
                <a:lnTo>
                  <a:pt x="12800" y="3491"/>
                </a:lnTo>
                <a:lnTo>
                  <a:pt x="9309" y="3491"/>
                </a:lnTo>
                <a:lnTo>
                  <a:pt x="9309" y="0"/>
                </a:lnTo>
                <a:close/>
                <a:moveTo>
                  <a:pt x="9309" y="4655"/>
                </a:moveTo>
                <a:lnTo>
                  <a:pt x="12800" y="4655"/>
                </a:lnTo>
                <a:lnTo>
                  <a:pt x="12800" y="8145"/>
                </a:lnTo>
                <a:lnTo>
                  <a:pt x="9309" y="8145"/>
                </a:lnTo>
                <a:lnTo>
                  <a:pt x="9309" y="46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45" name="iconfont-11800-5580629">
            <a:extLst>
              <a:ext uri="{FF2B5EF4-FFF2-40B4-BE49-F238E27FC236}">
                <a16:creationId xmlns:a16="http://schemas.microsoft.com/office/drawing/2014/main" id="{828076CE-C929-42AC-969D-2E96C5F2FAB5}"/>
              </a:ext>
            </a:extLst>
          </p:cNvPr>
          <p:cNvSpPr>
            <a:spLocks noChangeAspect="1"/>
          </p:cNvSpPr>
          <p:nvPr/>
        </p:nvSpPr>
        <p:spPr bwMode="auto">
          <a:xfrm>
            <a:off x="9307850" y="2515682"/>
            <a:ext cx="609685" cy="513092"/>
          </a:xfrm>
          <a:custGeom>
            <a:avLst/>
            <a:gdLst>
              <a:gd name="T0" fmla="*/ 10033 w 11215"/>
              <a:gd name="T1" fmla="*/ 1687 h 9438"/>
              <a:gd name="T2" fmla="*/ 6455 w 11215"/>
              <a:gd name="T3" fmla="*/ 1687 h 9438"/>
              <a:gd name="T4" fmla="*/ 6102 w 11215"/>
              <a:gd name="T5" fmla="*/ 1452 h 9438"/>
              <a:gd name="T6" fmla="*/ 6094 w 11215"/>
              <a:gd name="T7" fmla="*/ 1431 h 9438"/>
              <a:gd name="T8" fmla="*/ 5686 w 11215"/>
              <a:gd name="T9" fmla="*/ 703 h 9438"/>
              <a:gd name="T10" fmla="*/ 4605 w 11215"/>
              <a:gd name="T11" fmla="*/ 0 h 9438"/>
              <a:gd name="T12" fmla="*/ 1183 w 11215"/>
              <a:gd name="T13" fmla="*/ 0 h 9438"/>
              <a:gd name="T14" fmla="*/ 0 w 11215"/>
              <a:gd name="T15" fmla="*/ 1182 h 9438"/>
              <a:gd name="T16" fmla="*/ 0 w 11215"/>
              <a:gd name="T17" fmla="*/ 8256 h 9438"/>
              <a:gd name="T18" fmla="*/ 1183 w 11215"/>
              <a:gd name="T19" fmla="*/ 9438 h 9438"/>
              <a:gd name="T20" fmla="*/ 10033 w 11215"/>
              <a:gd name="T21" fmla="*/ 9438 h 9438"/>
              <a:gd name="T22" fmla="*/ 11215 w 11215"/>
              <a:gd name="T23" fmla="*/ 8256 h 9438"/>
              <a:gd name="T24" fmla="*/ 11215 w 11215"/>
              <a:gd name="T25" fmla="*/ 2870 h 9438"/>
              <a:gd name="T26" fmla="*/ 10033 w 11215"/>
              <a:gd name="T27" fmla="*/ 1687 h 9438"/>
              <a:gd name="T28" fmla="*/ 1183 w 11215"/>
              <a:gd name="T29" fmla="*/ 800 h 9438"/>
              <a:gd name="T30" fmla="*/ 4605 w 11215"/>
              <a:gd name="T31" fmla="*/ 800 h 9438"/>
              <a:gd name="T32" fmla="*/ 4958 w 11215"/>
              <a:gd name="T33" fmla="*/ 1035 h 9438"/>
              <a:gd name="T34" fmla="*/ 4966 w 11215"/>
              <a:gd name="T35" fmla="*/ 1056 h 9438"/>
              <a:gd name="T36" fmla="*/ 5374 w 11215"/>
              <a:gd name="T37" fmla="*/ 1783 h 9438"/>
              <a:gd name="T38" fmla="*/ 6455 w 11215"/>
              <a:gd name="T39" fmla="*/ 2487 h 9438"/>
              <a:gd name="T40" fmla="*/ 10031 w 11215"/>
              <a:gd name="T41" fmla="*/ 2487 h 9438"/>
              <a:gd name="T42" fmla="*/ 10414 w 11215"/>
              <a:gd name="T43" fmla="*/ 2870 h 9438"/>
              <a:gd name="T44" fmla="*/ 10414 w 11215"/>
              <a:gd name="T45" fmla="*/ 3545 h 9438"/>
              <a:gd name="T46" fmla="*/ 800 w 11215"/>
              <a:gd name="T47" fmla="*/ 3545 h 9438"/>
              <a:gd name="T48" fmla="*/ 800 w 11215"/>
              <a:gd name="T49" fmla="*/ 1182 h 9438"/>
              <a:gd name="T50" fmla="*/ 1183 w 11215"/>
              <a:gd name="T51" fmla="*/ 800 h 9438"/>
              <a:gd name="T52" fmla="*/ 10033 w 11215"/>
              <a:gd name="T53" fmla="*/ 8638 h 9438"/>
              <a:gd name="T54" fmla="*/ 1183 w 11215"/>
              <a:gd name="T55" fmla="*/ 8638 h 9438"/>
              <a:gd name="T56" fmla="*/ 800 w 11215"/>
              <a:gd name="T57" fmla="*/ 8256 h 9438"/>
              <a:gd name="T58" fmla="*/ 800 w 11215"/>
              <a:gd name="T59" fmla="*/ 4345 h 9438"/>
              <a:gd name="T60" fmla="*/ 10414 w 11215"/>
              <a:gd name="T61" fmla="*/ 4345 h 9438"/>
              <a:gd name="T62" fmla="*/ 10414 w 11215"/>
              <a:gd name="T63" fmla="*/ 8256 h 9438"/>
              <a:gd name="T64" fmla="*/ 10033 w 11215"/>
              <a:gd name="T65" fmla="*/ 8638 h 9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1215" h="9438">
                <a:moveTo>
                  <a:pt x="10033" y="1687"/>
                </a:moveTo>
                <a:lnTo>
                  <a:pt x="6455" y="1687"/>
                </a:lnTo>
                <a:cubicBezTo>
                  <a:pt x="6300" y="1687"/>
                  <a:pt x="6161" y="1595"/>
                  <a:pt x="6102" y="1452"/>
                </a:cubicBezTo>
                <a:lnTo>
                  <a:pt x="6094" y="1431"/>
                </a:lnTo>
                <a:lnTo>
                  <a:pt x="5686" y="703"/>
                </a:lnTo>
                <a:cubicBezTo>
                  <a:pt x="5497" y="275"/>
                  <a:pt x="5075" y="0"/>
                  <a:pt x="4605" y="0"/>
                </a:cubicBezTo>
                <a:lnTo>
                  <a:pt x="1183" y="0"/>
                </a:lnTo>
                <a:cubicBezTo>
                  <a:pt x="531" y="0"/>
                  <a:pt x="0" y="530"/>
                  <a:pt x="0" y="1182"/>
                </a:cubicBezTo>
                <a:lnTo>
                  <a:pt x="0" y="8256"/>
                </a:lnTo>
                <a:cubicBezTo>
                  <a:pt x="0" y="8907"/>
                  <a:pt x="530" y="9438"/>
                  <a:pt x="1183" y="9438"/>
                </a:cubicBezTo>
                <a:lnTo>
                  <a:pt x="10033" y="9438"/>
                </a:lnTo>
                <a:cubicBezTo>
                  <a:pt x="10684" y="9438"/>
                  <a:pt x="11215" y="8908"/>
                  <a:pt x="11215" y="8256"/>
                </a:cubicBezTo>
                <a:lnTo>
                  <a:pt x="11215" y="2870"/>
                </a:lnTo>
                <a:cubicBezTo>
                  <a:pt x="11214" y="2217"/>
                  <a:pt x="10684" y="1687"/>
                  <a:pt x="10033" y="1687"/>
                </a:cubicBezTo>
                <a:close/>
                <a:moveTo>
                  <a:pt x="1183" y="800"/>
                </a:moveTo>
                <a:lnTo>
                  <a:pt x="4605" y="800"/>
                </a:lnTo>
                <a:cubicBezTo>
                  <a:pt x="4760" y="800"/>
                  <a:pt x="4899" y="892"/>
                  <a:pt x="4958" y="1035"/>
                </a:cubicBezTo>
                <a:lnTo>
                  <a:pt x="4966" y="1056"/>
                </a:lnTo>
                <a:lnTo>
                  <a:pt x="5374" y="1783"/>
                </a:lnTo>
                <a:cubicBezTo>
                  <a:pt x="5563" y="2212"/>
                  <a:pt x="5985" y="2487"/>
                  <a:pt x="6455" y="2487"/>
                </a:cubicBezTo>
                <a:lnTo>
                  <a:pt x="10031" y="2487"/>
                </a:lnTo>
                <a:cubicBezTo>
                  <a:pt x="10243" y="2487"/>
                  <a:pt x="10414" y="2658"/>
                  <a:pt x="10414" y="2870"/>
                </a:cubicBezTo>
                <a:lnTo>
                  <a:pt x="10414" y="3545"/>
                </a:lnTo>
                <a:lnTo>
                  <a:pt x="800" y="3545"/>
                </a:lnTo>
                <a:lnTo>
                  <a:pt x="800" y="1182"/>
                </a:lnTo>
                <a:cubicBezTo>
                  <a:pt x="800" y="971"/>
                  <a:pt x="971" y="800"/>
                  <a:pt x="1183" y="800"/>
                </a:cubicBezTo>
                <a:close/>
                <a:moveTo>
                  <a:pt x="10033" y="8638"/>
                </a:moveTo>
                <a:lnTo>
                  <a:pt x="1183" y="8638"/>
                </a:lnTo>
                <a:cubicBezTo>
                  <a:pt x="971" y="8638"/>
                  <a:pt x="800" y="8467"/>
                  <a:pt x="800" y="8256"/>
                </a:cubicBezTo>
                <a:lnTo>
                  <a:pt x="800" y="4345"/>
                </a:lnTo>
                <a:lnTo>
                  <a:pt x="10414" y="4345"/>
                </a:lnTo>
                <a:lnTo>
                  <a:pt x="10414" y="8256"/>
                </a:lnTo>
                <a:cubicBezTo>
                  <a:pt x="10414" y="8466"/>
                  <a:pt x="10243" y="8638"/>
                  <a:pt x="10033" y="86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</p:spTree>
    <p:custDataLst>
      <p:tags r:id="rId1"/>
    </p:custDataLst>
    <p:extLst>
      <p:ext uri="{BB962C8B-B14F-4D97-AF65-F5344CB8AC3E}">
        <p14:creationId xmlns:p14="http://schemas.microsoft.com/office/powerpoint/2010/main" val="342061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4" accel="40000" de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27" grpId="0"/>
      <p:bldP spid="28" grpId="0"/>
      <p:bldP spid="35" grpId="0"/>
      <p:bldP spid="36" grpId="0"/>
      <p:bldP spid="38" grpId="0"/>
      <p:bldP spid="39" grpId="0"/>
      <p:bldP spid="42" grpId="0" animBg="1"/>
      <p:bldP spid="43" grpId="0" animBg="1"/>
      <p:bldP spid="44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8C375-5097-41B4-A644-3C998B185C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>
                <a:latin typeface="+mn-lt"/>
                <a:cs typeface="+mn-ea"/>
                <a:sym typeface="+mn-lt"/>
              </a:rPr>
              <a:t>扩展功能</a:t>
            </a:r>
            <a:endParaRPr lang="en-US" b="1" dirty="0">
              <a:latin typeface="+mn-lt"/>
              <a:cs typeface="+mn-ea"/>
              <a:sym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396CD6-0FD5-4974-8BE2-76A1262E4E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Extended Functions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83FC9959-02A1-4372-BB1D-60FC09A23EB6}"/>
              </a:ext>
            </a:extLst>
          </p:cNvPr>
          <p:cNvSpPr>
            <a:spLocks noEditPoints="1"/>
          </p:cNvSpPr>
          <p:nvPr/>
        </p:nvSpPr>
        <p:spPr bwMode="auto">
          <a:xfrm>
            <a:off x="1391233" y="1974336"/>
            <a:ext cx="1970364" cy="1990443"/>
          </a:xfrm>
          <a:custGeom>
            <a:avLst/>
            <a:gdLst>
              <a:gd name="T0" fmla="*/ 503 w 987"/>
              <a:gd name="T1" fmla="*/ 987 h 987"/>
              <a:gd name="T2" fmla="*/ 363 w 987"/>
              <a:gd name="T3" fmla="*/ 929 h 987"/>
              <a:gd name="T4" fmla="*/ 363 w 987"/>
              <a:gd name="T5" fmla="*/ 929 h 987"/>
              <a:gd name="T6" fmla="*/ 77 w 987"/>
              <a:gd name="T7" fmla="*/ 643 h 987"/>
              <a:gd name="T8" fmla="*/ 77 w 987"/>
              <a:gd name="T9" fmla="*/ 363 h 987"/>
              <a:gd name="T10" fmla="*/ 363 w 987"/>
              <a:gd name="T11" fmla="*/ 77 h 987"/>
              <a:gd name="T12" fmla="*/ 643 w 987"/>
              <a:gd name="T13" fmla="*/ 77 h 987"/>
              <a:gd name="T14" fmla="*/ 929 w 987"/>
              <a:gd name="T15" fmla="*/ 363 h 987"/>
              <a:gd name="T16" fmla="*/ 987 w 987"/>
              <a:gd name="T17" fmla="*/ 503 h 987"/>
              <a:gd name="T18" fmla="*/ 929 w 987"/>
              <a:gd name="T19" fmla="*/ 643 h 987"/>
              <a:gd name="T20" fmla="*/ 643 w 987"/>
              <a:gd name="T21" fmla="*/ 929 h 987"/>
              <a:gd name="T22" fmla="*/ 503 w 987"/>
              <a:gd name="T23" fmla="*/ 987 h 987"/>
              <a:gd name="T24" fmla="*/ 420 w 987"/>
              <a:gd name="T25" fmla="*/ 872 h 987"/>
              <a:gd name="T26" fmla="*/ 587 w 987"/>
              <a:gd name="T27" fmla="*/ 872 h 987"/>
              <a:gd name="T28" fmla="*/ 872 w 987"/>
              <a:gd name="T29" fmla="*/ 587 h 987"/>
              <a:gd name="T30" fmla="*/ 872 w 987"/>
              <a:gd name="T31" fmla="*/ 420 h 987"/>
              <a:gd name="T32" fmla="*/ 587 w 987"/>
              <a:gd name="T33" fmla="*/ 134 h 987"/>
              <a:gd name="T34" fmla="*/ 420 w 987"/>
              <a:gd name="T35" fmla="*/ 134 h 987"/>
              <a:gd name="T36" fmla="*/ 134 w 987"/>
              <a:gd name="T37" fmla="*/ 420 h 987"/>
              <a:gd name="T38" fmla="*/ 134 w 987"/>
              <a:gd name="T39" fmla="*/ 587 h 987"/>
              <a:gd name="T40" fmla="*/ 420 w 987"/>
              <a:gd name="T41" fmla="*/ 872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87" h="987">
                <a:moveTo>
                  <a:pt x="503" y="987"/>
                </a:moveTo>
                <a:cubicBezTo>
                  <a:pt x="452" y="987"/>
                  <a:pt x="402" y="968"/>
                  <a:pt x="363" y="929"/>
                </a:cubicBezTo>
                <a:cubicBezTo>
                  <a:pt x="363" y="929"/>
                  <a:pt x="363" y="929"/>
                  <a:pt x="363" y="929"/>
                </a:cubicBezTo>
                <a:cubicBezTo>
                  <a:pt x="77" y="643"/>
                  <a:pt x="77" y="643"/>
                  <a:pt x="77" y="643"/>
                </a:cubicBezTo>
                <a:cubicBezTo>
                  <a:pt x="0" y="566"/>
                  <a:pt x="0" y="440"/>
                  <a:pt x="77" y="363"/>
                </a:cubicBezTo>
                <a:cubicBezTo>
                  <a:pt x="363" y="77"/>
                  <a:pt x="363" y="77"/>
                  <a:pt x="363" y="77"/>
                </a:cubicBezTo>
                <a:cubicBezTo>
                  <a:pt x="440" y="0"/>
                  <a:pt x="566" y="0"/>
                  <a:pt x="643" y="77"/>
                </a:cubicBezTo>
                <a:cubicBezTo>
                  <a:pt x="929" y="363"/>
                  <a:pt x="929" y="363"/>
                  <a:pt x="929" y="363"/>
                </a:cubicBezTo>
                <a:cubicBezTo>
                  <a:pt x="966" y="400"/>
                  <a:pt x="987" y="450"/>
                  <a:pt x="987" y="503"/>
                </a:cubicBezTo>
                <a:cubicBezTo>
                  <a:pt x="987" y="556"/>
                  <a:pt x="966" y="606"/>
                  <a:pt x="929" y="643"/>
                </a:cubicBezTo>
                <a:cubicBezTo>
                  <a:pt x="643" y="929"/>
                  <a:pt x="643" y="929"/>
                  <a:pt x="643" y="929"/>
                </a:cubicBezTo>
                <a:cubicBezTo>
                  <a:pt x="605" y="968"/>
                  <a:pt x="554" y="987"/>
                  <a:pt x="503" y="987"/>
                </a:cubicBezTo>
                <a:close/>
                <a:moveTo>
                  <a:pt x="420" y="872"/>
                </a:moveTo>
                <a:cubicBezTo>
                  <a:pt x="466" y="919"/>
                  <a:pt x="541" y="919"/>
                  <a:pt x="587" y="872"/>
                </a:cubicBezTo>
                <a:cubicBezTo>
                  <a:pt x="872" y="587"/>
                  <a:pt x="872" y="587"/>
                  <a:pt x="872" y="587"/>
                </a:cubicBezTo>
                <a:cubicBezTo>
                  <a:pt x="919" y="541"/>
                  <a:pt x="919" y="466"/>
                  <a:pt x="872" y="420"/>
                </a:cubicBezTo>
                <a:cubicBezTo>
                  <a:pt x="587" y="134"/>
                  <a:pt x="587" y="134"/>
                  <a:pt x="587" y="134"/>
                </a:cubicBezTo>
                <a:cubicBezTo>
                  <a:pt x="541" y="88"/>
                  <a:pt x="466" y="88"/>
                  <a:pt x="420" y="134"/>
                </a:cubicBezTo>
                <a:cubicBezTo>
                  <a:pt x="134" y="420"/>
                  <a:pt x="134" y="420"/>
                  <a:pt x="134" y="420"/>
                </a:cubicBezTo>
                <a:cubicBezTo>
                  <a:pt x="88" y="466"/>
                  <a:pt x="88" y="541"/>
                  <a:pt x="134" y="587"/>
                </a:cubicBezTo>
                <a:cubicBezTo>
                  <a:pt x="420" y="872"/>
                  <a:pt x="420" y="872"/>
                  <a:pt x="420" y="87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96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8CCF036-51BD-4E9A-932A-A85F9BAAE540}"/>
              </a:ext>
            </a:extLst>
          </p:cNvPr>
          <p:cNvSpPr>
            <a:spLocks noEditPoints="1"/>
          </p:cNvSpPr>
          <p:nvPr/>
        </p:nvSpPr>
        <p:spPr bwMode="auto">
          <a:xfrm>
            <a:off x="3847764" y="1974336"/>
            <a:ext cx="1970364" cy="1990443"/>
          </a:xfrm>
          <a:custGeom>
            <a:avLst/>
            <a:gdLst>
              <a:gd name="T0" fmla="*/ 503 w 987"/>
              <a:gd name="T1" fmla="*/ 987 h 987"/>
              <a:gd name="T2" fmla="*/ 363 w 987"/>
              <a:gd name="T3" fmla="*/ 929 h 987"/>
              <a:gd name="T4" fmla="*/ 363 w 987"/>
              <a:gd name="T5" fmla="*/ 929 h 987"/>
              <a:gd name="T6" fmla="*/ 77 w 987"/>
              <a:gd name="T7" fmla="*/ 643 h 987"/>
              <a:gd name="T8" fmla="*/ 77 w 987"/>
              <a:gd name="T9" fmla="*/ 363 h 987"/>
              <a:gd name="T10" fmla="*/ 363 w 987"/>
              <a:gd name="T11" fmla="*/ 77 h 987"/>
              <a:gd name="T12" fmla="*/ 643 w 987"/>
              <a:gd name="T13" fmla="*/ 77 h 987"/>
              <a:gd name="T14" fmla="*/ 929 w 987"/>
              <a:gd name="T15" fmla="*/ 363 h 987"/>
              <a:gd name="T16" fmla="*/ 987 w 987"/>
              <a:gd name="T17" fmla="*/ 503 h 987"/>
              <a:gd name="T18" fmla="*/ 929 w 987"/>
              <a:gd name="T19" fmla="*/ 643 h 987"/>
              <a:gd name="T20" fmla="*/ 643 w 987"/>
              <a:gd name="T21" fmla="*/ 929 h 987"/>
              <a:gd name="T22" fmla="*/ 503 w 987"/>
              <a:gd name="T23" fmla="*/ 987 h 987"/>
              <a:gd name="T24" fmla="*/ 419 w 987"/>
              <a:gd name="T25" fmla="*/ 872 h 987"/>
              <a:gd name="T26" fmla="*/ 586 w 987"/>
              <a:gd name="T27" fmla="*/ 872 h 987"/>
              <a:gd name="T28" fmla="*/ 872 w 987"/>
              <a:gd name="T29" fmla="*/ 587 h 987"/>
              <a:gd name="T30" fmla="*/ 872 w 987"/>
              <a:gd name="T31" fmla="*/ 420 h 987"/>
              <a:gd name="T32" fmla="*/ 586 w 987"/>
              <a:gd name="T33" fmla="*/ 134 h 987"/>
              <a:gd name="T34" fmla="*/ 419 w 987"/>
              <a:gd name="T35" fmla="*/ 134 h 987"/>
              <a:gd name="T36" fmla="*/ 134 w 987"/>
              <a:gd name="T37" fmla="*/ 420 h 987"/>
              <a:gd name="T38" fmla="*/ 134 w 987"/>
              <a:gd name="T39" fmla="*/ 587 h 987"/>
              <a:gd name="T40" fmla="*/ 419 w 987"/>
              <a:gd name="T41" fmla="*/ 872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87" h="987">
                <a:moveTo>
                  <a:pt x="503" y="987"/>
                </a:moveTo>
                <a:cubicBezTo>
                  <a:pt x="452" y="987"/>
                  <a:pt x="401" y="968"/>
                  <a:pt x="363" y="929"/>
                </a:cubicBezTo>
                <a:cubicBezTo>
                  <a:pt x="363" y="929"/>
                  <a:pt x="363" y="929"/>
                  <a:pt x="363" y="929"/>
                </a:cubicBezTo>
                <a:cubicBezTo>
                  <a:pt x="77" y="643"/>
                  <a:pt x="77" y="643"/>
                  <a:pt x="77" y="643"/>
                </a:cubicBezTo>
                <a:cubicBezTo>
                  <a:pt x="0" y="566"/>
                  <a:pt x="0" y="440"/>
                  <a:pt x="77" y="363"/>
                </a:cubicBezTo>
                <a:cubicBezTo>
                  <a:pt x="363" y="77"/>
                  <a:pt x="363" y="77"/>
                  <a:pt x="363" y="77"/>
                </a:cubicBezTo>
                <a:cubicBezTo>
                  <a:pt x="440" y="0"/>
                  <a:pt x="566" y="0"/>
                  <a:pt x="643" y="77"/>
                </a:cubicBezTo>
                <a:cubicBezTo>
                  <a:pt x="929" y="363"/>
                  <a:pt x="929" y="363"/>
                  <a:pt x="929" y="363"/>
                </a:cubicBezTo>
                <a:cubicBezTo>
                  <a:pt x="966" y="400"/>
                  <a:pt x="987" y="450"/>
                  <a:pt x="987" y="503"/>
                </a:cubicBezTo>
                <a:cubicBezTo>
                  <a:pt x="987" y="556"/>
                  <a:pt x="966" y="606"/>
                  <a:pt x="929" y="643"/>
                </a:cubicBezTo>
                <a:cubicBezTo>
                  <a:pt x="643" y="929"/>
                  <a:pt x="643" y="929"/>
                  <a:pt x="643" y="929"/>
                </a:cubicBezTo>
                <a:cubicBezTo>
                  <a:pt x="604" y="968"/>
                  <a:pt x="554" y="987"/>
                  <a:pt x="503" y="987"/>
                </a:cubicBezTo>
                <a:close/>
                <a:moveTo>
                  <a:pt x="419" y="872"/>
                </a:moveTo>
                <a:cubicBezTo>
                  <a:pt x="465" y="919"/>
                  <a:pt x="540" y="919"/>
                  <a:pt x="586" y="872"/>
                </a:cubicBezTo>
                <a:cubicBezTo>
                  <a:pt x="872" y="587"/>
                  <a:pt x="872" y="587"/>
                  <a:pt x="872" y="587"/>
                </a:cubicBezTo>
                <a:cubicBezTo>
                  <a:pt x="918" y="541"/>
                  <a:pt x="918" y="466"/>
                  <a:pt x="872" y="420"/>
                </a:cubicBezTo>
                <a:cubicBezTo>
                  <a:pt x="586" y="134"/>
                  <a:pt x="586" y="134"/>
                  <a:pt x="586" y="134"/>
                </a:cubicBezTo>
                <a:cubicBezTo>
                  <a:pt x="540" y="88"/>
                  <a:pt x="465" y="88"/>
                  <a:pt x="419" y="134"/>
                </a:cubicBezTo>
                <a:cubicBezTo>
                  <a:pt x="134" y="420"/>
                  <a:pt x="134" y="420"/>
                  <a:pt x="134" y="420"/>
                </a:cubicBezTo>
                <a:cubicBezTo>
                  <a:pt x="87" y="466"/>
                  <a:pt x="87" y="541"/>
                  <a:pt x="134" y="587"/>
                </a:cubicBezTo>
                <a:cubicBezTo>
                  <a:pt x="419" y="872"/>
                  <a:pt x="419" y="872"/>
                  <a:pt x="419" y="872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2"/>
              </a:gs>
            </a:gsLst>
            <a:lin ang="96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6481070-6C1A-496F-955D-8E796C8391A2}"/>
              </a:ext>
            </a:extLst>
          </p:cNvPr>
          <p:cNvSpPr>
            <a:spLocks noEditPoints="1"/>
          </p:cNvSpPr>
          <p:nvPr/>
        </p:nvSpPr>
        <p:spPr bwMode="auto">
          <a:xfrm>
            <a:off x="6341773" y="1974336"/>
            <a:ext cx="1971237" cy="1990443"/>
          </a:xfrm>
          <a:custGeom>
            <a:avLst/>
            <a:gdLst>
              <a:gd name="T0" fmla="*/ 503 w 987"/>
              <a:gd name="T1" fmla="*/ 987 h 987"/>
              <a:gd name="T2" fmla="*/ 363 w 987"/>
              <a:gd name="T3" fmla="*/ 929 h 987"/>
              <a:gd name="T4" fmla="*/ 363 w 987"/>
              <a:gd name="T5" fmla="*/ 929 h 987"/>
              <a:gd name="T6" fmla="*/ 77 w 987"/>
              <a:gd name="T7" fmla="*/ 643 h 987"/>
              <a:gd name="T8" fmla="*/ 77 w 987"/>
              <a:gd name="T9" fmla="*/ 363 h 987"/>
              <a:gd name="T10" fmla="*/ 363 w 987"/>
              <a:gd name="T11" fmla="*/ 77 h 987"/>
              <a:gd name="T12" fmla="*/ 643 w 987"/>
              <a:gd name="T13" fmla="*/ 77 h 987"/>
              <a:gd name="T14" fmla="*/ 929 w 987"/>
              <a:gd name="T15" fmla="*/ 363 h 987"/>
              <a:gd name="T16" fmla="*/ 987 w 987"/>
              <a:gd name="T17" fmla="*/ 503 h 987"/>
              <a:gd name="T18" fmla="*/ 929 w 987"/>
              <a:gd name="T19" fmla="*/ 643 h 987"/>
              <a:gd name="T20" fmla="*/ 643 w 987"/>
              <a:gd name="T21" fmla="*/ 929 h 987"/>
              <a:gd name="T22" fmla="*/ 503 w 987"/>
              <a:gd name="T23" fmla="*/ 987 h 987"/>
              <a:gd name="T24" fmla="*/ 419 w 987"/>
              <a:gd name="T25" fmla="*/ 872 h 987"/>
              <a:gd name="T26" fmla="*/ 586 w 987"/>
              <a:gd name="T27" fmla="*/ 872 h 987"/>
              <a:gd name="T28" fmla="*/ 872 w 987"/>
              <a:gd name="T29" fmla="*/ 587 h 987"/>
              <a:gd name="T30" fmla="*/ 872 w 987"/>
              <a:gd name="T31" fmla="*/ 420 h 987"/>
              <a:gd name="T32" fmla="*/ 586 w 987"/>
              <a:gd name="T33" fmla="*/ 134 h 987"/>
              <a:gd name="T34" fmla="*/ 419 w 987"/>
              <a:gd name="T35" fmla="*/ 134 h 987"/>
              <a:gd name="T36" fmla="*/ 133 w 987"/>
              <a:gd name="T37" fmla="*/ 420 h 987"/>
              <a:gd name="T38" fmla="*/ 133 w 987"/>
              <a:gd name="T39" fmla="*/ 587 h 987"/>
              <a:gd name="T40" fmla="*/ 419 w 987"/>
              <a:gd name="T41" fmla="*/ 872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87" h="987">
                <a:moveTo>
                  <a:pt x="503" y="987"/>
                </a:moveTo>
                <a:cubicBezTo>
                  <a:pt x="452" y="987"/>
                  <a:pt x="401" y="968"/>
                  <a:pt x="363" y="929"/>
                </a:cubicBezTo>
                <a:cubicBezTo>
                  <a:pt x="363" y="929"/>
                  <a:pt x="363" y="929"/>
                  <a:pt x="363" y="929"/>
                </a:cubicBezTo>
                <a:cubicBezTo>
                  <a:pt x="77" y="643"/>
                  <a:pt x="77" y="643"/>
                  <a:pt x="77" y="643"/>
                </a:cubicBezTo>
                <a:cubicBezTo>
                  <a:pt x="0" y="566"/>
                  <a:pt x="0" y="440"/>
                  <a:pt x="77" y="363"/>
                </a:cubicBezTo>
                <a:cubicBezTo>
                  <a:pt x="363" y="77"/>
                  <a:pt x="363" y="77"/>
                  <a:pt x="363" y="77"/>
                </a:cubicBezTo>
                <a:cubicBezTo>
                  <a:pt x="440" y="0"/>
                  <a:pt x="566" y="0"/>
                  <a:pt x="643" y="77"/>
                </a:cubicBezTo>
                <a:cubicBezTo>
                  <a:pt x="929" y="363"/>
                  <a:pt x="929" y="363"/>
                  <a:pt x="929" y="363"/>
                </a:cubicBezTo>
                <a:cubicBezTo>
                  <a:pt x="966" y="400"/>
                  <a:pt x="987" y="450"/>
                  <a:pt x="987" y="503"/>
                </a:cubicBezTo>
                <a:cubicBezTo>
                  <a:pt x="987" y="556"/>
                  <a:pt x="966" y="606"/>
                  <a:pt x="929" y="643"/>
                </a:cubicBezTo>
                <a:cubicBezTo>
                  <a:pt x="643" y="929"/>
                  <a:pt x="643" y="929"/>
                  <a:pt x="643" y="929"/>
                </a:cubicBezTo>
                <a:cubicBezTo>
                  <a:pt x="604" y="968"/>
                  <a:pt x="554" y="987"/>
                  <a:pt x="503" y="987"/>
                </a:cubicBezTo>
                <a:close/>
                <a:moveTo>
                  <a:pt x="419" y="872"/>
                </a:moveTo>
                <a:cubicBezTo>
                  <a:pt x="465" y="919"/>
                  <a:pt x="540" y="919"/>
                  <a:pt x="586" y="872"/>
                </a:cubicBezTo>
                <a:cubicBezTo>
                  <a:pt x="872" y="587"/>
                  <a:pt x="872" y="587"/>
                  <a:pt x="872" y="587"/>
                </a:cubicBezTo>
                <a:cubicBezTo>
                  <a:pt x="918" y="541"/>
                  <a:pt x="918" y="466"/>
                  <a:pt x="872" y="420"/>
                </a:cubicBezTo>
                <a:cubicBezTo>
                  <a:pt x="586" y="134"/>
                  <a:pt x="586" y="134"/>
                  <a:pt x="586" y="134"/>
                </a:cubicBezTo>
                <a:cubicBezTo>
                  <a:pt x="540" y="88"/>
                  <a:pt x="465" y="88"/>
                  <a:pt x="419" y="134"/>
                </a:cubicBezTo>
                <a:cubicBezTo>
                  <a:pt x="133" y="420"/>
                  <a:pt x="133" y="420"/>
                  <a:pt x="133" y="420"/>
                </a:cubicBezTo>
                <a:cubicBezTo>
                  <a:pt x="87" y="466"/>
                  <a:pt x="87" y="541"/>
                  <a:pt x="133" y="587"/>
                </a:cubicBezTo>
                <a:cubicBezTo>
                  <a:pt x="419" y="872"/>
                  <a:pt x="419" y="872"/>
                  <a:pt x="419" y="87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96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CEEAB6A-7EC0-4817-8AEA-607105CACEEA}"/>
              </a:ext>
            </a:extLst>
          </p:cNvPr>
          <p:cNvGrpSpPr/>
          <p:nvPr/>
        </p:nvGrpSpPr>
        <p:grpSpPr>
          <a:xfrm>
            <a:off x="4599665" y="2774834"/>
            <a:ext cx="517525" cy="389445"/>
            <a:chOff x="4600958" y="3036315"/>
            <a:chExt cx="517525" cy="389445"/>
          </a:xfrm>
        </p:grpSpPr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E86EBC2-982C-4EE1-9F9D-420C5E16D9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36327" y="3206046"/>
              <a:ext cx="21868" cy="19785"/>
            </a:xfrm>
            <a:custGeom>
              <a:avLst/>
              <a:gdLst>
                <a:gd name="T0" fmla="*/ 9 w 9"/>
                <a:gd name="T1" fmla="*/ 4 h 8"/>
                <a:gd name="T2" fmla="*/ 4 w 9"/>
                <a:gd name="T3" fmla="*/ 8 h 8"/>
                <a:gd name="T4" fmla="*/ 0 w 9"/>
                <a:gd name="T5" fmla="*/ 4 h 8"/>
                <a:gd name="T6" fmla="*/ 4 w 9"/>
                <a:gd name="T7" fmla="*/ 0 h 8"/>
                <a:gd name="T8" fmla="*/ 9 w 9"/>
                <a:gd name="T9" fmla="*/ 4 h 8"/>
                <a:gd name="T10" fmla="*/ 9 w 9"/>
                <a:gd name="T11" fmla="*/ 4 h 8"/>
                <a:gd name="T12" fmla="*/ 9 w 9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cubicBezTo>
                    <a:pt x="9" y="6"/>
                    <a:pt x="7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2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96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FCC24FB5-92A8-4872-BE6A-0CB6561CC3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93598" y="3240409"/>
              <a:ext cx="21868" cy="18743"/>
            </a:xfrm>
            <a:custGeom>
              <a:avLst/>
              <a:gdLst>
                <a:gd name="T0" fmla="*/ 9 w 9"/>
                <a:gd name="T1" fmla="*/ 4 h 8"/>
                <a:gd name="T2" fmla="*/ 5 w 9"/>
                <a:gd name="T3" fmla="*/ 8 h 8"/>
                <a:gd name="T4" fmla="*/ 0 w 9"/>
                <a:gd name="T5" fmla="*/ 4 h 8"/>
                <a:gd name="T6" fmla="*/ 5 w 9"/>
                <a:gd name="T7" fmla="*/ 0 h 8"/>
                <a:gd name="T8" fmla="*/ 9 w 9"/>
                <a:gd name="T9" fmla="*/ 4 h 8"/>
                <a:gd name="T10" fmla="*/ 9 w 9"/>
                <a:gd name="T11" fmla="*/ 4 h 8"/>
                <a:gd name="T12" fmla="*/ 9 w 9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cubicBezTo>
                    <a:pt x="9" y="6"/>
                    <a:pt x="7" y="8"/>
                    <a:pt x="5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96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6230C68-77BC-40D9-8D1A-7A4040DC9A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51911" y="3177931"/>
              <a:ext cx="20826" cy="18743"/>
            </a:xfrm>
            <a:custGeom>
              <a:avLst/>
              <a:gdLst>
                <a:gd name="T0" fmla="*/ 9 w 9"/>
                <a:gd name="T1" fmla="*/ 4 h 8"/>
                <a:gd name="T2" fmla="*/ 5 w 9"/>
                <a:gd name="T3" fmla="*/ 8 h 8"/>
                <a:gd name="T4" fmla="*/ 0 w 9"/>
                <a:gd name="T5" fmla="*/ 4 h 8"/>
                <a:gd name="T6" fmla="*/ 5 w 9"/>
                <a:gd name="T7" fmla="*/ 0 h 8"/>
                <a:gd name="T8" fmla="*/ 9 w 9"/>
                <a:gd name="T9" fmla="*/ 4 h 8"/>
                <a:gd name="T10" fmla="*/ 9 w 9"/>
                <a:gd name="T11" fmla="*/ 4 h 8"/>
                <a:gd name="T12" fmla="*/ 9 w 9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cubicBezTo>
                    <a:pt x="9" y="6"/>
                    <a:pt x="7" y="8"/>
                    <a:pt x="5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96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A8F1DB35-B02C-4429-839D-5AB9EC3F75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9182" y="3201881"/>
              <a:ext cx="20826" cy="21868"/>
            </a:xfrm>
            <a:custGeom>
              <a:avLst/>
              <a:gdLst>
                <a:gd name="T0" fmla="*/ 9 w 9"/>
                <a:gd name="T1" fmla="*/ 4 h 9"/>
                <a:gd name="T2" fmla="*/ 4 w 9"/>
                <a:gd name="T3" fmla="*/ 9 h 9"/>
                <a:gd name="T4" fmla="*/ 0 w 9"/>
                <a:gd name="T5" fmla="*/ 4 h 9"/>
                <a:gd name="T6" fmla="*/ 4 w 9"/>
                <a:gd name="T7" fmla="*/ 0 h 9"/>
                <a:gd name="T8" fmla="*/ 9 w 9"/>
                <a:gd name="T9" fmla="*/ 4 h 9"/>
                <a:gd name="T10" fmla="*/ 9 w 9"/>
                <a:gd name="T11" fmla="*/ 4 h 9"/>
                <a:gd name="T12" fmla="*/ 9 w 9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4"/>
                  </a:moveTo>
                  <a:cubicBezTo>
                    <a:pt x="9" y="7"/>
                    <a:pt x="7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2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96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158CA9F-8BEA-4CCB-8E95-E2DBCCE70E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3329" y="3130032"/>
              <a:ext cx="21868" cy="20826"/>
            </a:xfrm>
            <a:custGeom>
              <a:avLst/>
              <a:gdLst>
                <a:gd name="T0" fmla="*/ 9 w 9"/>
                <a:gd name="T1" fmla="*/ 4 h 9"/>
                <a:gd name="T2" fmla="*/ 5 w 9"/>
                <a:gd name="T3" fmla="*/ 9 h 9"/>
                <a:gd name="T4" fmla="*/ 0 w 9"/>
                <a:gd name="T5" fmla="*/ 4 h 9"/>
                <a:gd name="T6" fmla="*/ 5 w 9"/>
                <a:gd name="T7" fmla="*/ 0 h 9"/>
                <a:gd name="T8" fmla="*/ 9 w 9"/>
                <a:gd name="T9" fmla="*/ 4 h 9"/>
                <a:gd name="T10" fmla="*/ 9 w 9"/>
                <a:gd name="T11" fmla="*/ 4 h 9"/>
                <a:gd name="T12" fmla="*/ 9 w 9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4"/>
                  </a:moveTo>
                  <a:cubicBezTo>
                    <a:pt x="9" y="7"/>
                    <a:pt x="7" y="9"/>
                    <a:pt x="5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96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164653EE-E016-4FD0-87FA-C0115160F4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00958" y="3036315"/>
              <a:ext cx="517525" cy="389445"/>
            </a:xfrm>
            <a:custGeom>
              <a:avLst/>
              <a:gdLst>
                <a:gd name="T0" fmla="*/ 212 w 217"/>
                <a:gd name="T1" fmla="*/ 127 h 162"/>
                <a:gd name="T2" fmla="*/ 127 w 217"/>
                <a:gd name="T3" fmla="*/ 127 h 162"/>
                <a:gd name="T4" fmla="*/ 122 w 217"/>
                <a:gd name="T5" fmla="*/ 131 h 162"/>
                <a:gd name="T6" fmla="*/ 115 w 217"/>
                <a:gd name="T7" fmla="*/ 138 h 162"/>
                <a:gd name="T8" fmla="*/ 101 w 217"/>
                <a:gd name="T9" fmla="*/ 138 h 162"/>
                <a:gd name="T10" fmla="*/ 94 w 217"/>
                <a:gd name="T11" fmla="*/ 131 h 162"/>
                <a:gd name="T12" fmla="*/ 90 w 217"/>
                <a:gd name="T13" fmla="*/ 127 h 162"/>
                <a:gd name="T14" fmla="*/ 23 w 217"/>
                <a:gd name="T15" fmla="*/ 127 h 162"/>
                <a:gd name="T16" fmla="*/ 23 w 217"/>
                <a:gd name="T17" fmla="*/ 17 h 162"/>
                <a:gd name="T18" fmla="*/ 32 w 217"/>
                <a:gd name="T19" fmla="*/ 8 h 162"/>
                <a:gd name="T20" fmla="*/ 184 w 217"/>
                <a:gd name="T21" fmla="*/ 8 h 162"/>
                <a:gd name="T22" fmla="*/ 193 w 217"/>
                <a:gd name="T23" fmla="*/ 17 h 162"/>
                <a:gd name="T24" fmla="*/ 193 w 217"/>
                <a:gd name="T25" fmla="*/ 99 h 162"/>
                <a:gd name="T26" fmla="*/ 198 w 217"/>
                <a:gd name="T27" fmla="*/ 103 h 162"/>
                <a:gd name="T28" fmla="*/ 202 w 217"/>
                <a:gd name="T29" fmla="*/ 99 h 162"/>
                <a:gd name="T30" fmla="*/ 202 w 217"/>
                <a:gd name="T31" fmla="*/ 17 h 162"/>
                <a:gd name="T32" fmla="*/ 184 w 217"/>
                <a:gd name="T33" fmla="*/ 0 h 162"/>
                <a:gd name="T34" fmla="*/ 32 w 217"/>
                <a:gd name="T35" fmla="*/ 0 h 162"/>
                <a:gd name="T36" fmla="*/ 14 w 217"/>
                <a:gd name="T37" fmla="*/ 17 h 162"/>
                <a:gd name="T38" fmla="*/ 14 w 217"/>
                <a:gd name="T39" fmla="*/ 127 h 162"/>
                <a:gd name="T40" fmla="*/ 4 w 217"/>
                <a:gd name="T41" fmla="*/ 127 h 162"/>
                <a:gd name="T42" fmla="*/ 0 w 217"/>
                <a:gd name="T43" fmla="*/ 131 h 162"/>
                <a:gd name="T44" fmla="*/ 0 w 217"/>
                <a:gd name="T45" fmla="*/ 138 h 162"/>
                <a:gd name="T46" fmla="*/ 24 w 217"/>
                <a:gd name="T47" fmla="*/ 162 h 162"/>
                <a:gd name="T48" fmla="*/ 193 w 217"/>
                <a:gd name="T49" fmla="*/ 162 h 162"/>
                <a:gd name="T50" fmla="*/ 217 w 217"/>
                <a:gd name="T51" fmla="*/ 138 h 162"/>
                <a:gd name="T52" fmla="*/ 217 w 217"/>
                <a:gd name="T53" fmla="*/ 131 h 162"/>
                <a:gd name="T54" fmla="*/ 212 w 217"/>
                <a:gd name="T55" fmla="*/ 127 h 162"/>
                <a:gd name="T56" fmla="*/ 208 w 217"/>
                <a:gd name="T57" fmla="*/ 138 h 162"/>
                <a:gd name="T58" fmla="*/ 193 w 217"/>
                <a:gd name="T59" fmla="*/ 154 h 162"/>
                <a:gd name="T60" fmla="*/ 24 w 217"/>
                <a:gd name="T61" fmla="*/ 154 h 162"/>
                <a:gd name="T62" fmla="*/ 8 w 217"/>
                <a:gd name="T63" fmla="*/ 138 h 162"/>
                <a:gd name="T64" fmla="*/ 8 w 217"/>
                <a:gd name="T65" fmla="*/ 135 h 162"/>
                <a:gd name="T66" fmla="*/ 86 w 217"/>
                <a:gd name="T67" fmla="*/ 135 h 162"/>
                <a:gd name="T68" fmla="*/ 101 w 217"/>
                <a:gd name="T69" fmla="*/ 147 h 162"/>
                <a:gd name="T70" fmla="*/ 115 w 217"/>
                <a:gd name="T71" fmla="*/ 147 h 162"/>
                <a:gd name="T72" fmla="*/ 130 w 217"/>
                <a:gd name="T73" fmla="*/ 135 h 162"/>
                <a:gd name="T74" fmla="*/ 208 w 217"/>
                <a:gd name="T75" fmla="*/ 135 h 162"/>
                <a:gd name="T76" fmla="*/ 208 w 217"/>
                <a:gd name="T77" fmla="*/ 138 h 162"/>
                <a:gd name="T78" fmla="*/ 208 w 217"/>
                <a:gd name="T79" fmla="*/ 138 h 162"/>
                <a:gd name="T80" fmla="*/ 208 w 217"/>
                <a:gd name="T81" fmla="*/ 13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17" h="162">
                  <a:moveTo>
                    <a:pt x="212" y="127"/>
                  </a:moveTo>
                  <a:cubicBezTo>
                    <a:pt x="127" y="127"/>
                    <a:pt x="127" y="127"/>
                    <a:pt x="127" y="127"/>
                  </a:cubicBezTo>
                  <a:cubicBezTo>
                    <a:pt x="124" y="127"/>
                    <a:pt x="122" y="129"/>
                    <a:pt x="122" y="131"/>
                  </a:cubicBezTo>
                  <a:cubicBezTo>
                    <a:pt x="122" y="135"/>
                    <a:pt x="119" y="138"/>
                    <a:pt x="115" y="138"/>
                  </a:cubicBezTo>
                  <a:cubicBezTo>
                    <a:pt x="101" y="138"/>
                    <a:pt x="101" y="138"/>
                    <a:pt x="101" y="138"/>
                  </a:cubicBezTo>
                  <a:cubicBezTo>
                    <a:pt x="97" y="138"/>
                    <a:pt x="94" y="135"/>
                    <a:pt x="94" y="131"/>
                  </a:cubicBezTo>
                  <a:cubicBezTo>
                    <a:pt x="94" y="129"/>
                    <a:pt x="92" y="127"/>
                    <a:pt x="90" y="127"/>
                  </a:cubicBezTo>
                  <a:cubicBezTo>
                    <a:pt x="23" y="127"/>
                    <a:pt x="23" y="127"/>
                    <a:pt x="23" y="12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2"/>
                    <a:pt x="27" y="8"/>
                    <a:pt x="32" y="8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9" y="8"/>
                    <a:pt x="193" y="12"/>
                    <a:pt x="193" y="17"/>
                  </a:cubicBezTo>
                  <a:cubicBezTo>
                    <a:pt x="193" y="99"/>
                    <a:pt x="193" y="99"/>
                    <a:pt x="193" y="99"/>
                  </a:cubicBezTo>
                  <a:cubicBezTo>
                    <a:pt x="193" y="101"/>
                    <a:pt x="195" y="103"/>
                    <a:pt x="198" y="103"/>
                  </a:cubicBezTo>
                  <a:cubicBezTo>
                    <a:pt x="200" y="103"/>
                    <a:pt x="202" y="101"/>
                    <a:pt x="202" y="99"/>
                  </a:cubicBezTo>
                  <a:cubicBezTo>
                    <a:pt x="202" y="17"/>
                    <a:pt x="202" y="17"/>
                    <a:pt x="202" y="17"/>
                  </a:cubicBezTo>
                  <a:cubicBezTo>
                    <a:pt x="202" y="8"/>
                    <a:pt x="194" y="0"/>
                    <a:pt x="18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2" y="0"/>
                    <a:pt x="14" y="8"/>
                    <a:pt x="14" y="17"/>
                  </a:cubicBezTo>
                  <a:cubicBezTo>
                    <a:pt x="14" y="127"/>
                    <a:pt x="14" y="127"/>
                    <a:pt x="14" y="127"/>
                  </a:cubicBezTo>
                  <a:cubicBezTo>
                    <a:pt x="4" y="127"/>
                    <a:pt x="4" y="127"/>
                    <a:pt x="4" y="127"/>
                  </a:cubicBezTo>
                  <a:cubicBezTo>
                    <a:pt x="2" y="127"/>
                    <a:pt x="0" y="129"/>
                    <a:pt x="0" y="131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51"/>
                    <a:pt x="11" y="162"/>
                    <a:pt x="24" y="162"/>
                  </a:cubicBezTo>
                  <a:cubicBezTo>
                    <a:pt x="193" y="162"/>
                    <a:pt x="193" y="162"/>
                    <a:pt x="193" y="162"/>
                  </a:cubicBezTo>
                  <a:cubicBezTo>
                    <a:pt x="206" y="162"/>
                    <a:pt x="217" y="151"/>
                    <a:pt x="217" y="138"/>
                  </a:cubicBezTo>
                  <a:cubicBezTo>
                    <a:pt x="217" y="131"/>
                    <a:pt x="217" y="131"/>
                    <a:pt x="217" y="131"/>
                  </a:cubicBezTo>
                  <a:cubicBezTo>
                    <a:pt x="217" y="129"/>
                    <a:pt x="215" y="127"/>
                    <a:pt x="212" y="127"/>
                  </a:cubicBezTo>
                  <a:close/>
                  <a:moveTo>
                    <a:pt x="208" y="138"/>
                  </a:moveTo>
                  <a:cubicBezTo>
                    <a:pt x="208" y="147"/>
                    <a:pt x="201" y="154"/>
                    <a:pt x="193" y="154"/>
                  </a:cubicBezTo>
                  <a:cubicBezTo>
                    <a:pt x="24" y="154"/>
                    <a:pt x="24" y="154"/>
                    <a:pt x="24" y="154"/>
                  </a:cubicBezTo>
                  <a:cubicBezTo>
                    <a:pt x="15" y="154"/>
                    <a:pt x="8" y="147"/>
                    <a:pt x="8" y="138"/>
                  </a:cubicBezTo>
                  <a:cubicBezTo>
                    <a:pt x="8" y="135"/>
                    <a:pt x="8" y="135"/>
                    <a:pt x="8" y="135"/>
                  </a:cubicBezTo>
                  <a:cubicBezTo>
                    <a:pt x="86" y="135"/>
                    <a:pt x="86" y="135"/>
                    <a:pt x="86" y="135"/>
                  </a:cubicBezTo>
                  <a:cubicBezTo>
                    <a:pt x="88" y="142"/>
                    <a:pt x="94" y="147"/>
                    <a:pt x="101" y="147"/>
                  </a:cubicBezTo>
                  <a:cubicBezTo>
                    <a:pt x="115" y="147"/>
                    <a:pt x="115" y="147"/>
                    <a:pt x="115" y="147"/>
                  </a:cubicBezTo>
                  <a:cubicBezTo>
                    <a:pt x="122" y="147"/>
                    <a:pt x="128" y="142"/>
                    <a:pt x="130" y="135"/>
                  </a:cubicBezTo>
                  <a:cubicBezTo>
                    <a:pt x="208" y="135"/>
                    <a:pt x="208" y="135"/>
                    <a:pt x="208" y="135"/>
                  </a:cubicBezTo>
                  <a:lnTo>
                    <a:pt x="208" y="138"/>
                  </a:lnTo>
                  <a:close/>
                  <a:moveTo>
                    <a:pt x="208" y="138"/>
                  </a:moveTo>
                  <a:cubicBezTo>
                    <a:pt x="208" y="138"/>
                    <a:pt x="208" y="138"/>
                    <a:pt x="208" y="138"/>
                  </a:cubicBezTo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96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4D0AAF58-BA80-4EA9-A5A4-B1F1AF94FA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9056" y="3079008"/>
              <a:ext cx="363413" cy="240540"/>
            </a:xfrm>
            <a:custGeom>
              <a:avLst/>
              <a:gdLst>
                <a:gd name="T0" fmla="*/ 147 w 152"/>
                <a:gd name="T1" fmla="*/ 0 h 100"/>
                <a:gd name="T2" fmla="*/ 4 w 152"/>
                <a:gd name="T3" fmla="*/ 0 h 100"/>
                <a:gd name="T4" fmla="*/ 0 w 152"/>
                <a:gd name="T5" fmla="*/ 4 h 100"/>
                <a:gd name="T6" fmla="*/ 0 w 152"/>
                <a:gd name="T7" fmla="*/ 95 h 100"/>
                <a:gd name="T8" fmla="*/ 4 w 152"/>
                <a:gd name="T9" fmla="*/ 100 h 100"/>
                <a:gd name="T10" fmla="*/ 147 w 152"/>
                <a:gd name="T11" fmla="*/ 100 h 100"/>
                <a:gd name="T12" fmla="*/ 152 w 152"/>
                <a:gd name="T13" fmla="*/ 95 h 100"/>
                <a:gd name="T14" fmla="*/ 152 w 152"/>
                <a:gd name="T15" fmla="*/ 4 h 100"/>
                <a:gd name="T16" fmla="*/ 147 w 152"/>
                <a:gd name="T17" fmla="*/ 0 h 100"/>
                <a:gd name="T18" fmla="*/ 143 w 152"/>
                <a:gd name="T19" fmla="*/ 91 h 100"/>
                <a:gd name="T20" fmla="*/ 128 w 152"/>
                <a:gd name="T21" fmla="*/ 91 h 100"/>
                <a:gd name="T22" fmla="*/ 128 w 152"/>
                <a:gd name="T23" fmla="*/ 40 h 100"/>
                <a:gd name="T24" fmla="*/ 124 w 152"/>
                <a:gd name="T25" fmla="*/ 36 h 100"/>
                <a:gd name="T26" fmla="*/ 119 w 152"/>
                <a:gd name="T27" fmla="*/ 40 h 100"/>
                <a:gd name="T28" fmla="*/ 119 w 152"/>
                <a:gd name="T29" fmla="*/ 91 h 100"/>
                <a:gd name="T30" fmla="*/ 104 w 152"/>
                <a:gd name="T31" fmla="*/ 91 h 100"/>
                <a:gd name="T32" fmla="*/ 104 w 152"/>
                <a:gd name="T33" fmla="*/ 72 h 100"/>
                <a:gd name="T34" fmla="*/ 100 w 152"/>
                <a:gd name="T35" fmla="*/ 68 h 100"/>
                <a:gd name="T36" fmla="*/ 96 w 152"/>
                <a:gd name="T37" fmla="*/ 72 h 100"/>
                <a:gd name="T38" fmla="*/ 96 w 152"/>
                <a:gd name="T39" fmla="*/ 91 h 100"/>
                <a:gd name="T40" fmla="*/ 80 w 152"/>
                <a:gd name="T41" fmla="*/ 91 h 100"/>
                <a:gd name="T42" fmla="*/ 80 w 152"/>
                <a:gd name="T43" fmla="*/ 63 h 100"/>
                <a:gd name="T44" fmla="*/ 76 w 152"/>
                <a:gd name="T45" fmla="*/ 58 h 100"/>
                <a:gd name="T46" fmla="*/ 72 w 152"/>
                <a:gd name="T47" fmla="*/ 63 h 100"/>
                <a:gd name="T48" fmla="*/ 72 w 152"/>
                <a:gd name="T49" fmla="*/ 91 h 100"/>
                <a:gd name="T50" fmla="*/ 56 w 152"/>
                <a:gd name="T51" fmla="*/ 91 h 100"/>
                <a:gd name="T52" fmla="*/ 56 w 152"/>
                <a:gd name="T53" fmla="*/ 87 h 100"/>
                <a:gd name="T54" fmla="*/ 52 w 152"/>
                <a:gd name="T55" fmla="*/ 83 h 100"/>
                <a:gd name="T56" fmla="*/ 48 w 152"/>
                <a:gd name="T57" fmla="*/ 87 h 100"/>
                <a:gd name="T58" fmla="*/ 48 w 152"/>
                <a:gd name="T59" fmla="*/ 91 h 100"/>
                <a:gd name="T60" fmla="*/ 33 w 152"/>
                <a:gd name="T61" fmla="*/ 91 h 100"/>
                <a:gd name="T62" fmla="*/ 33 w 152"/>
                <a:gd name="T63" fmla="*/ 74 h 100"/>
                <a:gd name="T64" fmla="*/ 28 w 152"/>
                <a:gd name="T65" fmla="*/ 70 h 100"/>
                <a:gd name="T66" fmla="*/ 24 w 152"/>
                <a:gd name="T67" fmla="*/ 74 h 100"/>
                <a:gd name="T68" fmla="*/ 24 w 152"/>
                <a:gd name="T69" fmla="*/ 91 h 100"/>
                <a:gd name="T70" fmla="*/ 9 w 152"/>
                <a:gd name="T71" fmla="*/ 91 h 100"/>
                <a:gd name="T72" fmla="*/ 9 w 152"/>
                <a:gd name="T73" fmla="*/ 8 h 100"/>
                <a:gd name="T74" fmla="*/ 143 w 152"/>
                <a:gd name="T75" fmla="*/ 8 h 100"/>
                <a:gd name="T76" fmla="*/ 143 w 152"/>
                <a:gd name="T77" fmla="*/ 91 h 100"/>
                <a:gd name="T78" fmla="*/ 143 w 152"/>
                <a:gd name="T79" fmla="*/ 91 h 100"/>
                <a:gd name="T80" fmla="*/ 143 w 152"/>
                <a:gd name="T81" fmla="*/ 91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2" h="100">
                  <a:moveTo>
                    <a:pt x="14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95"/>
                    <a:pt x="0" y="95"/>
                    <a:pt x="0" y="95"/>
                  </a:cubicBezTo>
                  <a:cubicBezTo>
                    <a:pt x="0" y="98"/>
                    <a:pt x="2" y="100"/>
                    <a:pt x="4" y="100"/>
                  </a:cubicBezTo>
                  <a:cubicBezTo>
                    <a:pt x="147" y="100"/>
                    <a:pt x="147" y="100"/>
                    <a:pt x="147" y="100"/>
                  </a:cubicBezTo>
                  <a:cubicBezTo>
                    <a:pt x="150" y="100"/>
                    <a:pt x="152" y="98"/>
                    <a:pt x="152" y="95"/>
                  </a:cubicBezTo>
                  <a:cubicBezTo>
                    <a:pt x="152" y="4"/>
                    <a:pt x="152" y="4"/>
                    <a:pt x="152" y="4"/>
                  </a:cubicBezTo>
                  <a:cubicBezTo>
                    <a:pt x="152" y="2"/>
                    <a:pt x="150" y="0"/>
                    <a:pt x="147" y="0"/>
                  </a:cubicBezTo>
                  <a:close/>
                  <a:moveTo>
                    <a:pt x="143" y="91"/>
                  </a:moveTo>
                  <a:cubicBezTo>
                    <a:pt x="128" y="91"/>
                    <a:pt x="128" y="91"/>
                    <a:pt x="128" y="91"/>
                  </a:cubicBezTo>
                  <a:cubicBezTo>
                    <a:pt x="128" y="40"/>
                    <a:pt x="128" y="40"/>
                    <a:pt x="128" y="40"/>
                  </a:cubicBezTo>
                  <a:cubicBezTo>
                    <a:pt x="128" y="38"/>
                    <a:pt x="126" y="36"/>
                    <a:pt x="124" y="36"/>
                  </a:cubicBezTo>
                  <a:cubicBezTo>
                    <a:pt x="121" y="36"/>
                    <a:pt x="119" y="38"/>
                    <a:pt x="119" y="40"/>
                  </a:cubicBezTo>
                  <a:cubicBezTo>
                    <a:pt x="119" y="91"/>
                    <a:pt x="119" y="91"/>
                    <a:pt x="119" y="91"/>
                  </a:cubicBezTo>
                  <a:cubicBezTo>
                    <a:pt x="104" y="91"/>
                    <a:pt x="104" y="91"/>
                    <a:pt x="104" y="91"/>
                  </a:cubicBezTo>
                  <a:cubicBezTo>
                    <a:pt x="104" y="72"/>
                    <a:pt x="104" y="72"/>
                    <a:pt x="104" y="72"/>
                  </a:cubicBezTo>
                  <a:cubicBezTo>
                    <a:pt x="104" y="70"/>
                    <a:pt x="102" y="68"/>
                    <a:pt x="100" y="68"/>
                  </a:cubicBezTo>
                  <a:cubicBezTo>
                    <a:pt x="97" y="68"/>
                    <a:pt x="96" y="70"/>
                    <a:pt x="96" y="72"/>
                  </a:cubicBezTo>
                  <a:cubicBezTo>
                    <a:pt x="96" y="91"/>
                    <a:pt x="96" y="91"/>
                    <a:pt x="96" y="91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63"/>
                    <a:pt x="80" y="63"/>
                    <a:pt x="80" y="63"/>
                  </a:cubicBezTo>
                  <a:cubicBezTo>
                    <a:pt x="80" y="60"/>
                    <a:pt x="78" y="58"/>
                    <a:pt x="76" y="58"/>
                  </a:cubicBezTo>
                  <a:cubicBezTo>
                    <a:pt x="74" y="58"/>
                    <a:pt x="72" y="60"/>
                    <a:pt x="72" y="63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56" y="91"/>
                    <a:pt x="56" y="91"/>
                    <a:pt x="56" y="91"/>
                  </a:cubicBezTo>
                  <a:cubicBezTo>
                    <a:pt x="56" y="87"/>
                    <a:pt x="56" y="87"/>
                    <a:pt x="56" y="87"/>
                  </a:cubicBezTo>
                  <a:cubicBezTo>
                    <a:pt x="56" y="85"/>
                    <a:pt x="55" y="83"/>
                    <a:pt x="52" y="83"/>
                  </a:cubicBezTo>
                  <a:cubicBezTo>
                    <a:pt x="50" y="83"/>
                    <a:pt x="48" y="85"/>
                    <a:pt x="48" y="87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74"/>
                    <a:pt x="33" y="74"/>
                    <a:pt x="33" y="74"/>
                  </a:cubicBezTo>
                  <a:cubicBezTo>
                    <a:pt x="33" y="72"/>
                    <a:pt x="31" y="70"/>
                    <a:pt x="28" y="70"/>
                  </a:cubicBezTo>
                  <a:cubicBezTo>
                    <a:pt x="26" y="70"/>
                    <a:pt x="24" y="72"/>
                    <a:pt x="24" y="74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43" y="8"/>
                    <a:pt x="143" y="8"/>
                    <a:pt x="143" y="8"/>
                  </a:cubicBezTo>
                  <a:lnTo>
                    <a:pt x="143" y="91"/>
                  </a:lnTo>
                  <a:close/>
                  <a:moveTo>
                    <a:pt x="143" y="91"/>
                  </a:moveTo>
                  <a:cubicBezTo>
                    <a:pt x="143" y="91"/>
                    <a:pt x="143" y="91"/>
                    <a:pt x="143" y="91"/>
                  </a:cubicBezTo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96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9920146B-B610-4761-9D13-6265BF26E5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61211" y="3302887"/>
              <a:ext cx="19785" cy="21868"/>
            </a:xfrm>
            <a:custGeom>
              <a:avLst/>
              <a:gdLst>
                <a:gd name="T0" fmla="*/ 8 w 8"/>
                <a:gd name="T1" fmla="*/ 4 h 9"/>
                <a:gd name="T2" fmla="*/ 4 w 8"/>
                <a:gd name="T3" fmla="*/ 9 h 9"/>
                <a:gd name="T4" fmla="*/ 0 w 8"/>
                <a:gd name="T5" fmla="*/ 4 h 9"/>
                <a:gd name="T6" fmla="*/ 4 w 8"/>
                <a:gd name="T7" fmla="*/ 0 h 9"/>
                <a:gd name="T8" fmla="*/ 8 w 8"/>
                <a:gd name="T9" fmla="*/ 4 h 9"/>
                <a:gd name="T10" fmla="*/ 8 w 8"/>
                <a:gd name="T11" fmla="*/ 4 h 9"/>
                <a:gd name="T12" fmla="*/ 8 w 8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">
                  <a:moveTo>
                    <a:pt x="8" y="4"/>
                  </a:moveTo>
                  <a:cubicBezTo>
                    <a:pt x="8" y="7"/>
                    <a:pt x="7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96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F601853-14B4-44C2-B2B7-766BFD7F00B3}"/>
              </a:ext>
            </a:extLst>
          </p:cNvPr>
          <p:cNvGrpSpPr/>
          <p:nvPr/>
        </p:nvGrpSpPr>
        <p:grpSpPr>
          <a:xfrm>
            <a:off x="2130148" y="2708710"/>
            <a:ext cx="492535" cy="521690"/>
            <a:chOff x="-628650" y="6051550"/>
            <a:chExt cx="750888" cy="795338"/>
          </a:xfr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9600000" scaled="0"/>
          </a:gradFill>
        </p:grpSpPr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11830C93-1CE1-4DB4-B66B-75A046D3B0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628650" y="6051550"/>
              <a:ext cx="750888" cy="795338"/>
            </a:xfrm>
            <a:custGeom>
              <a:avLst/>
              <a:gdLst>
                <a:gd name="T0" fmla="*/ 188 w 206"/>
                <a:gd name="T1" fmla="*/ 18 h 217"/>
                <a:gd name="T2" fmla="*/ 184 w 206"/>
                <a:gd name="T3" fmla="*/ 0 h 217"/>
                <a:gd name="T4" fmla="*/ 180 w 206"/>
                <a:gd name="T5" fmla="*/ 21 h 217"/>
                <a:gd name="T6" fmla="*/ 97 w 206"/>
                <a:gd name="T7" fmla="*/ 13 h 217"/>
                <a:gd name="T8" fmla="*/ 0 w 206"/>
                <a:gd name="T9" fmla="*/ 110 h 217"/>
                <a:gd name="T10" fmla="*/ 37 w 206"/>
                <a:gd name="T11" fmla="*/ 187 h 217"/>
                <a:gd name="T12" fmla="*/ 14 w 206"/>
                <a:gd name="T13" fmla="*/ 216 h 217"/>
                <a:gd name="T14" fmla="*/ 20 w 206"/>
                <a:gd name="T15" fmla="*/ 216 h 217"/>
                <a:gd name="T16" fmla="*/ 97 w 206"/>
                <a:gd name="T17" fmla="*/ 207 h 217"/>
                <a:gd name="T18" fmla="*/ 174 w 206"/>
                <a:gd name="T19" fmla="*/ 216 h 217"/>
                <a:gd name="T20" fmla="*/ 180 w 206"/>
                <a:gd name="T21" fmla="*/ 216 h 217"/>
                <a:gd name="T22" fmla="*/ 157 w 206"/>
                <a:gd name="T23" fmla="*/ 187 h 217"/>
                <a:gd name="T24" fmla="*/ 194 w 206"/>
                <a:gd name="T25" fmla="*/ 110 h 217"/>
                <a:gd name="T26" fmla="*/ 179 w 206"/>
                <a:gd name="T27" fmla="*/ 66 h 217"/>
                <a:gd name="T28" fmla="*/ 185 w 206"/>
                <a:gd name="T29" fmla="*/ 110 h 217"/>
                <a:gd name="T30" fmla="*/ 8 w 206"/>
                <a:gd name="T31" fmla="*/ 110 h 217"/>
                <a:gd name="T32" fmla="*/ 156 w 206"/>
                <a:gd name="T33" fmla="*/ 45 h 217"/>
                <a:gd name="T34" fmla="*/ 97 w 206"/>
                <a:gd name="T35" fmla="*/ 43 h 217"/>
                <a:gd name="T36" fmla="*/ 97 w 206"/>
                <a:gd name="T37" fmla="*/ 178 h 217"/>
                <a:gd name="T38" fmla="*/ 162 w 206"/>
                <a:gd name="T39" fmla="*/ 93 h 217"/>
                <a:gd name="T40" fmla="*/ 165 w 206"/>
                <a:gd name="T41" fmla="*/ 48 h 217"/>
                <a:gd name="T42" fmla="*/ 165 w 206"/>
                <a:gd name="T43" fmla="*/ 48 h 217"/>
                <a:gd name="T44" fmla="*/ 202 w 206"/>
                <a:gd name="T45" fmla="*/ 27 h 217"/>
                <a:gd name="T46" fmla="*/ 202 w 206"/>
                <a:gd name="T47" fmla="*/ 18 h 217"/>
                <a:gd name="T48" fmla="*/ 156 w 206"/>
                <a:gd name="T49" fmla="*/ 110 h 217"/>
                <a:gd name="T50" fmla="*/ 38 w 206"/>
                <a:gd name="T51" fmla="*/ 110 h 217"/>
                <a:gd name="T52" fmla="*/ 135 w 206"/>
                <a:gd name="T53" fmla="*/ 66 h 217"/>
                <a:gd name="T54" fmla="*/ 97 w 206"/>
                <a:gd name="T55" fmla="*/ 76 h 217"/>
                <a:gd name="T56" fmla="*/ 97 w 206"/>
                <a:gd name="T57" fmla="*/ 145 h 217"/>
                <a:gd name="T58" fmla="*/ 124 w 206"/>
                <a:gd name="T59" fmla="*/ 89 h 217"/>
                <a:gd name="T60" fmla="*/ 154 w 206"/>
                <a:gd name="T61" fmla="*/ 95 h 217"/>
                <a:gd name="T62" fmla="*/ 97 w 206"/>
                <a:gd name="T63" fmla="*/ 114 h 217"/>
                <a:gd name="T64" fmla="*/ 118 w 206"/>
                <a:gd name="T65" fmla="*/ 95 h 217"/>
                <a:gd name="T66" fmla="*/ 97 w 206"/>
                <a:gd name="T67" fmla="*/ 136 h 217"/>
                <a:gd name="T68" fmla="*/ 97 w 206"/>
                <a:gd name="T69" fmla="*/ 85 h 217"/>
                <a:gd name="T70" fmla="*/ 94 w 206"/>
                <a:gd name="T71" fmla="*/ 106 h 217"/>
                <a:gd name="T72" fmla="*/ 94 w 206"/>
                <a:gd name="T73" fmla="*/ 11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6" h="217">
                  <a:moveTo>
                    <a:pt x="202" y="18"/>
                  </a:moveTo>
                  <a:cubicBezTo>
                    <a:pt x="188" y="18"/>
                    <a:pt x="188" y="18"/>
                    <a:pt x="188" y="18"/>
                  </a:cubicBezTo>
                  <a:cubicBezTo>
                    <a:pt x="188" y="5"/>
                    <a:pt x="188" y="5"/>
                    <a:pt x="188" y="5"/>
                  </a:cubicBezTo>
                  <a:cubicBezTo>
                    <a:pt x="188" y="2"/>
                    <a:pt x="186" y="0"/>
                    <a:pt x="184" y="0"/>
                  </a:cubicBezTo>
                  <a:cubicBezTo>
                    <a:pt x="182" y="0"/>
                    <a:pt x="180" y="2"/>
                    <a:pt x="180" y="5"/>
                  </a:cubicBezTo>
                  <a:cubicBezTo>
                    <a:pt x="180" y="21"/>
                    <a:pt x="180" y="21"/>
                    <a:pt x="180" y="21"/>
                  </a:cubicBezTo>
                  <a:cubicBezTo>
                    <a:pt x="162" y="39"/>
                    <a:pt x="162" y="39"/>
                    <a:pt x="162" y="39"/>
                  </a:cubicBezTo>
                  <a:cubicBezTo>
                    <a:pt x="144" y="22"/>
                    <a:pt x="121" y="13"/>
                    <a:pt x="97" y="13"/>
                  </a:cubicBezTo>
                  <a:cubicBezTo>
                    <a:pt x="71" y="13"/>
                    <a:pt x="47" y="24"/>
                    <a:pt x="28" y="42"/>
                  </a:cubicBezTo>
                  <a:cubicBezTo>
                    <a:pt x="10" y="60"/>
                    <a:pt x="0" y="84"/>
                    <a:pt x="0" y="110"/>
                  </a:cubicBezTo>
                  <a:cubicBezTo>
                    <a:pt x="0" y="136"/>
                    <a:pt x="10" y="161"/>
                    <a:pt x="28" y="179"/>
                  </a:cubicBezTo>
                  <a:cubicBezTo>
                    <a:pt x="31" y="182"/>
                    <a:pt x="34" y="184"/>
                    <a:pt x="37" y="187"/>
                  </a:cubicBezTo>
                  <a:cubicBezTo>
                    <a:pt x="14" y="210"/>
                    <a:pt x="14" y="210"/>
                    <a:pt x="14" y="210"/>
                  </a:cubicBezTo>
                  <a:cubicBezTo>
                    <a:pt x="12" y="212"/>
                    <a:pt x="12" y="215"/>
                    <a:pt x="14" y="216"/>
                  </a:cubicBezTo>
                  <a:cubicBezTo>
                    <a:pt x="15" y="217"/>
                    <a:pt x="16" y="217"/>
                    <a:pt x="17" y="217"/>
                  </a:cubicBezTo>
                  <a:cubicBezTo>
                    <a:pt x="18" y="217"/>
                    <a:pt x="19" y="217"/>
                    <a:pt x="20" y="216"/>
                  </a:cubicBezTo>
                  <a:cubicBezTo>
                    <a:pt x="44" y="192"/>
                    <a:pt x="44" y="192"/>
                    <a:pt x="44" y="192"/>
                  </a:cubicBezTo>
                  <a:cubicBezTo>
                    <a:pt x="60" y="202"/>
                    <a:pt x="78" y="207"/>
                    <a:pt x="97" y="207"/>
                  </a:cubicBezTo>
                  <a:cubicBezTo>
                    <a:pt x="116" y="207"/>
                    <a:pt x="134" y="202"/>
                    <a:pt x="150" y="192"/>
                  </a:cubicBezTo>
                  <a:cubicBezTo>
                    <a:pt x="174" y="216"/>
                    <a:pt x="174" y="216"/>
                    <a:pt x="174" y="216"/>
                  </a:cubicBezTo>
                  <a:cubicBezTo>
                    <a:pt x="175" y="217"/>
                    <a:pt x="176" y="217"/>
                    <a:pt x="177" y="217"/>
                  </a:cubicBezTo>
                  <a:cubicBezTo>
                    <a:pt x="178" y="217"/>
                    <a:pt x="179" y="217"/>
                    <a:pt x="180" y="216"/>
                  </a:cubicBezTo>
                  <a:cubicBezTo>
                    <a:pt x="182" y="215"/>
                    <a:pt x="182" y="212"/>
                    <a:pt x="180" y="210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60" y="184"/>
                    <a:pt x="163" y="182"/>
                    <a:pt x="165" y="179"/>
                  </a:cubicBezTo>
                  <a:cubicBezTo>
                    <a:pt x="184" y="161"/>
                    <a:pt x="194" y="136"/>
                    <a:pt x="194" y="110"/>
                  </a:cubicBezTo>
                  <a:cubicBezTo>
                    <a:pt x="194" y="96"/>
                    <a:pt x="191" y="81"/>
                    <a:pt x="184" y="68"/>
                  </a:cubicBezTo>
                  <a:cubicBezTo>
                    <a:pt x="183" y="66"/>
                    <a:pt x="181" y="65"/>
                    <a:pt x="179" y="66"/>
                  </a:cubicBezTo>
                  <a:cubicBezTo>
                    <a:pt x="176" y="67"/>
                    <a:pt x="176" y="70"/>
                    <a:pt x="177" y="72"/>
                  </a:cubicBezTo>
                  <a:cubicBezTo>
                    <a:pt x="182" y="84"/>
                    <a:pt x="185" y="97"/>
                    <a:pt x="185" y="110"/>
                  </a:cubicBezTo>
                  <a:cubicBezTo>
                    <a:pt x="185" y="159"/>
                    <a:pt x="146" y="199"/>
                    <a:pt x="97" y="199"/>
                  </a:cubicBezTo>
                  <a:cubicBezTo>
                    <a:pt x="48" y="199"/>
                    <a:pt x="8" y="159"/>
                    <a:pt x="8" y="110"/>
                  </a:cubicBezTo>
                  <a:cubicBezTo>
                    <a:pt x="8" y="62"/>
                    <a:pt x="48" y="22"/>
                    <a:pt x="97" y="22"/>
                  </a:cubicBezTo>
                  <a:cubicBezTo>
                    <a:pt x="119" y="22"/>
                    <a:pt x="140" y="30"/>
                    <a:pt x="156" y="45"/>
                  </a:cubicBezTo>
                  <a:cubicBezTo>
                    <a:pt x="141" y="60"/>
                    <a:pt x="141" y="60"/>
                    <a:pt x="141" y="60"/>
                  </a:cubicBezTo>
                  <a:cubicBezTo>
                    <a:pt x="129" y="49"/>
                    <a:pt x="113" y="43"/>
                    <a:pt x="97" y="43"/>
                  </a:cubicBezTo>
                  <a:cubicBezTo>
                    <a:pt x="60" y="43"/>
                    <a:pt x="29" y="73"/>
                    <a:pt x="29" y="110"/>
                  </a:cubicBezTo>
                  <a:cubicBezTo>
                    <a:pt x="29" y="148"/>
                    <a:pt x="60" y="178"/>
                    <a:pt x="97" y="178"/>
                  </a:cubicBezTo>
                  <a:cubicBezTo>
                    <a:pt x="134" y="178"/>
                    <a:pt x="164" y="148"/>
                    <a:pt x="164" y="110"/>
                  </a:cubicBezTo>
                  <a:cubicBezTo>
                    <a:pt x="164" y="104"/>
                    <a:pt x="163" y="98"/>
                    <a:pt x="162" y="93"/>
                  </a:cubicBezTo>
                  <a:cubicBezTo>
                    <a:pt x="159" y="83"/>
                    <a:pt x="154" y="73"/>
                    <a:pt x="147" y="66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65" y="48"/>
                    <a:pt x="165" y="48"/>
                    <a:pt x="165" y="48"/>
                  </a:cubicBezTo>
                  <a:cubicBezTo>
                    <a:pt x="186" y="27"/>
                    <a:pt x="186" y="27"/>
                    <a:pt x="186" y="27"/>
                  </a:cubicBezTo>
                  <a:cubicBezTo>
                    <a:pt x="202" y="27"/>
                    <a:pt x="202" y="27"/>
                    <a:pt x="202" y="27"/>
                  </a:cubicBezTo>
                  <a:cubicBezTo>
                    <a:pt x="204" y="27"/>
                    <a:pt x="206" y="25"/>
                    <a:pt x="206" y="23"/>
                  </a:cubicBezTo>
                  <a:cubicBezTo>
                    <a:pt x="206" y="20"/>
                    <a:pt x="204" y="18"/>
                    <a:pt x="202" y="18"/>
                  </a:cubicBezTo>
                  <a:close/>
                  <a:moveTo>
                    <a:pt x="154" y="95"/>
                  </a:moveTo>
                  <a:cubicBezTo>
                    <a:pt x="155" y="100"/>
                    <a:pt x="156" y="105"/>
                    <a:pt x="156" y="110"/>
                  </a:cubicBezTo>
                  <a:cubicBezTo>
                    <a:pt x="156" y="143"/>
                    <a:pt x="129" y="169"/>
                    <a:pt x="97" y="169"/>
                  </a:cubicBezTo>
                  <a:cubicBezTo>
                    <a:pt x="64" y="169"/>
                    <a:pt x="38" y="143"/>
                    <a:pt x="38" y="110"/>
                  </a:cubicBezTo>
                  <a:cubicBezTo>
                    <a:pt x="38" y="78"/>
                    <a:pt x="64" y="51"/>
                    <a:pt x="97" y="51"/>
                  </a:cubicBezTo>
                  <a:cubicBezTo>
                    <a:pt x="111" y="51"/>
                    <a:pt x="125" y="56"/>
                    <a:pt x="135" y="66"/>
                  </a:cubicBezTo>
                  <a:cubicBezTo>
                    <a:pt x="118" y="83"/>
                    <a:pt x="118" y="83"/>
                    <a:pt x="118" y="83"/>
                  </a:cubicBezTo>
                  <a:cubicBezTo>
                    <a:pt x="112" y="79"/>
                    <a:pt x="105" y="76"/>
                    <a:pt x="97" y="76"/>
                  </a:cubicBezTo>
                  <a:cubicBezTo>
                    <a:pt x="78" y="76"/>
                    <a:pt x="63" y="91"/>
                    <a:pt x="63" y="110"/>
                  </a:cubicBezTo>
                  <a:cubicBezTo>
                    <a:pt x="63" y="129"/>
                    <a:pt x="78" y="145"/>
                    <a:pt x="97" y="145"/>
                  </a:cubicBezTo>
                  <a:cubicBezTo>
                    <a:pt x="116" y="145"/>
                    <a:pt x="131" y="129"/>
                    <a:pt x="131" y="110"/>
                  </a:cubicBezTo>
                  <a:cubicBezTo>
                    <a:pt x="131" y="102"/>
                    <a:pt x="128" y="95"/>
                    <a:pt x="124" y="89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7" y="78"/>
                    <a:pt x="151" y="86"/>
                    <a:pt x="154" y="95"/>
                  </a:cubicBezTo>
                  <a:close/>
                  <a:moveTo>
                    <a:pt x="94" y="112"/>
                  </a:moveTo>
                  <a:cubicBezTo>
                    <a:pt x="95" y="113"/>
                    <a:pt x="96" y="114"/>
                    <a:pt x="97" y="114"/>
                  </a:cubicBezTo>
                  <a:cubicBezTo>
                    <a:pt x="99" y="114"/>
                    <a:pt x="100" y="113"/>
                    <a:pt x="100" y="112"/>
                  </a:cubicBezTo>
                  <a:cubicBezTo>
                    <a:pt x="118" y="95"/>
                    <a:pt x="118" y="95"/>
                    <a:pt x="118" y="95"/>
                  </a:cubicBezTo>
                  <a:cubicBezTo>
                    <a:pt x="121" y="99"/>
                    <a:pt x="123" y="105"/>
                    <a:pt x="123" y="110"/>
                  </a:cubicBezTo>
                  <a:cubicBezTo>
                    <a:pt x="123" y="125"/>
                    <a:pt x="111" y="136"/>
                    <a:pt x="97" y="136"/>
                  </a:cubicBezTo>
                  <a:cubicBezTo>
                    <a:pt x="83" y="136"/>
                    <a:pt x="71" y="125"/>
                    <a:pt x="71" y="110"/>
                  </a:cubicBezTo>
                  <a:cubicBezTo>
                    <a:pt x="71" y="96"/>
                    <a:pt x="83" y="85"/>
                    <a:pt x="97" y="85"/>
                  </a:cubicBezTo>
                  <a:cubicBezTo>
                    <a:pt x="102" y="85"/>
                    <a:pt x="107" y="86"/>
                    <a:pt x="112" y="89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93" y="108"/>
                    <a:pt x="93" y="111"/>
                    <a:pt x="94" y="112"/>
                  </a:cubicBezTo>
                  <a:close/>
                  <a:moveTo>
                    <a:pt x="94" y="112"/>
                  </a:moveTo>
                  <a:cubicBezTo>
                    <a:pt x="94" y="112"/>
                    <a:pt x="94" y="112"/>
                    <a:pt x="94" y="1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C7CB5335-4F8D-4186-B08F-330350C204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-15875" y="6245225"/>
              <a:ext cx="28575" cy="30163"/>
            </a:xfrm>
            <a:custGeom>
              <a:avLst/>
              <a:gdLst>
                <a:gd name="T0" fmla="*/ 8 w 8"/>
                <a:gd name="T1" fmla="*/ 4 h 8"/>
                <a:gd name="T2" fmla="*/ 4 w 8"/>
                <a:gd name="T3" fmla="*/ 8 h 8"/>
                <a:gd name="T4" fmla="*/ 0 w 8"/>
                <a:gd name="T5" fmla="*/ 4 h 8"/>
                <a:gd name="T6" fmla="*/ 4 w 8"/>
                <a:gd name="T7" fmla="*/ 0 h 8"/>
                <a:gd name="T8" fmla="*/ 8 w 8"/>
                <a:gd name="T9" fmla="*/ 4 h 8"/>
                <a:gd name="T10" fmla="*/ 8 w 8"/>
                <a:gd name="T11" fmla="*/ 4 h 8"/>
                <a:gd name="T12" fmla="*/ 8 w 8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cubicBezTo>
                    <a:pt x="8" y="6"/>
                    <a:pt x="7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1699A21-76E8-4BDE-860B-110C4873D900}"/>
              </a:ext>
            </a:extLst>
          </p:cNvPr>
          <p:cNvGrpSpPr/>
          <p:nvPr/>
        </p:nvGrpSpPr>
        <p:grpSpPr>
          <a:xfrm>
            <a:off x="7068108" y="2715998"/>
            <a:ext cx="518567" cy="507112"/>
            <a:chOff x="7069400" y="2977481"/>
            <a:chExt cx="518567" cy="507112"/>
          </a:xfrm>
        </p:grpSpPr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07D3924E-AE4F-4196-8059-B1216D8746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19382" y="3201360"/>
              <a:ext cx="21868" cy="20826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9 h 9"/>
                <a:gd name="T4" fmla="*/ 0 w 9"/>
                <a:gd name="T5" fmla="*/ 5 h 9"/>
                <a:gd name="T6" fmla="*/ 4 w 9"/>
                <a:gd name="T7" fmla="*/ 0 h 9"/>
                <a:gd name="T8" fmla="*/ 9 w 9"/>
                <a:gd name="T9" fmla="*/ 5 h 9"/>
                <a:gd name="T10" fmla="*/ 9 w 9"/>
                <a:gd name="T11" fmla="*/ 5 h 9"/>
                <a:gd name="T12" fmla="*/ 9 w 9"/>
                <a:gd name="T1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9" y="7"/>
                    <a:pt x="7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2"/>
                    <a:pt x="9" y="5"/>
                  </a:cubicBezTo>
                  <a:close/>
                  <a:moveTo>
                    <a:pt x="9" y="5"/>
                  </a:moveTo>
                  <a:cubicBezTo>
                    <a:pt x="9" y="5"/>
                    <a:pt x="9" y="5"/>
                    <a:pt x="9" y="5"/>
                  </a:cubicBezTo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96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CF9601A8-8F3A-496C-8DD0-A687EBFF0C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5199" y="3201360"/>
              <a:ext cx="18743" cy="20826"/>
            </a:xfrm>
            <a:custGeom>
              <a:avLst/>
              <a:gdLst>
                <a:gd name="T0" fmla="*/ 8 w 8"/>
                <a:gd name="T1" fmla="*/ 5 h 9"/>
                <a:gd name="T2" fmla="*/ 4 w 8"/>
                <a:gd name="T3" fmla="*/ 9 h 9"/>
                <a:gd name="T4" fmla="*/ 0 w 8"/>
                <a:gd name="T5" fmla="*/ 5 h 9"/>
                <a:gd name="T6" fmla="*/ 4 w 8"/>
                <a:gd name="T7" fmla="*/ 0 h 9"/>
                <a:gd name="T8" fmla="*/ 8 w 8"/>
                <a:gd name="T9" fmla="*/ 5 h 9"/>
                <a:gd name="T10" fmla="*/ 8 w 8"/>
                <a:gd name="T11" fmla="*/ 5 h 9"/>
                <a:gd name="T12" fmla="*/ 8 w 8"/>
                <a:gd name="T1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">
                  <a:moveTo>
                    <a:pt x="8" y="5"/>
                  </a:moveTo>
                  <a:cubicBezTo>
                    <a:pt x="8" y="7"/>
                    <a:pt x="6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5"/>
                  </a:cubicBezTo>
                  <a:close/>
                  <a:moveTo>
                    <a:pt x="8" y="5"/>
                  </a:moveTo>
                  <a:cubicBezTo>
                    <a:pt x="8" y="5"/>
                    <a:pt x="8" y="5"/>
                    <a:pt x="8" y="5"/>
                  </a:cubicBezTo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96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FF553B31-3F75-4EBA-A38A-24047BE241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09976" y="3201360"/>
              <a:ext cx="21868" cy="20826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9 h 9"/>
                <a:gd name="T4" fmla="*/ 0 w 9"/>
                <a:gd name="T5" fmla="*/ 5 h 9"/>
                <a:gd name="T6" fmla="*/ 4 w 9"/>
                <a:gd name="T7" fmla="*/ 0 h 9"/>
                <a:gd name="T8" fmla="*/ 9 w 9"/>
                <a:gd name="T9" fmla="*/ 5 h 9"/>
                <a:gd name="T10" fmla="*/ 9 w 9"/>
                <a:gd name="T11" fmla="*/ 5 h 9"/>
                <a:gd name="T12" fmla="*/ 9 w 9"/>
                <a:gd name="T1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9" y="7"/>
                    <a:pt x="7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2"/>
                    <a:pt x="9" y="5"/>
                  </a:cubicBezTo>
                  <a:close/>
                  <a:moveTo>
                    <a:pt x="9" y="5"/>
                  </a:moveTo>
                  <a:cubicBezTo>
                    <a:pt x="9" y="5"/>
                    <a:pt x="9" y="5"/>
                    <a:pt x="9" y="5"/>
                  </a:cubicBezTo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96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A7787F38-760E-4E6A-86AC-01B4658D56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84914" y="3196153"/>
              <a:ext cx="20826" cy="18743"/>
            </a:xfrm>
            <a:custGeom>
              <a:avLst/>
              <a:gdLst>
                <a:gd name="T0" fmla="*/ 9 w 9"/>
                <a:gd name="T1" fmla="*/ 4 h 8"/>
                <a:gd name="T2" fmla="*/ 4 w 9"/>
                <a:gd name="T3" fmla="*/ 8 h 8"/>
                <a:gd name="T4" fmla="*/ 0 w 9"/>
                <a:gd name="T5" fmla="*/ 4 h 8"/>
                <a:gd name="T6" fmla="*/ 4 w 9"/>
                <a:gd name="T7" fmla="*/ 0 h 8"/>
                <a:gd name="T8" fmla="*/ 9 w 9"/>
                <a:gd name="T9" fmla="*/ 4 h 8"/>
                <a:gd name="T10" fmla="*/ 9 w 9"/>
                <a:gd name="T11" fmla="*/ 4 h 8"/>
                <a:gd name="T12" fmla="*/ 9 w 9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cubicBezTo>
                    <a:pt x="9" y="7"/>
                    <a:pt x="7" y="8"/>
                    <a:pt x="4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2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96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63615DD9-8D9B-4DD7-A355-E47A707BBE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80713" y="3155542"/>
              <a:ext cx="18743" cy="18743"/>
            </a:xfrm>
            <a:custGeom>
              <a:avLst/>
              <a:gdLst>
                <a:gd name="T0" fmla="*/ 8 w 8"/>
                <a:gd name="T1" fmla="*/ 4 h 8"/>
                <a:gd name="T2" fmla="*/ 4 w 8"/>
                <a:gd name="T3" fmla="*/ 8 h 8"/>
                <a:gd name="T4" fmla="*/ 0 w 8"/>
                <a:gd name="T5" fmla="*/ 4 h 8"/>
                <a:gd name="T6" fmla="*/ 4 w 8"/>
                <a:gd name="T7" fmla="*/ 0 h 8"/>
                <a:gd name="T8" fmla="*/ 8 w 8"/>
                <a:gd name="T9" fmla="*/ 4 h 8"/>
                <a:gd name="T10" fmla="*/ 8 w 8"/>
                <a:gd name="T11" fmla="*/ 4 h 8"/>
                <a:gd name="T12" fmla="*/ 8 w 8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cubicBezTo>
                    <a:pt x="8" y="6"/>
                    <a:pt x="6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lose/>
                  <a:moveTo>
                    <a:pt x="8" y="4"/>
                  </a:moveTo>
                  <a:cubicBezTo>
                    <a:pt x="8" y="4"/>
                    <a:pt x="8" y="4"/>
                    <a:pt x="8" y="4"/>
                  </a:cubicBezTo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96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E13735CB-9534-4FFD-8541-A1B9D6E8FD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23406" y="3155542"/>
              <a:ext cx="20826" cy="18743"/>
            </a:xfrm>
            <a:custGeom>
              <a:avLst/>
              <a:gdLst>
                <a:gd name="T0" fmla="*/ 9 w 9"/>
                <a:gd name="T1" fmla="*/ 4 h 8"/>
                <a:gd name="T2" fmla="*/ 5 w 9"/>
                <a:gd name="T3" fmla="*/ 8 h 8"/>
                <a:gd name="T4" fmla="*/ 0 w 9"/>
                <a:gd name="T5" fmla="*/ 4 h 8"/>
                <a:gd name="T6" fmla="*/ 5 w 9"/>
                <a:gd name="T7" fmla="*/ 0 h 8"/>
                <a:gd name="T8" fmla="*/ 9 w 9"/>
                <a:gd name="T9" fmla="*/ 4 h 8"/>
                <a:gd name="T10" fmla="*/ 9 w 9"/>
                <a:gd name="T11" fmla="*/ 4 h 8"/>
                <a:gd name="T12" fmla="*/ 9 w 9"/>
                <a:gd name="T13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cubicBezTo>
                    <a:pt x="9" y="6"/>
                    <a:pt x="7" y="8"/>
                    <a:pt x="5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2"/>
                    <a:pt x="9" y="4"/>
                  </a:cubicBezTo>
                  <a:close/>
                  <a:moveTo>
                    <a:pt x="9" y="4"/>
                  </a:moveTo>
                  <a:cubicBezTo>
                    <a:pt x="9" y="4"/>
                    <a:pt x="9" y="4"/>
                    <a:pt x="9" y="4"/>
                  </a:cubicBezTo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96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ADD5E09B-DEC3-46E6-83C0-97204F4FEE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19382" y="3390876"/>
              <a:ext cx="21868" cy="21868"/>
            </a:xfrm>
            <a:custGeom>
              <a:avLst/>
              <a:gdLst>
                <a:gd name="T0" fmla="*/ 9 w 9"/>
                <a:gd name="T1" fmla="*/ 5 h 9"/>
                <a:gd name="T2" fmla="*/ 4 w 9"/>
                <a:gd name="T3" fmla="*/ 9 h 9"/>
                <a:gd name="T4" fmla="*/ 0 w 9"/>
                <a:gd name="T5" fmla="*/ 5 h 9"/>
                <a:gd name="T6" fmla="*/ 4 w 9"/>
                <a:gd name="T7" fmla="*/ 0 h 9"/>
                <a:gd name="T8" fmla="*/ 9 w 9"/>
                <a:gd name="T9" fmla="*/ 5 h 9"/>
                <a:gd name="T10" fmla="*/ 9 w 9"/>
                <a:gd name="T11" fmla="*/ 5 h 9"/>
                <a:gd name="T12" fmla="*/ 9 w 9"/>
                <a:gd name="T1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9">
                  <a:moveTo>
                    <a:pt x="9" y="5"/>
                  </a:moveTo>
                  <a:cubicBezTo>
                    <a:pt x="9" y="7"/>
                    <a:pt x="7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9" y="2"/>
                    <a:pt x="9" y="5"/>
                  </a:cubicBezTo>
                  <a:close/>
                  <a:moveTo>
                    <a:pt x="9" y="5"/>
                  </a:moveTo>
                  <a:cubicBezTo>
                    <a:pt x="9" y="5"/>
                    <a:pt x="9" y="5"/>
                    <a:pt x="9" y="5"/>
                  </a:cubicBezTo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96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BAE1AB36-1864-4DA6-A37D-7A872ED3B1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5199" y="3390876"/>
              <a:ext cx="18743" cy="21868"/>
            </a:xfrm>
            <a:custGeom>
              <a:avLst/>
              <a:gdLst>
                <a:gd name="T0" fmla="*/ 8 w 8"/>
                <a:gd name="T1" fmla="*/ 5 h 9"/>
                <a:gd name="T2" fmla="*/ 4 w 8"/>
                <a:gd name="T3" fmla="*/ 9 h 9"/>
                <a:gd name="T4" fmla="*/ 0 w 8"/>
                <a:gd name="T5" fmla="*/ 5 h 9"/>
                <a:gd name="T6" fmla="*/ 4 w 8"/>
                <a:gd name="T7" fmla="*/ 0 h 9"/>
                <a:gd name="T8" fmla="*/ 8 w 8"/>
                <a:gd name="T9" fmla="*/ 5 h 9"/>
                <a:gd name="T10" fmla="*/ 8 w 8"/>
                <a:gd name="T11" fmla="*/ 5 h 9"/>
                <a:gd name="T12" fmla="*/ 8 w 8"/>
                <a:gd name="T1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">
                  <a:moveTo>
                    <a:pt x="8" y="5"/>
                  </a:moveTo>
                  <a:cubicBezTo>
                    <a:pt x="8" y="7"/>
                    <a:pt x="6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5"/>
                  </a:cubicBezTo>
                  <a:close/>
                  <a:moveTo>
                    <a:pt x="8" y="5"/>
                  </a:moveTo>
                  <a:cubicBezTo>
                    <a:pt x="8" y="5"/>
                    <a:pt x="8" y="5"/>
                    <a:pt x="8" y="5"/>
                  </a:cubicBezTo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96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B0A3A7E7-B061-4C6B-95B8-60857DCAF3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1539" y="3016009"/>
              <a:ext cx="19785" cy="21868"/>
            </a:xfrm>
            <a:custGeom>
              <a:avLst/>
              <a:gdLst>
                <a:gd name="T0" fmla="*/ 8 w 8"/>
                <a:gd name="T1" fmla="*/ 5 h 9"/>
                <a:gd name="T2" fmla="*/ 4 w 8"/>
                <a:gd name="T3" fmla="*/ 9 h 9"/>
                <a:gd name="T4" fmla="*/ 0 w 8"/>
                <a:gd name="T5" fmla="*/ 5 h 9"/>
                <a:gd name="T6" fmla="*/ 4 w 8"/>
                <a:gd name="T7" fmla="*/ 0 h 9"/>
                <a:gd name="T8" fmla="*/ 8 w 8"/>
                <a:gd name="T9" fmla="*/ 5 h 9"/>
                <a:gd name="T10" fmla="*/ 8 w 8"/>
                <a:gd name="T11" fmla="*/ 5 h 9"/>
                <a:gd name="T12" fmla="*/ 8 w 8"/>
                <a:gd name="T1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9">
                  <a:moveTo>
                    <a:pt x="8" y="5"/>
                  </a:moveTo>
                  <a:cubicBezTo>
                    <a:pt x="8" y="7"/>
                    <a:pt x="7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5"/>
                  </a:cubicBezTo>
                  <a:close/>
                  <a:moveTo>
                    <a:pt x="8" y="5"/>
                  </a:moveTo>
                  <a:cubicBezTo>
                    <a:pt x="8" y="5"/>
                    <a:pt x="8" y="5"/>
                    <a:pt x="8" y="5"/>
                  </a:cubicBezTo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96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ADD9CB6F-D772-4112-8016-A78B8295E8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9400" y="2977481"/>
              <a:ext cx="518566" cy="507112"/>
            </a:xfrm>
            <a:custGeom>
              <a:avLst/>
              <a:gdLst>
                <a:gd name="T0" fmla="*/ 212 w 217"/>
                <a:gd name="T1" fmla="*/ 54 h 211"/>
                <a:gd name="T2" fmla="*/ 158 w 217"/>
                <a:gd name="T3" fmla="*/ 54 h 211"/>
                <a:gd name="T4" fmla="*/ 154 w 217"/>
                <a:gd name="T5" fmla="*/ 59 h 211"/>
                <a:gd name="T6" fmla="*/ 154 w 217"/>
                <a:gd name="T7" fmla="*/ 108 h 211"/>
                <a:gd name="T8" fmla="*/ 76 w 217"/>
                <a:gd name="T9" fmla="*/ 108 h 211"/>
                <a:gd name="T10" fmla="*/ 72 w 217"/>
                <a:gd name="T11" fmla="*/ 113 h 211"/>
                <a:gd name="T12" fmla="*/ 72 w 217"/>
                <a:gd name="T13" fmla="*/ 178 h 211"/>
                <a:gd name="T14" fmla="*/ 76 w 217"/>
                <a:gd name="T15" fmla="*/ 182 h 211"/>
                <a:gd name="T16" fmla="*/ 132 w 217"/>
                <a:gd name="T17" fmla="*/ 182 h 211"/>
                <a:gd name="T18" fmla="*/ 132 w 217"/>
                <a:gd name="T19" fmla="*/ 203 h 211"/>
                <a:gd name="T20" fmla="*/ 8 w 217"/>
                <a:gd name="T21" fmla="*/ 203 h 211"/>
                <a:gd name="T22" fmla="*/ 8 w 217"/>
                <a:gd name="T23" fmla="*/ 9 h 211"/>
                <a:gd name="T24" fmla="*/ 132 w 217"/>
                <a:gd name="T25" fmla="*/ 9 h 211"/>
                <a:gd name="T26" fmla="*/ 132 w 217"/>
                <a:gd name="T27" fmla="*/ 78 h 211"/>
                <a:gd name="T28" fmla="*/ 136 w 217"/>
                <a:gd name="T29" fmla="*/ 82 h 211"/>
                <a:gd name="T30" fmla="*/ 141 w 217"/>
                <a:gd name="T31" fmla="*/ 78 h 211"/>
                <a:gd name="T32" fmla="*/ 141 w 217"/>
                <a:gd name="T33" fmla="*/ 5 h 211"/>
                <a:gd name="T34" fmla="*/ 136 w 217"/>
                <a:gd name="T35" fmla="*/ 0 h 211"/>
                <a:gd name="T36" fmla="*/ 4 w 217"/>
                <a:gd name="T37" fmla="*/ 0 h 211"/>
                <a:gd name="T38" fmla="*/ 0 w 217"/>
                <a:gd name="T39" fmla="*/ 5 h 211"/>
                <a:gd name="T40" fmla="*/ 0 w 217"/>
                <a:gd name="T41" fmla="*/ 207 h 211"/>
                <a:gd name="T42" fmla="*/ 4 w 217"/>
                <a:gd name="T43" fmla="*/ 211 h 211"/>
                <a:gd name="T44" fmla="*/ 136 w 217"/>
                <a:gd name="T45" fmla="*/ 211 h 211"/>
                <a:gd name="T46" fmla="*/ 141 w 217"/>
                <a:gd name="T47" fmla="*/ 207 h 211"/>
                <a:gd name="T48" fmla="*/ 141 w 217"/>
                <a:gd name="T49" fmla="*/ 182 h 211"/>
                <a:gd name="T50" fmla="*/ 188 w 217"/>
                <a:gd name="T51" fmla="*/ 182 h 211"/>
                <a:gd name="T52" fmla="*/ 193 w 217"/>
                <a:gd name="T53" fmla="*/ 178 h 211"/>
                <a:gd name="T54" fmla="*/ 193 w 217"/>
                <a:gd name="T55" fmla="*/ 137 h 211"/>
                <a:gd name="T56" fmla="*/ 212 w 217"/>
                <a:gd name="T57" fmla="*/ 137 h 211"/>
                <a:gd name="T58" fmla="*/ 217 w 217"/>
                <a:gd name="T59" fmla="*/ 133 h 211"/>
                <a:gd name="T60" fmla="*/ 217 w 217"/>
                <a:gd name="T61" fmla="*/ 59 h 211"/>
                <a:gd name="T62" fmla="*/ 212 w 217"/>
                <a:gd name="T63" fmla="*/ 54 h 211"/>
                <a:gd name="T64" fmla="*/ 173 w 217"/>
                <a:gd name="T65" fmla="*/ 117 h 211"/>
                <a:gd name="T66" fmla="*/ 132 w 217"/>
                <a:gd name="T67" fmla="*/ 140 h 211"/>
                <a:gd name="T68" fmla="*/ 91 w 217"/>
                <a:gd name="T69" fmla="*/ 117 h 211"/>
                <a:gd name="T70" fmla="*/ 173 w 217"/>
                <a:gd name="T71" fmla="*/ 117 h 211"/>
                <a:gd name="T72" fmla="*/ 184 w 217"/>
                <a:gd name="T73" fmla="*/ 174 h 211"/>
                <a:gd name="T74" fmla="*/ 80 w 217"/>
                <a:gd name="T75" fmla="*/ 174 h 211"/>
                <a:gd name="T76" fmla="*/ 80 w 217"/>
                <a:gd name="T77" fmla="*/ 120 h 211"/>
                <a:gd name="T78" fmla="*/ 130 w 217"/>
                <a:gd name="T79" fmla="*/ 149 h 211"/>
                <a:gd name="T80" fmla="*/ 132 w 217"/>
                <a:gd name="T81" fmla="*/ 150 h 211"/>
                <a:gd name="T82" fmla="*/ 134 w 217"/>
                <a:gd name="T83" fmla="*/ 149 h 211"/>
                <a:gd name="T84" fmla="*/ 184 w 217"/>
                <a:gd name="T85" fmla="*/ 120 h 211"/>
                <a:gd name="T86" fmla="*/ 184 w 217"/>
                <a:gd name="T87" fmla="*/ 174 h 211"/>
                <a:gd name="T88" fmla="*/ 208 w 217"/>
                <a:gd name="T89" fmla="*/ 129 h 211"/>
                <a:gd name="T90" fmla="*/ 193 w 217"/>
                <a:gd name="T91" fmla="*/ 129 h 211"/>
                <a:gd name="T92" fmla="*/ 193 w 217"/>
                <a:gd name="T93" fmla="*/ 113 h 211"/>
                <a:gd name="T94" fmla="*/ 188 w 217"/>
                <a:gd name="T95" fmla="*/ 108 h 211"/>
                <a:gd name="T96" fmla="*/ 162 w 217"/>
                <a:gd name="T97" fmla="*/ 108 h 211"/>
                <a:gd name="T98" fmla="*/ 162 w 217"/>
                <a:gd name="T99" fmla="*/ 63 h 211"/>
                <a:gd name="T100" fmla="*/ 208 w 217"/>
                <a:gd name="T101" fmla="*/ 63 h 211"/>
                <a:gd name="T102" fmla="*/ 208 w 217"/>
                <a:gd name="T103" fmla="*/ 129 h 211"/>
                <a:gd name="T104" fmla="*/ 208 w 217"/>
                <a:gd name="T105" fmla="*/ 129 h 211"/>
                <a:gd name="T106" fmla="*/ 208 w 217"/>
                <a:gd name="T107" fmla="*/ 129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7" h="211">
                  <a:moveTo>
                    <a:pt x="212" y="54"/>
                  </a:moveTo>
                  <a:cubicBezTo>
                    <a:pt x="158" y="54"/>
                    <a:pt x="158" y="54"/>
                    <a:pt x="158" y="54"/>
                  </a:cubicBezTo>
                  <a:cubicBezTo>
                    <a:pt x="156" y="54"/>
                    <a:pt x="154" y="56"/>
                    <a:pt x="154" y="59"/>
                  </a:cubicBezTo>
                  <a:cubicBezTo>
                    <a:pt x="154" y="108"/>
                    <a:pt x="154" y="108"/>
                    <a:pt x="154" y="108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74" y="108"/>
                    <a:pt x="72" y="110"/>
                    <a:pt x="72" y="113"/>
                  </a:cubicBezTo>
                  <a:cubicBezTo>
                    <a:pt x="72" y="178"/>
                    <a:pt x="72" y="178"/>
                    <a:pt x="72" y="178"/>
                  </a:cubicBezTo>
                  <a:cubicBezTo>
                    <a:pt x="72" y="181"/>
                    <a:pt x="74" y="182"/>
                    <a:pt x="76" y="182"/>
                  </a:cubicBezTo>
                  <a:cubicBezTo>
                    <a:pt x="132" y="182"/>
                    <a:pt x="132" y="182"/>
                    <a:pt x="132" y="182"/>
                  </a:cubicBezTo>
                  <a:cubicBezTo>
                    <a:pt x="132" y="203"/>
                    <a:pt x="132" y="203"/>
                    <a:pt x="132" y="203"/>
                  </a:cubicBezTo>
                  <a:cubicBezTo>
                    <a:pt x="8" y="203"/>
                    <a:pt x="8" y="203"/>
                    <a:pt x="8" y="203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32" y="9"/>
                    <a:pt x="132" y="9"/>
                    <a:pt x="132" y="9"/>
                  </a:cubicBezTo>
                  <a:cubicBezTo>
                    <a:pt x="132" y="78"/>
                    <a:pt x="132" y="78"/>
                    <a:pt x="132" y="78"/>
                  </a:cubicBezTo>
                  <a:cubicBezTo>
                    <a:pt x="132" y="80"/>
                    <a:pt x="134" y="82"/>
                    <a:pt x="136" y="82"/>
                  </a:cubicBezTo>
                  <a:cubicBezTo>
                    <a:pt x="139" y="82"/>
                    <a:pt x="141" y="80"/>
                    <a:pt x="141" y="78"/>
                  </a:cubicBezTo>
                  <a:cubicBezTo>
                    <a:pt x="141" y="5"/>
                    <a:pt x="141" y="5"/>
                    <a:pt x="141" y="5"/>
                  </a:cubicBezTo>
                  <a:cubicBezTo>
                    <a:pt x="141" y="2"/>
                    <a:pt x="139" y="0"/>
                    <a:pt x="136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5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10"/>
                    <a:pt x="1" y="211"/>
                    <a:pt x="4" y="211"/>
                  </a:cubicBezTo>
                  <a:cubicBezTo>
                    <a:pt x="136" y="211"/>
                    <a:pt x="136" y="211"/>
                    <a:pt x="136" y="211"/>
                  </a:cubicBezTo>
                  <a:cubicBezTo>
                    <a:pt x="139" y="211"/>
                    <a:pt x="141" y="210"/>
                    <a:pt x="141" y="207"/>
                  </a:cubicBezTo>
                  <a:cubicBezTo>
                    <a:pt x="141" y="182"/>
                    <a:pt x="141" y="182"/>
                    <a:pt x="141" y="182"/>
                  </a:cubicBezTo>
                  <a:cubicBezTo>
                    <a:pt x="188" y="182"/>
                    <a:pt x="188" y="182"/>
                    <a:pt x="188" y="182"/>
                  </a:cubicBezTo>
                  <a:cubicBezTo>
                    <a:pt x="191" y="182"/>
                    <a:pt x="193" y="181"/>
                    <a:pt x="193" y="178"/>
                  </a:cubicBezTo>
                  <a:cubicBezTo>
                    <a:pt x="193" y="137"/>
                    <a:pt x="193" y="137"/>
                    <a:pt x="193" y="137"/>
                  </a:cubicBezTo>
                  <a:cubicBezTo>
                    <a:pt x="212" y="137"/>
                    <a:pt x="212" y="137"/>
                    <a:pt x="212" y="137"/>
                  </a:cubicBezTo>
                  <a:cubicBezTo>
                    <a:pt x="215" y="137"/>
                    <a:pt x="217" y="135"/>
                    <a:pt x="217" y="133"/>
                  </a:cubicBezTo>
                  <a:cubicBezTo>
                    <a:pt x="217" y="59"/>
                    <a:pt x="217" y="59"/>
                    <a:pt x="217" y="59"/>
                  </a:cubicBezTo>
                  <a:cubicBezTo>
                    <a:pt x="217" y="56"/>
                    <a:pt x="215" y="54"/>
                    <a:pt x="212" y="54"/>
                  </a:cubicBezTo>
                  <a:close/>
                  <a:moveTo>
                    <a:pt x="173" y="117"/>
                  </a:moveTo>
                  <a:cubicBezTo>
                    <a:pt x="132" y="140"/>
                    <a:pt x="132" y="140"/>
                    <a:pt x="132" y="140"/>
                  </a:cubicBezTo>
                  <a:cubicBezTo>
                    <a:pt x="91" y="117"/>
                    <a:pt x="91" y="117"/>
                    <a:pt x="91" y="117"/>
                  </a:cubicBezTo>
                  <a:lnTo>
                    <a:pt x="173" y="117"/>
                  </a:lnTo>
                  <a:close/>
                  <a:moveTo>
                    <a:pt x="184" y="174"/>
                  </a:moveTo>
                  <a:cubicBezTo>
                    <a:pt x="80" y="174"/>
                    <a:pt x="80" y="174"/>
                    <a:pt x="80" y="174"/>
                  </a:cubicBezTo>
                  <a:cubicBezTo>
                    <a:pt x="80" y="120"/>
                    <a:pt x="80" y="120"/>
                    <a:pt x="80" y="120"/>
                  </a:cubicBezTo>
                  <a:cubicBezTo>
                    <a:pt x="130" y="149"/>
                    <a:pt x="130" y="149"/>
                    <a:pt x="130" y="149"/>
                  </a:cubicBezTo>
                  <a:cubicBezTo>
                    <a:pt x="131" y="149"/>
                    <a:pt x="132" y="150"/>
                    <a:pt x="132" y="150"/>
                  </a:cubicBezTo>
                  <a:cubicBezTo>
                    <a:pt x="133" y="150"/>
                    <a:pt x="134" y="149"/>
                    <a:pt x="134" y="149"/>
                  </a:cubicBezTo>
                  <a:cubicBezTo>
                    <a:pt x="184" y="120"/>
                    <a:pt x="184" y="120"/>
                    <a:pt x="184" y="120"/>
                  </a:cubicBezTo>
                  <a:lnTo>
                    <a:pt x="184" y="174"/>
                  </a:lnTo>
                  <a:close/>
                  <a:moveTo>
                    <a:pt x="208" y="129"/>
                  </a:moveTo>
                  <a:cubicBezTo>
                    <a:pt x="193" y="129"/>
                    <a:pt x="193" y="129"/>
                    <a:pt x="193" y="129"/>
                  </a:cubicBezTo>
                  <a:cubicBezTo>
                    <a:pt x="193" y="113"/>
                    <a:pt x="193" y="113"/>
                    <a:pt x="193" y="113"/>
                  </a:cubicBezTo>
                  <a:cubicBezTo>
                    <a:pt x="193" y="110"/>
                    <a:pt x="191" y="108"/>
                    <a:pt x="188" y="108"/>
                  </a:cubicBezTo>
                  <a:cubicBezTo>
                    <a:pt x="162" y="108"/>
                    <a:pt x="162" y="108"/>
                    <a:pt x="162" y="108"/>
                  </a:cubicBezTo>
                  <a:cubicBezTo>
                    <a:pt x="162" y="63"/>
                    <a:pt x="162" y="63"/>
                    <a:pt x="162" y="63"/>
                  </a:cubicBezTo>
                  <a:cubicBezTo>
                    <a:pt x="208" y="63"/>
                    <a:pt x="208" y="63"/>
                    <a:pt x="208" y="63"/>
                  </a:cubicBezTo>
                  <a:lnTo>
                    <a:pt x="208" y="129"/>
                  </a:lnTo>
                  <a:close/>
                  <a:moveTo>
                    <a:pt x="208" y="129"/>
                  </a:moveTo>
                  <a:cubicBezTo>
                    <a:pt x="208" y="129"/>
                    <a:pt x="208" y="129"/>
                    <a:pt x="208" y="129"/>
                  </a:cubicBezTo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96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E5D8F4BE-3072-41FB-983D-5FEFCA0DE3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15217" y="3087858"/>
              <a:ext cx="88511" cy="86428"/>
            </a:xfrm>
            <a:custGeom>
              <a:avLst/>
              <a:gdLst>
                <a:gd name="T0" fmla="*/ 18 w 37"/>
                <a:gd name="T1" fmla="*/ 0 h 36"/>
                <a:gd name="T2" fmla="*/ 0 w 37"/>
                <a:gd name="T3" fmla="*/ 18 h 36"/>
                <a:gd name="T4" fmla="*/ 18 w 37"/>
                <a:gd name="T5" fmla="*/ 36 h 36"/>
                <a:gd name="T6" fmla="*/ 37 w 37"/>
                <a:gd name="T7" fmla="*/ 18 h 36"/>
                <a:gd name="T8" fmla="*/ 18 w 37"/>
                <a:gd name="T9" fmla="*/ 0 h 36"/>
                <a:gd name="T10" fmla="*/ 18 w 37"/>
                <a:gd name="T11" fmla="*/ 28 h 36"/>
                <a:gd name="T12" fmla="*/ 9 w 37"/>
                <a:gd name="T13" fmla="*/ 18 h 36"/>
                <a:gd name="T14" fmla="*/ 18 w 37"/>
                <a:gd name="T15" fmla="*/ 9 h 36"/>
                <a:gd name="T16" fmla="*/ 28 w 37"/>
                <a:gd name="T17" fmla="*/ 18 h 36"/>
                <a:gd name="T18" fmla="*/ 18 w 37"/>
                <a:gd name="T19" fmla="*/ 28 h 36"/>
                <a:gd name="T20" fmla="*/ 18 w 37"/>
                <a:gd name="T21" fmla="*/ 28 h 36"/>
                <a:gd name="T22" fmla="*/ 18 w 37"/>
                <a:gd name="T23" fmla="*/ 2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36">
                  <a:moveTo>
                    <a:pt x="18" y="0"/>
                  </a:moveTo>
                  <a:cubicBezTo>
                    <a:pt x="9" y="0"/>
                    <a:pt x="0" y="8"/>
                    <a:pt x="0" y="18"/>
                  </a:cubicBezTo>
                  <a:cubicBezTo>
                    <a:pt x="0" y="28"/>
                    <a:pt x="9" y="36"/>
                    <a:pt x="18" y="36"/>
                  </a:cubicBezTo>
                  <a:cubicBezTo>
                    <a:pt x="28" y="36"/>
                    <a:pt x="37" y="28"/>
                    <a:pt x="37" y="18"/>
                  </a:cubicBezTo>
                  <a:cubicBezTo>
                    <a:pt x="37" y="8"/>
                    <a:pt x="28" y="0"/>
                    <a:pt x="18" y="0"/>
                  </a:cubicBezTo>
                  <a:close/>
                  <a:moveTo>
                    <a:pt x="18" y="28"/>
                  </a:moveTo>
                  <a:cubicBezTo>
                    <a:pt x="13" y="28"/>
                    <a:pt x="9" y="23"/>
                    <a:pt x="9" y="18"/>
                  </a:cubicBezTo>
                  <a:cubicBezTo>
                    <a:pt x="9" y="13"/>
                    <a:pt x="13" y="9"/>
                    <a:pt x="18" y="9"/>
                  </a:cubicBezTo>
                  <a:cubicBezTo>
                    <a:pt x="24" y="9"/>
                    <a:pt x="28" y="13"/>
                    <a:pt x="28" y="18"/>
                  </a:cubicBezTo>
                  <a:cubicBezTo>
                    <a:pt x="28" y="23"/>
                    <a:pt x="24" y="28"/>
                    <a:pt x="18" y="28"/>
                  </a:cubicBezTo>
                  <a:close/>
                  <a:moveTo>
                    <a:pt x="18" y="28"/>
                  </a:moveTo>
                  <a:cubicBezTo>
                    <a:pt x="18" y="28"/>
                    <a:pt x="18" y="28"/>
                    <a:pt x="18" y="28"/>
                  </a:cubicBezTo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96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CC0015D4-BCF3-4111-9A92-E41626E4E1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36978" y="2977481"/>
              <a:ext cx="150989" cy="97882"/>
            </a:xfrm>
            <a:custGeom>
              <a:avLst/>
              <a:gdLst>
                <a:gd name="T0" fmla="*/ 58 w 63"/>
                <a:gd name="T1" fmla="*/ 0 h 41"/>
                <a:gd name="T2" fmla="*/ 4 w 63"/>
                <a:gd name="T3" fmla="*/ 0 h 41"/>
                <a:gd name="T4" fmla="*/ 0 w 63"/>
                <a:gd name="T5" fmla="*/ 5 h 41"/>
                <a:gd name="T6" fmla="*/ 0 w 63"/>
                <a:gd name="T7" fmla="*/ 37 h 41"/>
                <a:gd name="T8" fmla="*/ 4 w 63"/>
                <a:gd name="T9" fmla="*/ 41 h 41"/>
                <a:gd name="T10" fmla="*/ 58 w 63"/>
                <a:gd name="T11" fmla="*/ 41 h 41"/>
                <a:gd name="T12" fmla="*/ 63 w 63"/>
                <a:gd name="T13" fmla="*/ 37 h 41"/>
                <a:gd name="T14" fmla="*/ 63 w 63"/>
                <a:gd name="T15" fmla="*/ 5 h 41"/>
                <a:gd name="T16" fmla="*/ 58 w 63"/>
                <a:gd name="T17" fmla="*/ 0 h 41"/>
                <a:gd name="T18" fmla="*/ 54 w 63"/>
                <a:gd name="T19" fmla="*/ 32 h 41"/>
                <a:gd name="T20" fmla="*/ 8 w 63"/>
                <a:gd name="T21" fmla="*/ 32 h 41"/>
                <a:gd name="T22" fmla="*/ 8 w 63"/>
                <a:gd name="T23" fmla="*/ 9 h 41"/>
                <a:gd name="T24" fmla="*/ 54 w 63"/>
                <a:gd name="T25" fmla="*/ 9 h 41"/>
                <a:gd name="T26" fmla="*/ 54 w 63"/>
                <a:gd name="T27" fmla="*/ 32 h 41"/>
                <a:gd name="T28" fmla="*/ 54 w 63"/>
                <a:gd name="T29" fmla="*/ 32 h 41"/>
                <a:gd name="T30" fmla="*/ 54 w 63"/>
                <a:gd name="T31" fmla="*/ 3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" h="41">
                  <a:moveTo>
                    <a:pt x="5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9"/>
                    <a:pt x="2" y="41"/>
                    <a:pt x="4" y="41"/>
                  </a:cubicBezTo>
                  <a:cubicBezTo>
                    <a:pt x="58" y="41"/>
                    <a:pt x="58" y="41"/>
                    <a:pt x="58" y="41"/>
                  </a:cubicBezTo>
                  <a:cubicBezTo>
                    <a:pt x="61" y="41"/>
                    <a:pt x="63" y="39"/>
                    <a:pt x="63" y="37"/>
                  </a:cubicBezTo>
                  <a:cubicBezTo>
                    <a:pt x="63" y="5"/>
                    <a:pt x="63" y="5"/>
                    <a:pt x="63" y="5"/>
                  </a:cubicBezTo>
                  <a:cubicBezTo>
                    <a:pt x="63" y="2"/>
                    <a:pt x="61" y="0"/>
                    <a:pt x="58" y="0"/>
                  </a:cubicBezTo>
                  <a:close/>
                  <a:moveTo>
                    <a:pt x="54" y="32"/>
                  </a:moveTo>
                  <a:cubicBezTo>
                    <a:pt x="8" y="32"/>
                    <a:pt x="8" y="32"/>
                    <a:pt x="8" y="32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54" y="9"/>
                    <a:pt x="54" y="9"/>
                    <a:pt x="54" y="9"/>
                  </a:cubicBezTo>
                  <a:lnTo>
                    <a:pt x="54" y="32"/>
                  </a:lnTo>
                  <a:close/>
                  <a:moveTo>
                    <a:pt x="54" y="32"/>
                  </a:moveTo>
                  <a:cubicBezTo>
                    <a:pt x="54" y="32"/>
                    <a:pt x="54" y="32"/>
                    <a:pt x="54" y="32"/>
                  </a:cubicBezTo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96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3249EA8D-320C-40FB-8BCA-97172F4BA5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15217" y="3042041"/>
              <a:ext cx="236375" cy="19785"/>
            </a:xfrm>
            <a:custGeom>
              <a:avLst/>
              <a:gdLst>
                <a:gd name="T0" fmla="*/ 95 w 99"/>
                <a:gd name="T1" fmla="*/ 0 h 8"/>
                <a:gd name="T2" fmla="*/ 4 w 99"/>
                <a:gd name="T3" fmla="*/ 0 h 8"/>
                <a:gd name="T4" fmla="*/ 0 w 99"/>
                <a:gd name="T5" fmla="*/ 4 h 8"/>
                <a:gd name="T6" fmla="*/ 4 w 99"/>
                <a:gd name="T7" fmla="*/ 8 h 8"/>
                <a:gd name="T8" fmla="*/ 95 w 99"/>
                <a:gd name="T9" fmla="*/ 8 h 8"/>
                <a:gd name="T10" fmla="*/ 99 w 99"/>
                <a:gd name="T11" fmla="*/ 4 h 8"/>
                <a:gd name="T12" fmla="*/ 95 w 99"/>
                <a:gd name="T13" fmla="*/ 0 h 8"/>
                <a:gd name="T14" fmla="*/ 95 w 99"/>
                <a:gd name="T15" fmla="*/ 0 h 8"/>
                <a:gd name="T16" fmla="*/ 95 w 99"/>
                <a:gd name="T1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8">
                  <a:moveTo>
                    <a:pt x="9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95" y="8"/>
                    <a:pt x="95" y="8"/>
                    <a:pt x="95" y="8"/>
                  </a:cubicBezTo>
                  <a:cubicBezTo>
                    <a:pt x="98" y="8"/>
                    <a:pt x="99" y="6"/>
                    <a:pt x="99" y="4"/>
                  </a:cubicBezTo>
                  <a:cubicBezTo>
                    <a:pt x="99" y="2"/>
                    <a:pt x="98" y="0"/>
                    <a:pt x="95" y="0"/>
                  </a:cubicBezTo>
                  <a:close/>
                  <a:moveTo>
                    <a:pt x="95" y="0"/>
                  </a:moveTo>
                  <a:cubicBezTo>
                    <a:pt x="95" y="0"/>
                    <a:pt x="95" y="0"/>
                    <a:pt x="95" y="0"/>
                  </a:cubicBezTo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96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A29BF1C7-6DB6-4665-BD5B-B9FFCF618967}"/>
              </a:ext>
            </a:extLst>
          </p:cNvPr>
          <p:cNvSpPr txBox="1"/>
          <p:nvPr/>
        </p:nvSpPr>
        <p:spPr>
          <a:xfrm>
            <a:off x="1336879" y="4627467"/>
            <a:ext cx="2020911" cy="1230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括号自动匹配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括号自动补充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1B4D08-8C60-4FC8-B13A-5796E172A09B}"/>
              </a:ext>
            </a:extLst>
          </p:cNvPr>
          <p:cNvSpPr txBox="1"/>
          <p:nvPr/>
        </p:nvSpPr>
        <p:spPr>
          <a:xfrm>
            <a:off x="1365959" y="4227356"/>
            <a:ext cx="202091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srgbClr val="3F3F3F"/>
                </a:solidFill>
                <a:latin typeface="微软雅黑"/>
                <a:ea typeface="微软雅黑"/>
                <a:cs typeface="+mn-ea"/>
                <a:sym typeface="+mn-lt"/>
              </a:rPr>
              <a:t>括号匹配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86CA524-960D-45DF-9A18-4ED320393332}"/>
              </a:ext>
            </a:extLst>
          </p:cNvPr>
          <p:cNvSpPr txBox="1"/>
          <p:nvPr/>
        </p:nvSpPr>
        <p:spPr>
          <a:xfrm>
            <a:off x="3822489" y="4227356"/>
            <a:ext cx="202091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关键字变色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BEDFF29-CBD2-4831-9DFC-D51D3071EFD7}"/>
              </a:ext>
            </a:extLst>
          </p:cNvPr>
          <p:cNvSpPr txBox="1"/>
          <p:nvPr/>
        </p:nvSpPr>
        <p:spPr>
          <a:xfrm>
            <a:off x="6316933" y="4227356"/>
            <a:ext cx="202091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多文件编辑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47" name="TextBox 47">
            <a:extLst>
              <a:ext uri="{FF2B5EF4-FFF2-40B4-BE49-F238E27FC236}">
                <a16:creationId xmlns:a16="http://schemas.microsoft.com/office/drawing/2014/main" id="{F6E0A0E0-EDE6-4505-9452-D7DFB259AA16}"/>
              </a:ext>
            </a:extLst>
          </p:cNvPr>
          <p:cNvSpPr txBox="1"/>
          <p:nvPr/>
        </p:nvSpPr>
        <p:spPr>
          <a:xfrm>
            <a:off x="3803717" y="4627467"/>
            <a:ext cx="2020911" cy="1846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识别保留字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识别函数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srgbClr val="3F3F3F"/>
                </a:solidFill>
                <a:latin typeface="微软雅黑"/>
                <a:ea typeface="微软雅黑"/>
                <a:cs typeface="+mn-ea"/>
                <a:sym typeface="+mn-lt"/>
              </a:rPr>
              <a:t>识别变量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50" name="TextBox 47">
            <a:extLst>
              <a:ext uri="{FF2B5EF4-FFF2-40B4-BE49-F238E27FC236}">
                <a16:creationId xmlns:a16="http://schemas.microsoft.com/office/drawing/2014/main" id="{3B24CE6D-7294-4F57-AB69-D61CBCAC6F7B}"/>
              </a:ext>
            </a:extLst>
          </p:cNvPr>
          <p:cNvSpPr txBox="1"/>
          <p:nvPr/>
        </p:nvSpPr>
        <p:spPr>
          <a:xfrm>
            <a:off x="6270556" y="4627467"/>
            <a:ext cx="2020911" cy="1230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多文件切换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独立编辑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51" name="Freeform 8">
            <a:extLst>
              <a:ext uri="{FF2B5EF4-FFF2-40B4-BE49-F238E27FC236}">
                <a16:creationId xmlns:a16="http://schemas.microsoft.com/office/drawing/2014/main" id="{B9F76222-A063-4F89-8C79-233D28B30A5F}"/>
              </a:ext>
            </a:extLst>
          </p:cNvPr>
          <p:cNvSpPr>
            <a:spLocks noEditPoints="1"/>
          </p:cNvSpPr>
          <p:nvPr/>
        </p:nvSpPr>
        <p:spPr bwMode="auto">
          <a:xfrm>
            <a:off x="8836655" y="2002449"/>
            <a:ext cx="1972983" cy="1990443"/>
          </a:xfrm>
          <a:custGeom>
            <a:avLst/>
            <a:gdLst>
              <a:gd name="T0" fmla="*/ 504 w 988"/>
              <a:gd name="T1" fmla="*/ 987 h 987"/>
              <a:gd name="T2" fmla="*/ 363 w 988"/>
              <a:gd name="T3" fmla="*/ 929 h 987"/>
              <a:gd name="T4" fmla="*/ 363 w 988"/>
              <a:gd name="T5" fmla="*/ 929 h 987"/>
              <a:gd name="T6" fmla="*/ 78 w 988"/>
              <a:gd name="T7" fmla="*/ 643 h 987"/>
              <a:gd name="T8" fmla="*/ 78 w 988"/>
              <a:gd name="T9" fmla="*/ 363 h 987"/>
              <a:gd name="T10" fmla="*/ 363 w 988"/>
              <a:gd name="T11" fmla="*/ 77 h 987"/>
              <a:gd name="T12" fmla="*/ 644 w 988"/>
              <a:gd name="T13" fmla="*/ 77 h 987"/>
              <a:gd name="T14" fmla="*/ 930 w 988"/>
              <a:gd name="T15" fmla="*/ 363 h 987"/>
              <a:gd name="T16" fmla="*/ 988 w 988"/>
              <a:gd name="T17" fmla="*/ 503 h 987"/>
              <a:gd name="T18" fmla="*/ 930 w 988"/>
              <a:gd name="T19" fmla="*/ 643 h 987"/>
              <a:gd name="T20" fmla="*/ 644 w 988"/>
              <a:gd name="T21" fmla="*/ 929 h 987"/>
              <a:gd name="T22" fmla="*/ 504 w 988"/>
              <a:gd name="T23" fmla="*/ 987 h 987"/>
              <a:gd name="T24" fmla="*/ 420 w 988"/>
              <a:gd name="T25" fmla="*/ 872 h 987"/>
              <a:gd name="T26" fmla="*/ 587 w 988"/>
              <a:gd name="T27" fmla="*/ 872 h 987"/>
              <a:gd name="T28" fmla="*/ 873 w 988"/>
              <a:gd name="T29" fmla="*/ 587 h 987"/>
              <a:gd name="T30" fmla="*/ 873 w 988"/>
              <a:gd name="T31" fmla="*/ 420 h 987"/>
              <a:gd name="T32" fmla="*/ 587 w 988"/>
              <a:gd name="T33" fmla="*/ 134 h 987"/>
              <a:gd name="T34" fmla="*/ 420 w 988"/>
              <a:gd name="T35" fmla="*/ 134 h 987"/>
              <a:gd name="T36" fmla="*/ 134 w 988"/>
              <a:gd name="T37" fmla="*/ 420 h 987"/>
              <a:gd name="T38" fmla="*/ 134 w 988"/>
              <a:gd name="T39" fmla="*/ 587 h 987"/>
              <a:gd name="T40" fmla="*/ 420 w 988"/>
              <a:gd name="T41" fmla="*/ 872 h 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88" h="987">
                <a:moveTo>
                  <a:pt x="504" y="987"/>
                </a:moveTo>
                <a:cubicBezTo>
                  <a:pt x="453" y="987"/>
                  <a:pt x="402" y="968"/>
                  <a:pt x="363" y="929"/>
                </a:cubicBezTo>
                <a:cubicBezTo>
                  <a:pt x="363" y="929"/>
                  <a:pt x="363" y="929"/>
                  <a:pt x="363" y="929"/>
                </a:cubicBezTo>
                <a:cubicBezTo>
                  <a:pt x="78" y="643"/>
                  <a:pt x="78" y="643"/>
                  <a:pt x="78" y="643"/>
                </a:cubicBezTo>
                <a:cubicBezTo>
                  <a:pt x="0" y="566"/>
                  <a:pt x="0" y="440"/>
                  <a:pt x="78" y="363"/>
                </a:cubicBezTo>
                <a:cubicBezTo>
                  <a:pt x="363" y="77"/>
                  <a:pt x="363" y="77"/>
                  <a:pt x="363" y="77"/>
                </a:cubicBezTo>
                <a:cubicBezTo>
                  <a:pt x="441" y="0"/>
                  <a:pt x="566" y="0"/>
                  <a:pt x="644" y="77"/>
                </a:cubicBezTo>
                <a:cubicBezTo>
                  <a:pt x="930" y="363"/>
                  <a:pt x="930" y="363"/>
                  <a:pt x="930" y="363"/>
                </a:cubicBezTo>
                <a:cubicBezTo>
                  <a:pt x="967" y="400"/>
                  <a:pt x="988" y="450"/>
                  <a:pt x="988" y="503"/>
                </a:cubicBezTo>
                <a:cubicBezTo>
                  <a:pt x="988" y="556"/>
                  <a:pt x="967" y="606"/>
                  <a:pt x="930" y="643"/>
                </a:cubicBezTo>
                <a:cubicBezTo>
                  <a:pt x="644" y="929"/>
                  <a:pt x="644" y="929"/>
                  <a:pt x="644" y="929"/>
                </a:cubicBezTo>
                <a:cubicBezTo>
                  <a:pt x="605" y="968"/>
                  <a:pt x="554" y="987"/>
                  <a:pt x="504" y="987"/>
                </a:cubicBezTo>
                <a:close/>
                <a:moveTo>
                  <a:pt x="420" y="872"/>
                </a:moveTo>
                <a:cubicBezTo>
                  <a:pt x="466" y="919"/>
                  <a:pt x="541" y="919"/>
                  <a:pt x="587" y="872"/>
                </a:cubicBezTo>
                <a:cubicBezTo>
                  <a:pt x="873" y="587"/>
                  <a:pt x="873" y="587"/>
                  <a:pt x="873" y="587"/>
                </a:cubicBezTo>
                <a:cubicBezTo>
                  <a:pt x="919" y="541"/>
                  <a:pt x="919" y="466"/>
                  <a:pt x="873" y="420"/>
                </a:cubicBezTo>
                <a:cubicBezTo>
                  <a:pt x="587" y="134"/>
                  <a:pt x="587" y="134"/>
                  <a:pt x="587" y="134"/>
                </a:cubicBezTo>
                <a:cubicBezTo>
                  <a:pt x="541" y="88"/>
                  <a:pt x="466" y="88"/>
                  <a:pt x="420" y="134"/>
                </a:cubicBezTo>
                <a:cubicBezTo>
                  <a:pt x="134" y="420"/>
                  <a:pt x="134" y="420"/>
                  <a:pt x="134" y="420"/>
                </a:cubicBezTo>
                <a:cubicBezTo>
                  <a:pt x="88" y="466"/>
                  <a:pt x="88" y="541"/>
                  <a:pt x="134" y="587"/>
                </a:cubicBezTo>
                <a:cubicBezTo>
                  <a:pt x="420" y="872"/>
                  <a:pt x="420" y="872"/>
                  <a:pt x="420" y="872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96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grpSp>
        <p:nvGrpSpPr>
          <p:cNvPr id="66" name="Group 62">
            <a:extLst>
              <a:ext uri="{FF2B5EF4-FFF2-40B4-BE49-F238E27FC236}">
                <a16:creationId xmlns:a16="http://schemas.microsoft.com/office/drawing/2014/main" id="{21381FF8-637F-4600-A27E-8C7CA475E860}"/>
              </a:ext>
            </a:extLst>
          </p:cNvPr>
          <p:cNvGrpSpPr/>
          <p:nvPr/>
        </p:nvGrpSpPr>
        <p:grpSpPr>
          <a:xfrm>
            <a:off x="9555279" y="2756294"/>
            <a:ext cx="515442" cy="518149"/>
            <a:chOff x="9556573" y="2970007"/>
            <a:chExt cx="515442" cy="518149"/>
          </a:xfrm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4DD2A8F9-A05E-4D27-8E33-EF8E13EA07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19015" y="2970007"/>
              <a:ext cx="193681" cy="148232"/>
            </a:xfrm>
            <a:custGeom>
              <a:avLst/>
              <a:gdLst>
                <a:gd name="T0" fmla="*/ 7052 w 11912"/>
                <a:gd name="T1" fmla="*/ 3484 h 9119"/>
                <a:gd name="T2" fmla="*/ 1856 w 11912"/>
                <a:gd name="T3" fmla="*/ 3484 h 9119"/>
                <a:gd name="T4" fmla="*/ 4379 w 11912"/>
                <a:gd name="T5" fmla="*/ 995 h 9119"/>
                <a:gd name="T6" fmla="*/ 4379 w 11912"/>
                <a:gd name="T7" fmla="*/ 233 h 9119"/>
                <a:gd name="T8" fmla="*/ 3636 w 11912"/>
                <a:gd name="T9" fmla="*/ 223 h 9119"/>
                <a:gd name="T10" fmla="*/ 223 w 11912"/>
                <a:gd name="T11" fmla="*/ 3558 h 9119"/>
                <a:gd name="T12" fmla="*/ 223 w 11912"/>
                <a:gd name="T13" fmla="*/ 4298 h 9119"/>
                <a:gd name="T14" fmla="*/ 3637 w 11912"/>
                <a:gd name="T15" fmla="*/ 7637 h 9119"/>
                <a:gd name="T16" fmla="*/ 4380 w 11912"/>
                <a:gd name="T17" fmla="*/ 7636 h 9119"/>
                <a:gd name="T18" fmla="*/ 4380 w 11912"/>
                <a:gd name="T19" fmla="*/ 6899 h 9119"/>
                <a:gd name="T20" fmla="*/ 1856 w 11912"/>
                <a:gd name="T21" fmla="*/ 4455 h 9119"/>
                <a:gd name="T22" fmla="*/ 7052 w 11912"/>
                <a:gd name="T23" fmla="*/ 4455 h 9119"/>
                <a:gd name="T24" fmla="*/ 10941 w 11912"/>
                <a:gd name="T25" fmla="*/ 8080 h 9119"/>
                <a:gd name="T26" fmla="*/ 10941 w 11912"/>
                <a:gd name="T27" fmla="*/ 8600 h 9119"/>
                <a:gd name="T28" fmla="*/ 11427 w 11912"/>
                <a:gd name="T29" fmla="*/ 9119 h 9119"/>
                <a:gd name="T30" fmla="*/ 11912 w 11912"/>
                <a:gd name="T31" fmla="*/ 8600 h 9119"/>
                <a:gd name="T32" fmla="*/ 11912 w 11912"/>
                <a:gd name="T33" fmla="*/ 8080 h 9119"/>
                <a:gd name="T34" fmla="*/ 7052 w 11912"/>
                <a:gd name="T35" fmla="*/ 3484 h 9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12" h="9119">
                  <a:moveTo>
                    <a:pt x="7052" y="3484"/>
                  </a:moveTo>
                  <a:lnTo>
                    <a:pt x="1856" y="3484"/>
                  </a:lnTo>
                  <a:lnTo>
                    <a:pt x="4379" y="995"/>
                  </a:lnTo>
                  <a:cubicBezTo>
                    <a:pt x="4602" y="772"/>
                    <a:pt x="4602" y="455"/>
                    <a:pt x="4379" y="233"/>
                  </a:cubicBezTo>
                  <a:cubicBezTo>
                    <a:pt x="4157" y="10"/>
                    <a:pt x="3860" y="0"/>
                    <a:pt x="3636" y="223"/>
                  </a:cubicBezTo>
                  <a:lnTo>
                    <a:pt x="223" y="3558"/>
                  </a:lnTo>
                  <a:cubicBezTo>
                    <a:pt x="0" y="3780"/>
                    <a:pt x="0" y="4075"/>
                    <a:pt x="223" y="4298"/>
                  </a:cubicBezTo>
                  <a:lnTo>
                    <a:pt x="3637" y="7637"/>
                  </a:lnTo>
                  <a:cubicBezTo>
                    <a:pt x="3860" y="7859"/>
                    <a:pt x="4157" y="7859"/>
                    <a:pt x="4380" y="7636"/>
                  </a:cubicBezTo>
                  <a:cubicBezTo>
                    <a:pt x="4602" y="7413"/>
                    <a:pt x="4602" y="7121"/>
                    <a:pt x="4380" y="6899"/>
                  </a:cubicBezTo>
                  <a:lnTo>
                    <a:pt x="1856" y="4455"/>
                  </a:lnTo>
                  <a:lnTo>
                    <a:pt x="7052" y="4455"/>
                  </a:lnTo>
                  <a:cubicBezTo>
                    <a:pt x="9130" y="4455"/>
                    <a:pt x="10941" y="6076"/>
                    <a:pt x="10941" y="8080"/>
                  </a:cubicBezTo>
                  <a:lnTo>
                    <a:pt x="10941" y="8600"/>
                  </a:lnTo>
                  <a:cubicBezTo>
                    <a:pt x="10941" y="8897"/>
                    <a:pt x="11130" y="9119"/>
                    <a:pt x="11427" y="9119"/>
                  </a:cubicBezTo>
                  <a:cubicBezTo>
                    <a:pt x="11724" y="9119"/>
                    <a:pt x="11912" y="8897"/>
                    <a:pt x="11912" y="8600"/>
                  </a:cubicBezTo>
                  <a:lnTo>
                    <a:pt x="11912" y="8080"/>
                  </a:lnTo>
                  <a:cubicBezTo>
                    <a:pt x="11912" y="5482"/>
                    <a:pt x="9724" y="3484"/>
                    <a:pt x="7052" y="348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96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B93DBEF6-11C3-4A54-9643-03C5C818B9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56573" y="3093666"/>
              <a:ext cx="515442" cy="394490"/>
            </a:xfrm>
            <a:custGeom>
              <a:avLst/>
              <a:gdLst>
                <a:gd name="T0" fmla="*/ 7052 w 11912"/>
                <a:gd name="T1" fmla="*/ 3484 h 9119"/>
                <a:gd name="T2" fmla="*/ 1856 w 11912"/>
                <a:gd name="T3" fmla="*/ 3484 h 9119"/>
                <a:gd name="T4" fmla="*/ 4379 w 11912"/>
                <a:gd name="T5" fmla="*/ 995 h 9119"/>
                <a:gd name="T6" fmla="*/ 4379 w 11912"/>
                <a:gd name="T7" fmla="*/ 233 h 9119"/>
                <a:gd name="T8" fmla="*/ 3636 w 11912"/>
                <a:gd name="T9" fmla="*/ 223 h 9119"/>
                <a:gd name="T10" fmla="*/ 223 w 11912"/>
                <a:gd name="T11" fmla="*/ 3558 h 9119"/>
                <a:gd name="T12" fmla="*/ 223 w 11912"/>
                <a:gd name="T13" fmla="*/ 4298 h 9119"/>
                <a:gd name="T14" fmla="*/ 3637 w 11912"/>
                <a:gd name="T15" fmla="*/ 7637 h 9119"/>
                <a:gd name="T16" fmla="*/ 4380 w 11912"/>
                <a:gd name="T17" fmla="*/ 7636 h 9119"/>
                <a:gd name="T18" fmla="*/ 4380 w 11912"/>
                <a:gd name="T19" fmla="*/ 6899 h 9119"/>
                <a:gd name="T20" fmla="*/ 1856 w 11912"/>
                <a:gd name="T21" fmla="*/ 4455 h 9119"/>
                <a:gd name="T22" fmla="*/ 7052 w 11912"/>
                <a:gd name="T23" fmla="*/ 4455 h 9119"/>
                <a:gd name="T24" fmla="*/ 10941 w 11912"/>
                <a:gd name="T25" fmla="*/ 8080 h 9119"/>
                <a:gd name="T26" fmla="*/ 10941 w 11912"/>
                <a:gd name="T27" fmla="*/ 8600 h 9119"/>
                <a:gd name="T28" fmla="*/ 11427 w 11912"/>
                <a:gd name="T29" fmla="*/ 9119 h 9119"/>
                <a:gd name="T30" fmla="*/ 11912 w 11912"/>
                <a:gd name="T31" fmla="*/ 8600 h 9119"/>
                <a:gd name="T32" fmla="*/ 11912 w 11912"/>
                <a:gd name="T33" fmla="*/ 8080 h 9119"/>
                <a:gd name="T34" fmla="*/ 7052 w 11912"/>
                <a:gd name="T35" fmla="*/ 3484 h 9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12" h="9119">
                  <a:moveTo>
                    <a:pt x="7052" y="3484"/>
                  </a:moveTo>
                  <a:lnTo>
                    <a:pt x="1856" y="3484"/>
                  </a:lnTo>
                  <a:lnTo>
                    <a:pt x="4379" y="995"/>
                  </a:lnTo>
                  <a:cubicBezTo>
                    <a:pt x="4602" y="772"/>
                    <a:pt x="4602" y="455"/>
                    <a:pt x="4379" y="233"/>
                  </a:cubicBezTo>
                  <a:cubicBezTo>
                    <a:pt x="4157" y="10"/>
                    <a:pt x="3860" y="0"/>
                    <a:pt x="3636" y="223"/>
                  </a:cubicBezTo>
                  <a:lnTo>
                    <a:pt x="223" y="3558"/>
                  </a:lnTo>
                  <a:cubicBezTo>
                    <a:pt x="0" y="3780"/>
                    <a:pt x="0" y="4075"/>
                    <a:pt x="223" y="4298"/>
                  </a:cubicBezTo>
                  <a:lnTo>
                    <a:pt x="3637" y="7637"/>
                  </a:lnTo>
                  <a:cubicBezTo>
                    <a:pt x="3860" y="7859"/>
                    <a:pt x="4157" y="7859"/>
                    <a:pt x="4380" y="7636"/>
                  </a:cubicBezTo>
                  <a:cubicBezTo>
                    <a:pt x="4602" y="7413"/>
                    <a:pt x="4602" y="7121"/>
                    <a:pt x="4380" y="6899"/>
                  </a:cubicBezTo>
                  <a:lnTo>
                    <a:pt x="1856" y="4455"/>
                  </a:lnTo>
                  <a:lnTo>
                    <a:pt x="7052" y="4455"/>
                  </a:lnTo>
                  <a:cubicBezTo>
                    <a:pt x="9130" y="4455"/>
                    <a:pt x="10941" y="6076"/>
                    <a:pt x="10941" y="8080"/>
                  </a:cubicBezTo>
                  <a:lnTo>
                    <a:pt x="10941" y="8600"/>
                  </a:lnTo>
                  <a:cubicBezTo>
                    <a:pt x="10941" y="8897"/>
                    <a:pt x="11130" y="9119"/>
                    <a:pt x="11427" y="9119"/>
                  </a:cubicBezTo>
                  <a:cubicBezTo>
                    <a:pt x="11724" y="9119"/>
                    <a:pt x="11912" y="8897"/>
                    <a:pt x="11912" y="8600"/>
                  </a:cubicBezTo>
                  <a:lnTo>
                    <a:pt x="11912" y="8080"/>
                  </a:lnTo>
                  <a:cubicBezTo>
                    <a:pt x="11912" y="5482"/>
                    <a:pt x="9724" y="3484"/>
                    <a:pt x="7052" y="348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96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CB9B36C0-83AD-4BE3-8D1E-85DED3FDA5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60597" y="3183774"/>
              <a:ext cx="18743" cy="14344"/>
            </a:xfrm>
            <a:custGeom>
              <a:avLst/>
              <a:gdLst>
                <a:gd name="T0" fmla="*/ 7052 w 11912"/>
                <a:gd name="T1" fmla="*/ 3484 h 9119"/>
                <a:gd name="T2" fmla="*/ 1856 w 11912"/>
                <a:gd name="T3" fmla="*/ 3484 h 9119"/>
                <a:gd name="T4" fmla="*/ 4379 w 11912"/>
                <a:gd name="T5" fmla="*/ 995 h 9119"/>
                <a:gd name="T6" fmla="*/ 4379 w 11912"/>
                <a:gd name="T7" fmla="*/ 233 h 9119"/>
                <a:gd name="T8" fmla="*/ 3636 w 11912"/>
                <a:gd name="T9" fmla="*/ 223 h 9119"/>
                <a:gd name="T10" fmla="*/ 223 w 11912"/>
                <a:gd name="T11" fmla="*/ 3558 h 9119"/>
                <a:gd name="T12" fmla="*/ 223 w 11912"/>
                <a:gd name="T13" fmla="*/ 4298 h 9119"/>
                <a:gd name="T14" fmla="*/ 3637 w 11912"/>
                <a:gd name="T15" fmla="*/ 7637 h 9119"/>
                <a:gd name="T16" fmla="*/ 4380 w 11912"/>
                <a:gd name="T17" fmla="*/ 7636 h 9119"/>
                <a:gd name="T18" fmla="*/ 4380 w 11912"/>
                <a:gd name="T19" fmla="*/ 6899 h 9119"/>
                <a:gd name="T20" fmla="*/ 1856 w 11912"/>
                <a:gd name="T21" fmla="*/ 4455 h 9119"/>
                <a:gd name="T22" fmla="*/ 7052 w 11912"/>
                <a:gd name="T23" fmla="*/ 4455 h 9119"/>
                <a:gd name="T24" fmla="*/ 10941 w 11912"/>
                <a:gd name="T25" fmla="*/ 8080 h 9119"/>
                <a:gd name="T26" fmla="*/ 10941 w 11912"/>
                <a:gd name="T27" fmla="*/ 8600 h 9119"/>
                <a:gd name="T28" fmla="*/ 11427 w 11912"/>
                <a:gd name="T29" fmla="*/ 9119 h 9119"/>
                <a:gd name="T30" fmla="*/ 11912 w 11912"/>
                <a:gd name="T31" fmla="*/ 8600 h 9119"/>
                <a:gd name="T32" fmla="*/ 11912 w 11912"/>
                <a:gd name="T33" fmla="*/ 8080 h 9119"/>
                <a:gd name="T34" fmla="*/ 7052 w 11912"/>
                <a:gd name="T35" fmla="*/ 3484 h 9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12" h="9119">
                  <a:moveTo>
                    <a:pt x="7052" y="3484"/>
                  </a:moveTo>
                  <a:lnTo>
                    <a:pt x="1856" y="3484"/>
                  </a:lnTo>
                  <a:lnTo>
                    <a:pt x="4379" y="995"/>
                  </a:lnTo>
                  <a:cubicBezTo>
                    <a:pt x="4602" y="772"/>
                    <a:pt x="4602" y="455"/>
                    <a:pt x="4379" y="233"/>
                  </a:cubicBezTo>
                  <a:cubicBezTo>
                    <a:pt x="4157" y="10"/>
                    <a:pt x="3860" y="0"/>
                    <a:pt x="3636" y="223"/>
                  </a:cubicBezTo>
                  <a:lnTo>
                    <a:pt x="223" y="3558"/>
                  </a:lnTo>
                  <a:cubicBezTo>
                    <a:pt x="0" y="3780"/>
                    <a:pt x="0" y="4075"/>
                    <a:pt x="223" y="4298"/>
                  </a:cubicBezTo>
                  <a:lnTo>
                    <a:pt x="3637" y="7637"/>
                  </a:lnTo>
                  <a:cubicBezTo>
                    <a:pt x="3860" y="7859"/>
                    <a:pt x="4157" y="7859"/>
                    <a:pt x="4380" y="7636"/>
                  </a:cubicBezTo>
                  <a:cubicBezTo>
                    <a:pt x="4602" y="7413"/>
                    <a:pt x="4602" y="7121"/>
                    <a:pt x="4380" y="6899"/>
                  </a:cubicBezTo>
                  <a:lnTo>
                    <a:pt x="1856" y="4455"/>
                  </a:lnTo>
                  <a:lnTo>
                    <a:pt x="7052" y="4455"/>
                  </a:lnTo>
                  <a:cubicBezTo>
                    <a:pt x="9130" y="4455"/>
                    <a:pt x="10941" y="6076"/>
                    <a:pt x="10941" y="8080"/>
                  </a:cubicBezTo>
                  <a:lnTo>
                    <a:pt x="10941" y="8600"/>
                  </a:lnTo>
                  <a:cubicBezTo>
                    <a:pt x="10941" y="8897"/>
                    <a:pt x="11130" y="9119"/>
                    <a:pt x="11427" y="9119"/>
                  </a:cubicBezTo>
                  <a:cubicBezTo>
                    <a:pt x="11724" y="9119"/>
                    <a:pt x="11912" y="8897"/>
                    <a:pt x="11912" y="8600"/>
                  </a:cubicBezTo>
                  <a:lnTo>
                    <a:pt x="11912" y="8080"/>
                  </a:lnTo>
                  <a:cubicBezTo>
                    <a:pt x="11912" y="5482"/>
                    <a:pt x="9724" y="3484"/>
                    <a:pt x="7052" y="348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96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466158CF-CBA5-4A7A-BDC1-AD00FC7E33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45084" y="3182976"/>
              <a:ext cx="20826" cy="15939"/>
            </a:xfrm>
            <a:custGeom>
              <a:avLst/>
              <a:gdLst>
                <a:gd name="T0" fmla="*/ 7052 w 11912"/>
                <a:gd name="T1" fmla="*/ 3484 h 9119"/>
                <a:gd name="T2" fmla="*/ 1856 w 11912"/>
                <a:gd name="T3" fmla="*/ 3484 h 9119"/>
                <a:gd name="T4" fmla="*/ 4379 w 11912"/>
                <a:gd name="T5" fmla="*/ 995 h 9119"/>
                <a:gd name="T6" fmla="*/ 4379 w 11912"/>
                <a:gd name="T7" fmla="*/ 233 h 9119"/>
                <a:gd name="T8" fmla="*/ 3636 w 11912"/>
                <a:gd name="T9" fmla="*/ 223 h 9119"/>
                <a:gd name="T10" fmla="*/ 223 w 11912"/>
                <a:gd name="T11" fmla="*/ 3558 h 9119"/>
                <a:gd name="T12" fmla="*/ 223 w 11912"/>
                <a:gd name="T13" fmla="*/ 4298 h 9119"/>
                <a:gd name="T14" fmla="*/ 3637 w 11912"/>
                <a:gd name="T15" fmla="*/ 7637 h 9119"/>
                <a:gd name="T16" fmla="*/ 4380 w 11912"/>
                <a:gd name="T17" fmla="*/ 7636 h 9119"/>
                <a:gd name="T18" fmla="*/ 4380 w 11912"/>
                <a:gd name="T19" fmla="*/ 6899 h 9119"/>
                <a:gd name="T20" fmla="*/ 1856 w 11912"/>
                <a:gd name="T21" fmla="*/ 4455 h 9119"/>
                <a:gd name="T22" fmla="*/ 7052 w 11912"/>
                <a:gd name="T23" fmla="*/ 4455 h 9119"/>
                <a:gd name="T24" fmla="*/ 10941 w 11912"/>
                <a:gd name="T25" fmla="*/ 8080 h 9119"/>
                <a:gd name="T26" fmla="*/ 10941 w 11912"/>
                <a:gd name="T27" fmla="*/ 8600 h 9119"/>
                <a:gd name="T28" fmla="*/ 11427 w 11912"/>
                <a:gd name="T29" fmla="*/ 9119 h 9119"/>
                <a:gd name="T30" fmla="*/ 11912 w 11912"/>
                <a:gd name="T31" fmla="*/ 8600 h 9119"/>
                <a:gd name="T32" fmla="*/ 11912 w 11912"/>
                <a:gd name="T33" fmla="*/ 8080 h 9119"/>
                <a:gd name="T34" fmla="*/ 7052 w 11912"/>
                <a:gd name="T35" fmla="*/ 3484 h 9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912" h="9119">
                  <a:moveTo>
                    <a:pt x="7052" y="3484"/>
                  </a:moveTo>
                  <a:lnTo>
                    <a:pt x="1856" y="3484"/>
                  </a:lnTo>
                  <a:lnTo>
                    <a:pt x="4379" y="995"/>
                  </a:lnTo>
                  <a:cubicBezTo>
                    <a:pt x="4602" y="772"/>
                    <a:pt x="4602" y="455"/>
                    <a:pt x="4379" y="233"/>
                  </a:cubicBezTo>
                  <a:cubicBezTo>
                    <a:pt x="4157" y="10"/>
                    <a:pt x="3860" y="0"/>
                    <a:pt x="3636" y="223"/>
                  </a:cubicBezTo>
                  <a:lnTo>
                    <a:pt x="223" y="3558"/>
                  </a:lnTo>
                  <a:cubicBezTo>
                    <a:pt x="0" y="3780"/>
                    <a:pt x="0" y="4075"/>
                    <a:pt x="223" y="4298"/>
                  </a:cubicBezTo>
                  <a:lnTo>
                    <a:pt x="3637" y="7637"/>
                  </a:lnTo>
                  <a:cubicBezTo>
                    <a:pt x="3860" y="7859"/>
                    <a:pt x="4157" y="7859"/>
                    <a:pt x="4380" y="7636"/>
                  </a:cubicBezTo>
                  <a:cubicBezTo>
                    <a:pt x="4602" y="7413"/>
                    <a:pt x="4602" y="7121"/>
                    <a:pt x="4380" y="6899"/>
                  </a:cubicBezTo>
                  <a:lnTo>
                    <a:pt x="1856" y="4455"/>
                  </a:lnTo>
                  <a:lnTo>
                    <a:pt x="7052" y="4455"/>
                  </a:lnTo>
                  <a:cubicBezTo>
                    <a:pt x="9130" y="4455"/>
                    <a:pt x="10941" y="6076"/>
                    <a:pt x="10941" y="8080"/>
                  </a:cubicBezTo>
                  <a:lnTo>
                    <a:pt x="10941" y="8600"/>
                  </a:lnTo>
                  <a:cubicBezTo>
                    <a:pt x="10941" y="8897"/>
                    <a:pt x="11130" y="9119"/>
                    <a:pt x="11427" y="9119"/>
                  </a:cubicBezTo>
                  <a:cubicBezTo>
                    <a:pt x="11724" y="9119"/>
                    <a:pt x="11912" y="8897"/>
                    <a:pt x="11912" y="8600"/>
                  </a:cubicBezTo>
                  <a:lnTo>
                    <a:pt x="11912" y="8080"/>
                  </a:lnTo>
                  <a:cubicBezTo>
                    <a:pt x="11912" y="5482"/>
                    <a:pt x="9724" y="3484"/>
                    <a:pt x="7052" y="348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96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64" name="TextBox 58">
            <a:extLst>
              <a:ext uri="{FF2B5EF4-FFF2-40B4-BE49-F238E27FC236}">
                <a16:creationId xmlns:a16="http://schemas.microsoft.com/office/drawing/2014/main" id="{0C71A822-F5E0-42B3-AB89-92FA9DB9E556}"/>
              </a:ext>
            </a:extLst>
          </p:cNvPr>
          <p:cNvSpPr txBox="1"/>
          <p:nvPr/>
        </p:nvSpPr>
        <p:spPr>
          <a:xfrm>
            <a:off x="8802543" y="4255469"/>
            <a:ext cx="202091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误操作恢复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65" name="TextBox 47">
            <a:extLst>
              <a:ext uri="{FF2B5EF4-FFF2-40B4-BE49-F238E27FC236}">
                <a16:creationId xmlns:a16="http://schemas.microsoft.com/office/drawing/2014/main" id="{7C72B82F-7608-4F5D-8822-9AC2AF370728}"/>
              </a:ext>
            </a:extLst>
          </p:cNvPr>
          <p:cNvSpPr txBox="1"/>
          <p:nvPr/>
        </p:nvSpPr>
        <p:spPr>
          <a:xfrm>
            <a:off x="8812690" y="4655580"/>
            <a:ext cx="2020911" cy="61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微软雅黑"/>
                <a:ea typeface="微软雅黑"/>
                <a:cs typeface="+mn-ea"/>
                <a:sym typeface="+mn-lt"/>
              </a:rPr>
              <a:t>撤销操作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166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4" accel="40000" decel="4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accel="40000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accel="40000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animBg="1"/>
      <p:bldP spid="7" grpId="0" animBg="1"/>
      <p:bldP spid="8" grpId="0" animBg="1"/>
      <p:bldP spid="48" grpId="0"/>
      <p:bldP spid="49" grpId="0"/>
      <p:bldP spid="53" grpId="0"/>
      <p:bldP spid="56" grpId="0"/>
      <p:bldP spid="47" grpId="0"/>
      <p:bldP spid="50" grpId="0"/>
      <p:bldP spid="51" grpId="0" animBg="1"/>
      <p:bldP spid="64" grpId="0"/>
      <p:bldP spid="6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568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4786;#384780;#402453;#404239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05444;"/>
</p:tagLst>
</file>

<file path=ppt/theme/theme1.xml><?xml version="1.0" encoding="utf-8"?>
<a:theme xmlns:a="http://schemas.openxmlformats.org/drawingml/2006/main" name="第一PPT，www.1ppt.com">
  <a:themeElements>
    <a:clrScheme name="ANTELOPE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E20B88"/>
      </a:accent1>
      <a:accent2>
        <a:srgbClr val="9E278B"/>
      </a:accent2>
      <a:accent3>
        <a:srgbClr val="4A2C7B"/>
      </a:accent3>
      <a:accent4>
        <a:srgbClr val="0E55A3"/>
      </a:accent4>
      <a:accent5>
        <a:srgbClr val="1580C4"/>
      </a:accent5>
      <a:accent6>
        <a:srgbClr val="73CDF2"/>
      </a:accent6>
      <a:hlink>
        <a:srgbClr val="A05024"/>
      </a:hlink>
      <a:folHlink>
        <a:srgbClr val="FEC037"/>
      </a:folHlink>
    </a:clrScheme>
    <a:fontScheme name="o00bb155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619</Words>
  <Application>Microsoft Office PowerPoint</Application>
  <PresentationFormat>宽屏</PresentationFormat>
  <Paragraphs>186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Calibri</vt:lpstr>
      <vt:lpstr>Open Sans Light</vt:lpstr>
      <vt:lpstr>等线</vt:lpstr>
      <vt:lpstr>方正细谭黑简体</vt:lpstr>
      <vt:lpstr>宋体</vt:lpstr>
      <vt:lpstr>微软雅黑</vt:lpstr>
      <vt:lpstr>Arial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第一PPT，www.1ppt.com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时尚三角形</dc:title>
  <dc:creator>第一PPT</dc:creator>
  <cp:keywords>www.1ppt.com</cp:keywords>
  <dc:description>www.1ppt.com</dc:description>
  <cp:lastModifiedBy>殷 满鑫</cp:lastModifiedBy>
  <cp:revision>106</cp:revision>
  <dcterms:created xsi:type="dcterms:W3CDTF">2019-03-04T01:53:18Z</dcterms:created>
  <dcterms:modified xsi:type="dcterms:W3CDTF">2020-09-22T05:05:08Z</dcterms:modified>
</cp:coreProperties>
</file>