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4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5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6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7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8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9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10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11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12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3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3" r:id="rId4"/>
    <p:sldId id="276" r:id="rId5"/>
    <p:sldId id="262" r:id="rId6"/>
    <p:sldId id="293" r:id="rId7"/>
    <p:sldId id="264" r:id="rId8"/>
    <p:sldId id="296" r:id="rId9"/>
    <p:sldId id="291" r:id="rId10"/>
    <p:sldId id="292" r:id="rId11"/>
    <p:sldId id="294" r:id="rId12"/>
    <p:sldId id="295" r:id="rId13"/>
    <p:sldId id="297" r:id="rId14"/>
    <p:sldId id="298" r:id="rId15"/>
    <p:sldId id="299" r:id="rId16"/>
    <p:sldId id="300" r:id="rId17"/>
    <p:sldId id="265" r:id="rId18"/>
    <p:sldId id="302" r:id="rId19"/>
    <p:sldId id="303" r:id="rId20"/>
    <p:sldId id="26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F8E"/>
    <a:srgbClr val="3D3C4A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941" autoAdjust="0"/>
  </p:normalViewPr>
  <p:slideViewPr>
    <p:cSldViewPr snapToGrid="0" showGuides="1">
      <p:cViewPr varScale="1">
        <p:scale>
          <a:sx n="77" d="100"/>
          <a:sy n="77" d="100"/>
        </p:scale>
        <p:origin x="6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 showGuides="1">
      <p:cViewPr varScale="1">
        <p:scale>
          <a:sx n="69" d="100"/>
          <a:sy n="69" d="100"/>
        </p:scale>
        <p:origin x="2083" y="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75307-0F3C-4A43-8065-E883FF3F7DA4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EF871-DCFF-401F-AFA6-E4E704D9F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87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EF871-DCFF-401F-AFA6-E4E704D9FD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8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EF871-DCFF-401F-AFA6-E4E704D9FD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21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无需赘述，看到这几个字眼就明白了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EF871-DCFF-401F-AFA6-E4E704D9FD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5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EF871-DCFF-401F-AFA6-E4E704D9FD3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47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QT</a:t>
            </a:r>
            <a:r>
              <a:rPr lang="zh-CN" altLang="en-US" dirty="0"/>
              <a:t>配置，解决方法：</a:t>
            </a:r>
            <a:endParaRPr lang="en-US" altLang="zh-CN" dirty="0"/>
          </a:p>
          <a:p>
            <a:r>
              <a:rPr lang="zh-CN" altLang="en-US" dirty="0"/>
              <a:t>版本管理，解决方法：采用云端存储，专人维护整合</a:t>
            </a:r>
            <a:endParaRPr lang="en-US" altLang="zh-CN" dirty="0"/>
          </a:p>
          <a:p>
            <a:r>
              <a:rPr lang="zh-CN" altLang="en-US" dirty="0"/>
              <a:t>高难度功能：多熬夜</a:t>
            </a:r>
            <a:endParaRPr lang="en-US" altLang="zh-CN" dirty="0"/>
          </a:p>
          <a:p>
            <a:r>
              <a:rPr lang="zh-CN" altLang="en-US" dirty="0"/>
              <a:t>测试：</a:t>
            </a:r>
            <a:r>
              <a:rPr lang="en-US" altLang="zh-CN" dirty="0"/>
              <a:t>jpg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EF871-DCFF-401F-AFA6-E4E704D9FD3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42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功能：键盘鼠标操作（快捷键、右键菜单）、文件处理（新建、打开、保存、另存）、字符串编辑（插入、删除、查找、替换）、文本块编辑（复制、粘贴、剪切）、编辑编译运行（编译、反馈编译结果、运行）</a:t>
            </a:r>
            <a:endParaRPr lang="en-US" altLang="zh-CN" dirty="0"/>
          </a:p>
          <a:p>
            <a:r>
              <a:rPr lang="zh-CN" altLang="en-US" dirty="0"/>
              <a:t>新需求：行号设置与跳转、注释隐藏与显示</a:t>
            </a:r>
            <a:endParaRPr lang="en-US" altLang="zh-CN" dirty="0"/>
          </a:p>
          <a:p>
            <a:r>
              <a:rPr lang="zh-CN" altLang="en-US" dirty="0"/>
              <a:t>可选：关键字识别、括号匹配、操作恢复、函数循环判断折叠、自动排版、</a:t>
            </a:r>
            <a:endParaRPr lang="en-US" altLang="zh-CN" dirty="0"/>
          </a:p>
          <a:p>
            <a:r>
              <a:rPr lang="zh-CN" altLang="en-US" dirty="0"/>
              <a:t>函数树、代码自动规范、</a:t>
            </a:r>
            <a:r>
              <a:rPr lang="en-US" altLang="zh-CN" dirty="0"/>
              <a:t>DEBUG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EF871-DCFF-401F-AFA6-E4E704D9FD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89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编辑编译运行（编译、反馈编译结果、运行）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EF871-DCFF-401F-AFA6-E4E704D9FD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704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键盘鼠标操作（快捷键、右键菜单）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EF871-DCFF-401F-AFA6-E4E704D9FD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136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文件处理（新建、打开、保存、另存）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EF871-DCFF-401F-AFA6-E4E704D9FD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6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字符串编辑（插入、删除）</a:t>
            </a:r>
            <a:endParaRPr lang="en-US" altLang="zh-CN" dirty="0"/>
          </a:p>
          <a:p>
            <a:r>
              <a:rPr lang="zh-CN" altLang="en-US" dirty="0"/>
              <a:t>文本块编辑（复制、粘贴、剪切）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EF871-DCFF-401F-AFA6-E4E704D9FD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14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行号设置与跳转、注释隐藏与显示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EF871-DCFF-401F-AFA6-E4E704D9FD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86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行号设置与跳转、注释隐藏与显示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851020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EF871-DCFF-401F-AFA6-E4E704D9FD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15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781F5-38F1-481E-8616-484DE943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3EB85C-0C7D-4218-BB12-34BF89FEB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71241-D27A-4111-ADAD-7459A8AC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23535-70B8-4C70-8E78-2B77C64A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AA4C-7AD3-4D2B-89C7-30B35E83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6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44B28-8E4D-4549-9970-B301A791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7101A-BE2C-41E3-AE07-D1C3ACE8B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DC19F4-B011-425F-8599-8F768F9D1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6C242-D404-4024-AFBB-571DAD60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CC99B6-D7D5-435F-ACF1-ADF33024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C16DA-DE21-4FF1-B03F-8EC46E7E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9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574BF-9F85-4841-9EE2-883C02ED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3878C2-4059-4DC5-BE43-A78CBDF67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A117B8-0C29-461C-A759-A552D0290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C0AEB5-52D9-4E15-B783-876426DA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655D0-01EE-43ED-A898-5339437A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AFE004-20F0-4BF8-B699-87EFBE13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47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28F8C-7151-4B85-A560-58A021EB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B53A89-DEB6-4ED4-B483-7BCB64535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F35A1-3F07-40FE-92C9-5F5750C4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B1B43-366F-4E04-A2B2-5F2D6983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54EF4-54A3-4737-B982-5BED0DB3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02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15C673-B95B-47C7-AB02-72FF15808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7B58B1-2F38-46EE-B6C3-087B92E5E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5272E-9192-41F4-BD08-418D2372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2925E-A9AE-48A6-B6A0-6761D385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A91F1-5F89-493A-90B1-03ABA1BC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6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8BE6B-0F90-4501-AF99-C87BD934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85219-7DC4-4072-8A31-C17EFCEB4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5FF5B-491E-48FB-BAB6-2EA48A03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54435-342D-46E7-8296-7D69BEBC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19CFA-1F4A-4061-809B-EF294783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2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C2A6C-2EA0-488A-BAA1-07C42B6D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69922-392A-421C-828D-6A747A890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8C173-3CF7-4864-85F4-A61FE4D5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F5357-32A8-4585-B562-1760141F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6526E-FB68-44B0-A0C8-5A73D841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4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09D9E-2E23-4D21-98D2-477DD752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B4432-B514-498F-B24B-21C6B8422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E6CF7-71A5-4D3D-B3BF-1B153B8BE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0696A1-CC5F-4EE4-96B2-DA846FFE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F33401-D610-4607-A2C1-D9F8F58B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67376-059B-4E2F-AC56-22D7C9C2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79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EE98C-DC5C-4B8A-94B1-DC735E7E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5DFB94-084D-4970-8DDA-22119C8ED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BA2FA2-9412-4BF5-8202-0816B522F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719369-1044-447E-9B07-1EBAA06D6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3E7388-EEDD-45DF-AD76-5FD5A5113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F4043E-B38C-40E1-B475-E866E2DC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FF9612-7FC1-458C-A054-0B888021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A2CFF5-961A-4479-B530-30EBE96B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096628" y="443904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135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76941-CC88-41C4-B043-8B2CC77F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73FC27-629A-4903-B0A6-411B4890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2AA44B-DB5C-42A3-800C-956EBD03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EBE785-5F13-4D31-9A80-23B4E717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77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23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39074E-CABF-48A3-98CC-29229DABC4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6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F5EBEB7-5CB1-43EB-A11F-8C65F0962C37}"/>
              </a:ext>
            </a:extLst>
          </p:cNvPr>
          <p:cNvGrpSpPr/>
          <p:nvPr userDrawn="1"/>
        </p:nvGrpSpPr>
        <p:grpSpPr>
          <a:xfrm>
            <a:off x="0" y="233680"/>
            <a:ext cx="365760" cy="467360"/>
            <a:chOff x="0" y="233680"/>
            <a:chExt cx="365760" cy="4673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8F8A25F-4774-4D87-8B72-EFF7DA71AC26}"/>
                </a:ext>
              </a:extLst>
            </p:cNvPr>
            <p:cNvSpPr/>
            <p:nvPr/>
          </p:nvSpPr>
          <p:spPr>
            <a:xfrm>
              <a:off x="0" y="233680"/>
              <a:ext cx="233680" cy="467360"/>
            </a:xfrm>
            <a:prstGeom prst="rect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90BE492-99FE-488D-B198-EA1E69A163D7}"/>
                </a:ext>
              </a:extLst>
            </p:cNvPr>
            <p:cNvSpPr/>
            <p:nvPr/>
          </p:nvSpPr>
          <p:spPr>
            <a:xfrm>
              <a:off x="274320" y="233680"/>
              <a:ext cx="91440" cy="467360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5068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1F4788-573C-45A3-8FCD-D21989CF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F84A9-BCE2-4F9F-97A1-00694FCE6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5069F-13F6-4647-AE76-CAD31E1E3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F2F71-BF46-48B1-882C-C0B5C01B2F0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01749-0F3B-4B26-A120-D22390705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B5839-3EA8-4F82-9875-EECA9E58F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45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tags" Target="../tags/tag133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tags" Target="../tags/tag132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image" Target="../media/image2.png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tags" Target="../tags/tag131.xml"/><Relationship Id="rId32" Type="http://schemas.openxmlformats.org/officeDocument/2006/relationships/image" Target="../media/image5.png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tags" Target="../tags/tag130.xml"/><Relationship Id="rId28" Type="http://schemas.openxmlformats.org/officeDocument/2006/relationships/notesSlide" Target="../notesSlides/notesSlide5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image" Target="../media/image4.png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Relationship Id="rId27" Type="http://schemas.openxmlformats.org/officeDocument/2006/relationships/slideLayout" Target="../slideLayouts/slideLayout9.xml"/><Relationship Id="rId30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21" Type="http://schemas.openxmlformats.org/officeDocument/2006/relationships/notesSlide" Target="../notesSlides/notesSlide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20" Type="http://schemas.openxmlformats.org/officeDocument/2006/relationships/slideLayout" Target="../slideLayouts/slideLayout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24" Type="http://schemas.openxmlformats.org/officeDocument/2006/relationships/image" Target="../media/image8.png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23" Type="http://schemas.openxmlformats.org/officeDocument/2006/relationships/image" Target="../media/image7.png"/><Relationship Id="rId10" Type="http://schemas.openxmlformats.org/officeDocument/2006/relationships/tags" Target="../tags/tag143.xml"/><Relationship Id="rId19" Type="http://schemas.openxmlformats.org/officeDocument/2006/relationships/tags" Target="../tags/tag15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Relationship Id="rId2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13" Type="http://schemas.openxmlformats.org/officeDocument/2006/relationships/tags" Target="../tags/tag165.xml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12" Type="http://schemas.openxmlformats.org/officeDocument/2006/relationships/tags" Target="../tags/tag164.xml"/><Relationship Id="rId17" Type="http://schemas.openxmlformats.org/officeDocument/2006/relationships/notesSlide" Target="../notesSlides/notesSlide7.xml"/><Relationship Id="rId2" Type="http://schemas.openxmlformats.org/officeDocument/2006/relationships/tags" Target="../tags/tag154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11" Type="http://schemas.openxmlformats.org/officeDocument/2006/relationships/tags" Target="../tags/tag163.xml"/><Relationship Id="rId5" Type="http://schemas.openxmlformats.org/officeDocument/2006/relationships/tags" Target="../tags/tag157.xml"/><Relationship Id="rId15" Type="http://schemas.openxmlformats.org/officeDocument/2006/relationships/tags" Target="../tags/tag167.xml"/><Relationship Id="rId10" Type="http://schemas.openxmlformats.org/officeDocument/2006/relationships/tags" Target="../tags/tag162.xml"/><Relationship Id="rId4" Type="http://schemas.openxmlformats.org/officeDocument/2006/relationships/tags" Target="../tags/tag156.xml"/><Relationship Id="rId9" Type="http://schemas.openxmlformats.org/officeDocument/2006/relationships/tags" Target="../tags/tag161.xml"/><Relationship Id="rId14" Type="http://schemas.openxmlformats.org/officeDocument/2006/relationships/tags" Target="../tags/tag16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13" Type="http://schemas.openxmlformats.org/officeDocument/2006/relationships/tags" Target="../tags/tag180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12" Type="http://schemas.openxmlformats.org/officeDocument/2006/relationships/tags" Target="../tags/tag179.xml"/><Relationship Id="rId17" Type="http://schemas.openxmlformats.org/officeDocument/2006/relationships/image" Target="../media/image9.png"/><Relationship Id="rId2" Type="http://schemas.openxmlformats.org/officeDocument/2006/relationships/tags" Target="../tags/tag169.xml"/><Relationship Id="rId16" Type="http://schemas.openxmlformats.org/officeDocument/2006/relationships/notesSlide" Target="../notesSlides/notesSlide8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tags" Target="../tags/tag178.xml"/><Relationship Id="rId5" Type="http://schemas.openxmlformats.org/officeDocument/2006/relationships/tags" Target="../tags/tag172.xml"/><Relationship Id="rId15" Type="http://schemas.openxmlformats.org/officeDocument/2006/relationships/slideLayout" Target="../slideLayouts/slideLayout9.xml"/><Relationship Id="rId10" Type="http://schemas.openxmlformats.org/officeDocument/2006/relationships/tags" Target="../tags/tag177.xml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4" Type="http://schemas.openxmlformats.org/officeDocument/2006/relationships/tags" Target="../tags/tag18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85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98.xml"/><Relationship Id="rId18" Type="http://schemas.openxmlformats.org/officeDocument/2006/relationships/tags" Target="../tags/tag203.xml"/><Relationship Id="rId26" Type="http://schemas.openxmlformats.org/officeDocument/2006/relationships/tags" Target="../tags/tag211.xml"/><Relationship Id="rId39" Type="http://schemas.openxmlformats.org/officeDocument/2006/relationships/slideLayout" Target="../slideLayouts/slideLayout9.xml"/><Relationship Id="rId21" Type="http://schemas.openxmlformats.org/officeDocument/2006/relationships/tags" Target="../tags/tag206.xml"/><Relationship Id="rId34" Type="http://schemas.openxmlformats.org/officeDocument/2006/relationships/tags" Target="../tags/tag219.xml"/><Relationship Id="rId7" Type="http://schemas.openxmlformats.org/officeDocument/2006/relationships/tags" Target="../tags/tag192.xml"/><Relationship Id="rId12" Type="http://schemas.openxmlformats.org/officeDocument/2006/relationships/tags" Target="../tags/tag197.xml"/><Relationship Id="rId17" Type="http://schemas.openxmlformats.org/officeDocument/2006/relationships/tags" Target="../tags/tag202.xml"/><Relationship Id="rId25" Type="http://schemas.openxmlformats.org/officeDocument/2006/relationships/tags" Target="../tags/tag210.xml"/><Relationship Id="rId33" Type="http://schemas.openxmlformats.org/officeDocument/2006/relationships/tags" Target="../tags/tag218.xml"/><Relationship Id="rId38" Type="http://schemas.openxmlformats.org/officeDocument/2006/relationships/tags" Target="../tags/tag223.xml"/><Relationship Id="rId2" Type="http://schemas.openxmlformats.org/officeDocument/2006/relationships/tags" Target="../tags/tag187.xml"/><Relationship Id="rId16" Type="http://schemas.openxmlformats.org/officeDocument/2006/relationships/tags" Target="../tags/tag201.xml"/><Relationship Id="rId20" Type="http://schemas.openxmlformats.org/officeDocument/2006/relationships/tags" Target="../tags/tag205.xml"/><Relationship Id="rId29" Type="http://schemas.openxmlformats.org/officeDocument/2006/relationships/tags" Target="../tags/tag214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tags" Target="../tags/tag196.xml"/><Relationship Id="rId24" Type="http://schemas.openxmlformats.org/officeDocument/2006/relationships/tags" Target="../tags/tag209.xml"/><Relationship Id="rId32" Type="http://schemas.openxmlformats.org/officeDocument/2006/relationships/tags" Target="../tags/tag217.xml"/><Relationship Id="rId37" Type="http://schemas.openxmlformats.org/officeDocument/2006/relationships/tags" Target="../tags/tag222.xml"/><Relationship Id="rId40" Type="http://schemas.openxmlformats.org/officeDocument/2006/relationships/notesSlide" Target="../notesSlides/notesSlide10.xml"/><Relationship Id="rId5" Type="http://schemas.openxmlformats.org/officeDocument/2006/relationships/tags" Target="../tags/tag190.xml"/><Relationship Id="rId15" Type="http://schemas.openxmlformats.org/officeDocument/2006/relationships/tags" Target="../tags/tag200.xml"/><Relationship Id="rId23" Type="http://schemas.openxmlformats.org/officeDocument/2006/relationships/tags" Target="../tags/tag208.xml"/><Relationship Id="rId28" Type="http://schemas.openxmlformats.org/officeDocument/2006/relationships/tags" Target="../tags/tag213.xml"/><Relationship Id="rId36" Type="http://schemas.openxmlformats.org/officeDocument/2006/relationships/tags" Target="../tags/tag221.xml"/><Relationship Id="rId10" Type="http://schemas.openxmlformats.org/officeDocument/2006/relationships/tags" Target="../tags/tag195.xml"/><Relationship Id="rId19" Type="http://schemas.openxmlformats.org/officeDocument/2006/relationships/tags" Target="../tags/tag204.xml"/><Relationship Id="rId31" Type="http://schemas.openxmlformats.org/officeDocument/2006/relationships/tags" Target="../tags/tag216.xml"/><Relationship Id="rId4" Type="http://schemas.openxmlformats.org/officeDocument/2006/relationships/tags" Target="../tags/tag189.xml"/><Relationship Id="rId9" Type="http://schemas.openxmlformats.org/officeDocument/2006/relationships/tags" Target="../tags/tag194.xml"/><Relationship Id="rId14" Type="http://schemas.openxmlformats.org/officeDocument/2006/relationships/tags" Target="../tags/tag199.xml"/><Relationship Id="rId22" Type="http://schemas.openxmlformats.org/officeDocument/2006/relationships/tags" Target="../tags/tag207.xml"/><Relationship Id="rId27" Type="http://schemas.openxmlformats.org/officeDocument/2006/relationships/tags" Target="../tags/tag212.xml"/><Relationship Id="rId30" Type="http://schemas.openxmlformats.org/officeDocument/2006/relationships/tags" Target="../tags/tag215.xml"/><Relationship Id="rId35" Type="http://schemas.openxmlformats.org/officeDocument/2006/relationships/tags" Target="../tags/tag220.xml"/><Relationship Id="rId8" Type="http://schemas.openxmlformats.org/officeDocument/2006/relationships/tags" Target="../tags/tag193.xml"/><Relationship Id="rId3" Type="http://schemas.openxmlformats.org/officeDocument/2006/relationships/tags" Target="../tags/tag18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31.xml"/><Relationship Id="rId13" Type="http://schemas.openxmlformats.org/officeDocument/2006/relationships/tags" Target="../tags/tag236.xml"/><Relationship Id="rId18" Type="http://schemas.openxmlformats.org/officeDocument/2006/relationships/tags" Target="../tags/tag241.xml"/><Relationship Id="rId3" Type="http://schemas.openxmlformats.org/officeDocument/2006/relationships/tags" Target="../tags/tag226.xml"/><Relationship Id="rId21" Type="http://schemas.openxmlformats.org/officeDocument/2006/relationships/notesSlide" Target="../notesSlides/notesSlide11.xml"/><Relationship Id="rId7" Type="http://schemas.openxmlformats.org/officeDocument/2006/relationships/tags" Target="../tags/tag230.xml"/><Relationship Id="rId12" Type="http://schemas.openxmlformats.org/officeDocument/2006/relationships/tags" Target="../tags/tag235.xml"/><Relationship Id="rId17" Type="http://schemas.openxmlformats.org/officeDocument/2006/relationships/tags" Target="../tags/tag240.xml"/><Relationship Id="rId2" Type="http://schemas.openxmlformats.org/officeDocument/2006/relationships/tags" Target="../tags/tag225.xml"/><Relationship Id="rId16" Type="http://schemas.openxmlformats.org/officeDocument/2006/relationships/tags" Target="../tags/tag239.xml"/><Relationship Id="rId20" Type="http://schemas.openxmlformats.org/officeDocument/2006/relationships/slideLayout" Target="../slideLayouts/slideLayout9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1" Type="http://schemas.openxmlformats.org/officeDocument/2006/relationships/tags" Target="../tags/tag234.xml"/><Relationship Id="rId5" Type="http://schemas.openxmlformats.org/officeDocument/2006/relationships/tags" Target="../tags/tag228.xml"/><Relationship Id="rId15" Type="http://schemas.openxmlformats.org/officeDocument/2006/relationships/tags" Target="../tags/tag238.xml"/><Relationship Id="rId10" Type="http://schemas.openxmlformats.org/officeDocument/2006/relationships/tags" Target="../tags/tag233.xml"/><Relationship Id="rId19" Type="http://schemas.openxmlformats.org/officeDocument/2006/relationships/tags" Target="../tags/tag242.xml"/><Relationship Id="rId4" Type="http://schemas.openxmlformats.org/officeDocument/2006/relationships/tags" Target="../tags/tag227.xml"/><Relationship Id="rId9" Type="http://schemas.openxmlformats.org/officeDocument/2006/relationships/tags" Target="../tags/tag232.xml"/><Relationship Id="rId14" Type="http://schemas.openxmlformats.org/officeDocument/2006/relationships/tags" Target="../tags/tag2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4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54.xml"/><Relationship Id="rId13" Type="http://schemas.openxmlformats.org/officeDocument/2006/relationships/tags" Target="../tags/tag259.xml"/><Relationship Id="rId18" Type="http://schemas.openxmlformats.org/officeDocument/2006/relationships/tags" Target="../tags/tag264.xml"/><Relationship Id="rId3" Type="http://schemas.openxmlformats.org/officeDocument/2006/relationships/tags" Target="../tags/tag249.xml"/><Relationship Id="rId21" Type="http://schemas.openxmlformats.org/officeDocument/2006/relationships/notesSlide" Target="../notesSlides/notesSlide12.xml"/><Relationship Id="rId7" Type="http://schemas.openxmlformats.org/officeDocument/2006/relationships/tags" Target="../tags/tag253.xml"/><Relationship Id="rId12" Type="http://schemas.openxmlformats.org/officeDocument/2006/relationships/tags" Target="../tags/tag258.xml"/><Relationship Id="rId17" Type="http://schemas.openxmlformats.org/officeDocument/2006/relationships/tags" Target="../tags/tag263.xml"/><Relationship Id="rId2" Type="http://schemas.openxmlformats.org/officeDocument/2006/relationships/tags" Target="../tags/tag248.xml"/><Relationship Id="rId16" Type="http://schemas.openxmlformats.org/officeDocument/2006/relationships/tags" Target="../tags/tag262.xml"/><Relationship Id="rId20" Type="http://schemas.openxmlformats.org/officeDocument/2006/relationships/slideLayout" Target="../slideLayouts/slideLayout9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11" Type="http://schemas.openxmlformats.org/officeDocument/2006/relationships/tags" Target="../tags/tag257.xml"/><Relationship Id="rId5" Type="http://schemas.openxmlformats.org/officeDocument/2006/relationships/tags" Target="../tags/tag251.xml"/><Relationship Id="rId15" Type="http://schemas.openxmlformats.org/officeDocument/2006/relationships/tags" Target="../tags/tag261.xml"/><Relationship Id="rId10" Type="http://schemas.openxmlformats.org/officeDocument/2006/relationships/tags" Target="../tags/tag256.xml"/><Relationship Id="rId19" Type="http://schemas.openxmlformats.org/officeDocument/2006/relationships/tags" Target="../tags/tag265.xml"/><Relationship Id="rId4" Type="http://schemas.openxmlformats.org/officeDocument/2006/relationships/tags" Target="../tags/tag250.xml"/><Relationship Id="rId9" Type="http://schemas.openxmlformats.org/officeDocument/2006/relationships/tags" Target="../tags/tag255.xml"/><Relationship Id="rId14" Type="http://schemas.openxmlformats.org/officeDocument/2006/relationships/tags" Target="../tags/tag26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73.xml"/><Relationship Id="rId13" Type="http://schemas.openxmlformats.org/officeDocument/2006/relationships/tags" Target="../tags/tag278.xml"/><Relationship Id="rId18" Type="http://schemas.openxmlformats.org/officeDocument/2006/relationships/tags" Target="../tags/tag283.xml"/><Relationship Id="rId3" Type="http://schemas.openxmlformats.org/officeDocument/2006/relationships/tags" Target="../tags/tag268.xml"/><Relationship Id="rId21" Type="http://schemas.openxmlformats.org/officeDocument/2006/relationships/tags" Target="../tags/tag286.xml"/><Relationship Id="rId7" Type="http://schemas.openxmlformats.org/officeDocument/2006/relationships/tags" Target="../tags/tag272.xml"/><Relationship Id="rId12" Type="http://schemas.openxmlformats.org/officeDocument/2006/relationships/tags" Target="../tags/tag277.xml"/><Relationship Id="rId17" Type="http://schemas.openxmlformats.org/officeDocument/2006/relationships/tags" Target="../tags/tag282.xml"/><Relationship Id="rId25" Type="http://schemas.openxmlformats.org/officeDocument/2006/relationships/image" Target="../media/image10.jpeg"/><Relationship Id="rId2" Type="http://schemas.openxmlformats.org/officeDocument/2006/relationships/tags" Target="../tags/tag267.xml"/><Relationship Id="rId16" Type="http://schemas.openxmlformats.org/officeDocument/2006/relationships/tags" Target="../tags/tag281.xml"/><Relationship Id="rId20" Type="http://schemas.openxmlformats.org/officeDocument/2006/relationships/tags" Target="../tags/tag285.xml"/><Relationship Id="rId1" Type="http://schemas.openxmlformats.org/officeDocument/2006/relationships/tags" Target="../tags/tag266.xml"/><Relationship Id="rId6" Type="http://schemas.openxmlformats.org/officeDocument/2006/relationships/tags" Target="../tags/tag271.xml"/><Relationship Id="rId11" Type="http://schemas.openxmlformats.org/officeDocument/2006/relationships/tags" Target="../tags/tag276.xml"/><Relationship Id="rId24" Type="http://schemas.openxmlformats.org/officeDocument/2006/relationships/notesSlide" Target="../notesSlides/notesSlide13.xml"/><Relationship Id="rId5" Type="http://schemas.openxmlformats.org/officeDocument/2006/relationships/tags" Target="../tags/tag270.xml"/><Relationship Id="rId15" Type="http://schemas.openxmlformats.org/officeDocument/2006/relationships/tags" Target="../tags/tag280.xml"/><Relationship Id="rId23" Type="http://schemas.openxmlformats.org/officeDocument/2006/relationships/slideLayout" Target="../slideLayouts/slideLayout9.xml"/><Relationship Id="rId10" Type="http://schemas.openxmlformats.org/officeDocument/2006/relationships/tags" Target="../tags/tag275.xml"/><Relationship Id="rId19" Type="http://schemas.openxmlformats.org/officeDocument/2006/relationships/tags" Target="../tags/tag284.xml"/><Relationship Id="rId4" Type="http://schemas.openxmlformats.org/officeDocument/2006/relationships/tags" Target="../tags/tag269.xml"/><Relationship Id="rId9" Type="http://schemas.openxmlformats.org/officeDocument/2006/relationships/tags" Target="../tags/tag274.xml"/><Relationship Id="rId14" Type="http://schemas.openxmlformats.org/officeDocument/2006/relationships/tags" Target="../tags/tag279.xml"/><Relationship Id="rId22" Type="http://schemas.openxmlformats.org/officeDocument/2006/relationships/tags" Target="../tags/tag28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10" Type="http://schemas.openxmlformats.org/officeDocument/2006/relationships/slideLayout" Target="../slideLayouts/slideLayout8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4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3" Type="http://schemas.openxmlformats.org/officeDocument/2006/relationships/tags" Target="../tags/tag25.xml"/><Relationship Id="rId21" Type="http://schemas.openxmlformats.org/officeDocument/2006/relationships/tags" Target="../tags/tag43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notesSlide" Target="../notesSlides/notesSlide1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tags" Target="../tags/tag42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slideLayout" Target="../slideLayouts/slideLayout9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tags" Target="../tags/tag45.xml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9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26" Type="http://schemas.openxmlformats.org/officeDocument/2006/relationships/tags" Target="../tags/tag75.xml"/><Relationship Id="rId39" Type="http://schemas.openxmlformats.org/officeDocument/2006/relationships/tags" Target="../tags/tag88.xml"/><Relationship Id="rId21" Type="http://schemas.openxmlformats.org/officeDocument/2006/relationships/tags" Target="../tags/tag70.xml"/><Relationship Id="rId34" Type="http://schemas.openxmlformats.org/officeDocument/2006/relationships/tags" Target="../tags/tag83.xml"/><Relationship Id="rId42" Type="http://schemas.openxmlformats.org/officeDocument/2006/relationships/tags" Target="../tags/tag91.xml"/><Relationship Id="rId47" Type="http://schemas.openxmlformats.org/officeDocument/2006/relationships/slideLayout" Target="../slideLayouts/slideLayout9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9" Type="http://schemas.openxmlformats.org/officeDocument/2006/relationships/tags" Target="../tags/tag78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24" Type="http://schemas.openxmlformats.org/officeDocument/2006/relationships/tags" Target="../tags/tag73.xml"/><Relationship Id="rId32" Type="http://schemas.openxmlformats.org/officeDocument/2006/relationships/tags" Target="../tags/tag81.xml"/><Relationship Id="rId37" Type="http://schemas.openxmlformats.org/officeDocument/2006/relationships/tags" Target="../tags/tag86.xml"/><Relationship Id="rId40" Type="http://schemas.openxmlformats.org/officeDocument/2006/relationships/tags" Target="../tags/tag89.xml"/><Relationship Id="rId45" Type="http://schemas.openxmlformats.org/officeDocument/2006/relationships/tags" Target="../tags/tag94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23" Type="http://schemas.openxmlformats.org/officeDocument/2006/relationships/tags" Target="../tags/tag72.xml"/><Relationship Id="rId28" Type="http://schemas.openxmlformats.org/officeDocument/2006/relationships/tags" Target="../tags/tag77.xml"/><Relationship Id="rId36" Type="http://schemas.openxmlformats.org/officeDocument/2006/relationships/tags" Target="../tags/tag85.xml"/><Relationship Id="rId10" Type="http://schemas.openxmlformats.org/officeDocument/2006/relationships/tags" Target="../tags/tag59.xml"/><Relationship Id="rId19" Type="http://schemas.openxmlformats.org/officeDocument/2006/relationships/tags" Target="../tags/tag68.xml"/><Relationship Id="rId31" Type="http://schemas.openxmlformats.org/officeDocument/2006/relationships/tags" Target="../tags/tag80.xml"/><Relationship Id="rId44" Type="http://schemas.openxmlformats.org/officeDocument/2006/relationships/tags" Target="../tags/tag93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Relationship Id="rId22" Type="http://schemas.openxmlformats.org/officeDocument/2006/relationships/tags" Target="../tags/tag71.xml"/><Relationship Id="rId27" Type="http://schemas.openxmlformats.org/officeDocument/2006/relationships/tags" Target="../tags/tag76.xml"/><Relationship Id="rId30" Type="http://schemas.openxmlformats.org/officeDocument/2006/relationships/tags" Target="../tags/tag79.xml"/><Relationship Id="rId35" Type="http://schemas.openxmlformats.org/officeDocument/2006/relationships/tags" Target="../tags/tag84.xml"/><Relationship Id="rId43" Type="http://schemas.openxmlformats.org/officeDocument/2006/relationships/tags" Target="../tags/tag92.xml"/><Relationship Id="rId48" Type="http://schemas.openxmlformats.org/officeDocument/2006/relationships/notesSlide" Target="../notesSlides/notesSlide3.xml"/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5" Type="http://schemas.openxmlformats.org/officeDocument/2006/relationships/tags" Target="../tags/tag74.xml"/><Relationship Id="rId33" Type="http://schemas.openxmlformats.org/officeDocument/2006/relationships/tags" Target="../tags/tag82.xml"/><Relationship Id="rId38" Type="http://schemas.openxmlformats.org/officeDocument/2006/relationships/tags" Target="../tags/tag87.xml"/><Relationship Id="rId46" Type="http://schemas.openxmlformats.org/officeDocument/2006/relationships/tags" Target="../tags/tag95.xml"/><Relationship Id="rId20" Type="http://schemas.openxmlformats.org/officeDocument/2006/relationships/tags" Target="../tags/tag69.xml"/><Relationship Id="rId41" Type="http://schemas.openxmlformats.org/officeDocument/2006/relationships/tags" Target="../tags/tag9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slideLayout" Target="../slideLayouts/slideLayout9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文本框 5">
            <a:extLst>
              <a:ext uri="{FF2B5EF4-FFF2-40B4-BE49-F238E27FC236}">
                <a16:creationId xmlns:a16="http://schemas.microsoft.com/office/drawing/2014/main" id="{C0236BE2-1412-4183-83B2-1E49545D51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730270" y="2844722"/>
            <a:ext cx="8894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199F8E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IDE - </a:t>
            </a:r>
            <a:r>
              <a:rPr lang="zh-CN" altLang="en-US" sz="6000" b="1" dirty="0">
                <a:solidFill>
                  <a:srgbClr val="199F8E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最终汇报</a:t>
            </a:r>
          </a:p>
        </p:txBody>
      </p:sp>
      <p:sp>
        <p:nvSpPr>
          <p:cNvPr id="7" name="PA-文本框 6">
            <a:extLst>
              <a:ext uri="{FF2B5EF4-FFF2-40B4-BE49-F238E27FC236}">
                <a16:creationId xmlns:a16="http://schemas.microsoft.com/office/drawing/2014/main" id="{BDDE2803-1B61-4B4D-BA5B-67BCDEB37A1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356701" y="3846660"/>
            <a:ext cx="7478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err="1">
                <a:solidFill>
                  <a:srgbClr val="3D3C4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NoCodeNoDie</a:t>
            </a:r>
            <a:r>
              <a:rPr lang="en-US" altLang="zh-CN" sz="2400" dirty="0">
                <a:solidFill>
                  <a:srgbClr val="3D3C4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 NIDE  Final Report</a:t>
            </a:r>
          </a:p>
        </p:txBody>
      </p:sp>
      <p:sp>
        <p:nvSpPr>
          <p:cNvPr id="8" name="PA-文本框 7">
            <a:extLst>
              <a:ext uri="{FF2B5EF4-FFF2-40B4-BE49-F238E27FC236}">
                <a16:creationId xmlns:a16="http://schemas.microsoft.com/office/drawing/2014/main" id="{EF46A1A6-5464-490E-9691-FD2B44E5AD1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14713" y="5025140"/>
            <a:ext cx="533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汇报人：闫星润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2020.9.25</a:t>
            </a:r>
          </a:p>
        </p:txBody>
      </p:sp>
      <p:sp>
        <p:nvSpPr>
          <p:cNvPr id="9" name="PA-文本框 8">
            <a:extLst>
              <a:ext uri="{FF2B5EF4-FFF2-40B4-BE49-F238E27FC236}">
                <a16:creationId xmlns:a16="http://schemas.microsoft.com/office/drawing/2014/main" id="{4D9CFD60-AC89-45A3-AC04-11A0D258710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059922" y="1749251"/>
            <a:ext cx="3745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199F8E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a Ba  a Ba</a:t>
            </a:r>
            <a:endParaRPr lang="zh-CN" altLang="en-US" sz="7200" dirty="0">
              <a:solidFill>
                <a:srgbClr val="199F8E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1390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出自【趣你的PPT】(微信:qunideppt)：最优质的PPT资源库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471103" y="3570088"/>
            <a:ext cx="1575602" cy="1610213"/>
          </a:xfrm>
          <a:custGeom>
            <a:avLst/>
            <a:gdLst>
              <a:gd name="T0" fmla="*/ 83 w 138"/>
              <a:gd name="T1" fmla="*/ 0 h 141"/>
              <a:gd name="T2" fmla="*/ 60 w 138"/>
              <a:gd name="T3" fmla="*/ 0 h 141"/>
              <a:gd name="T4" fmla="*/ 0 w 138"/>
              <a:gd name="T5" fmla="*/ 61 h 141"/>
              <a:gd name="T6" fmla="*/ 80 w 138"/>
              <a:gd name="T7" fmla="*/ 141 h 141"/>
              <a:gd name="T8" fmla="*/ 138 w 138"/>
              <a:gd name="T9" fmla="*/ 83 h 141"/>
              <a:gd name="T10" fmla="*/ 138 w 138"/>
              <a:gd name="T11" fmla="*/ 56 h 141"/>
              <a:gd name="T12" fmla="*/ 83 w 138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41">
                <a:moveTo>
                  <a:pt x="83" y="0"/>
                </a:moveTo>
                <a:cubicBezTo>
                  <a:pt x="60" y="0"/>
                  <a:pt x="60" y="0"/>
                  <a:pt x="60" y="0"/>
                </a:cubicBezTo>
                <a:cubicBezTo>
                  <a:pt x="0" y="61"/>
                  <a:pt x="0" y="61"/>
                  <a:pt x="0" y="61"/>
                </a:cubicBezTo>
                <a:cubicBezTo>
                  <a:pt x="80" y="141"/>
                  <a:pt x="80" y="141"/>
                  <a:pt x="80" y="141"/>
                </a:cubicBezTo>
                <a:cubicBezTo>
                  <a:pt x="138" y="83"/>
                  <a:pt x="138" y="83"/>
                  <a:pt x="138" y="83"/>
                </a:cubicBezTo>
                <a:cubicBezTo>
                  <a:pt x="138" y="56"/>
                  <a:pt x="138" y="56"/>
                  <a:pt x="138" y="56"/>
                </a:cubicBezTo>
                <a:cubicBezTo>
                  <a:pt x="108" y="54"/>
                  <a:pt x="85" y="30"/>
                  <a:pt x="83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/>
          <a:p>
            <a:endParaRPr lang="en-US" sz="1950" dirty="0">
              <a:latin typeface="微软雅黑" panose="020B0503020204020204" pitchFamily="34" charset="-122"/>
            </a:endParaRPr>
          </a:p>
        </p:txBody>
      </p:sp>
      <p:sp>
        <p:nvSpPr>
          <p:cNvPr id="6" name="PA-出自【趣你的PPT】(微信:qunideppt)：最优质的PPT资源库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448530" y="1890648"/>
            <a:ext cx="1620748" cy="1575602"/>
          </a:xfrm>
          <a:custGeom>
            <a:avLst/>
            <a:gdLst>
              <a:gd name="T0" fmla="*/ 142 w 142"/>
              <a:gd name="T1" fmla="*/ 83 h 138"/>
              <a:gd name="T2" fmla="*/ 142 w 142"/>
              <a:gd name="T3" fmla="*/ 61 h 138"/>
              <a:gd name="T4" fmla="*/ 81 w 142"/>
              <a:gd name="T5" fmla="*/ 0 h 138"/>
              <a:gd name="T6" fmla="*/ 0 w 142"/>
              <a:gd name="T7" fmla="*/ 81 h 138"/>
              <a:gd name="T8" fmla="*/ 58 w 142"/>
              <a:gd name="T9" fmla="*/ 138 h 138"/>
              <a:gd name="T10" fmla="*/ 86 w 142"/>
              <a:gd name="T11" fmla="*/ 138 h 138"/>
              <a:gd name="T12" fmla="*/ 142 w 142"/>
              <a:gd name="T13" fmla="*/ 83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138">
                <a:moveTo>
                  <a:pt x="142" y="83"/>
                </a:moveTo>
                <a:cubicBezTo>
                  <a:pt x="142" y="61"/>
                  <a:pt x="142" y="61"/>
                  <a:pt x="142" y="61"/>
                </a:cubicBezTo>
                <a:cubicBezTo>
                  <a:pt x="81" y="0"/>
                  <a:pt x="81" y="0"/>
                  <a:pt x="81" y="0"/>
                </a:cubicBezTo>
                <a:cubicBezTo>
                  <a:pt x="0" y="81"/>
                  <a:pt x="0" y="81"/>
                  <a:pt x="0" y="81"/>
                </a:cubicBezTo>
                <a:cubicBezTo>
                  <a:pt x="58" y="138"/>
                  <a:pt x="58" y="138"/>
                  <a:pt x="58" y="138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88" y="109"/>
                  <a:pt x="112" y="85"/>
                  <a:pt x="142" y="83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/>
          <a:p>
            <a:endParaRPr lang="en-US" sz="1950" dirty="0">
              <a:latin typeface="微软雅黑" panose="020B0503020204020204" pitchFamily="34" charset="-122"/>
            </a:endParaRPr>
          </a:p>
        </p:txBody>
      </p:sp>
      <p:sp>
        <p:nvSpPr>
          <p:cNvPr id="7" name="PA-出自【趣你的PPT】(微信:qunideppt)：最优质的PPT资源库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161075" y="1878612"/>
            <a:ext cx="1574096" cy="1610213"/>
          </a:xfrm>
          <a:custGeom>
            <a:avLst/>
            <a:gdLst>
              <a:gd name="T0" fmla="*/ 55 w 138"/>
              <a:gd name="T1" fmla="*/ 141 h 141"/>
              <a:gd name="T2" fmla="*/ 78 w 138"/>
              <a:gd name="T3" fmla="*/ 141 h 141"/>
              <a:gd name="T4" fmla="*/ 138 w 138"/>
              <a:gd name="T5" fmla="*/ 80 h 141"/>
              <a:gd name="T6" fmla="*/ 58 w 138"/>
              <a:gd name="T7" fmla="*/ 0 h 141"/>
              <a:gd name="T8" fmla="*/ 0 w 138"/>
              <a:gd name="T9" fmla="*/ 57 h 141"/>
              <a:gd name="T10" fmla="*/ 0 w 138"/>
              <a:gd name="T11" fmla="*/ 85 h 141"/>
              <a:gd name="T12" fmla="*/ 55 w 138"/>
              <a:gd name="T13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41">
                <a:moveTo>
                  <a:pt x="55" y="141"/>
                </a:moveTo>
                <a:cubicBezTo>
                  <a:pt x="78" y="141"/>
                  <a:pt x="78" y="141"/>
                  <a:pt x="78" y="141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85"/>
                  <a:pt x="0" y="85"/>
                  <a:pt x="0" y="85"/>
                </a:cubicBezTo>
                <a:cubicBezTo>
                  <a:pt x="30" y="87"/>
                  <a:pt x="53" y="111"/>
                  <a:pt x="55" y="141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/>
          <a:p>
            <a:endParaRPr lang="en-US" sz="1950" dirty="0">
              <a:latin typeface="微软雅黑" panose="020B0503020204020204" pitchFamily="34" charset="-122"/>
            </a:endParaRPr>
          </a:p>
        </p:txBody>
      </p:sp>
      <p:sp>
        <p:nvSpPr>
          <p:cNvPr id="8" name="PA-出自【趣你的PPT】(微信:qunideppt)：最优质的PPT资源库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137001" y="3580618"/>
            <a:ext cx="1622253" cy="1587640"/>
          </a:xfrm>
          <a:custGeom>
            <a:avLst/>
            <a:gdLst>
              <a:gd name="T0" fmla="*/ 0 w 142"/>
              <a:gd name="T1" fmla="*/ 56 h 139"/>
              <a:gd name="T2" fmla="*/ 0 w 142"/>
              <a:gd name="T3" fmla="*/ 78 h 139"/>
              <a:gd name="T4" fmla="*/ 61 w 142"/>
              <a:gd name="T5" fmla="*/ 139 h 139"/>
              <a:gd name="T6" fmla="*/ 142 w 142"/>
              <a:gd name="T7" fmla="*/ 58 h 139"/>
              <a:gd name="T8" fmla="*/ 84 w 142"/>
              <a:gd name="T9" fmla="*/ 0 h 139"/>
              <a:gd name="T10" fmla="*/ 56 w 142"/>
              <a:gd name="T11" fmla="*/ 0 h 139"/>
              <a:gd name="T12" fmla="*/ 0 w 142"/>
              <a:gd name="T13" fmla="*/ 5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139">
                <a:moveTo>
                  <a:pt x="0" y="56"/>
                </a:moveTo>
                <a:cubicBezTo>
                  <a:pt x="0" y="78"/>
                  <a:pt x="0" y="78"/>
                  <a:pt x="0" y="78"/>
                </a:cubicBezTo>
                <a:cubicBezTo>
                  <a:pt x="61" y="139"/>
                  <a:pt x="61" y="139"/>
                  <a:pt x="61" y="139"/>
                </a:cubicBezTo>
                <a:cubicBezTo>
                  <a:pt x="142" y="58"/>
                  <a:pt x="142" y="58"/>
                  <a:pt x="142" y="58"/>
                </a:cubicBezTo>
                <a:cubicBezTo>
                  <a:pt x="84" y="0"/>
                  <a:pt x="84" y="0"/>
                  <a:pt x="84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4" y="30"/>
                  <a:pt x="30" y="54"/>
                  <a:pt x="0" y="56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/>
          <a:p>
            <a:endParaRPr lang="en-US" sz="1950" dirty="0">
              <a:latin typeface="微软雅黑" panose="020B0503020204020204" pitchFamily="34" charset="-122"/>
            </a:endParaRPr>
          </a:p>
        </p:txBody>
      </p:sp>
      <p:cxnSp>
        <p:nvCxnSpPr>
          <p:cNvPr id="18" name="PA-出自【趣你的PPT】(微信:qunideppt)：最优质的PPT资源库"/>
          <p:cNvCxnSpPr/>
          <p:nvPr>
            <p:custDataLst>
              <p:tags r:id="rId5"/>
            </p:custDataLst>
          </p:nvPr>
        </p:nvCxnSpPr>
        <p:spPr>
          <a:xfrm flipV="1">
            <a:off x="7330901" y="2103112"/>
            <a:ext cx="190698" cy="190698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A-出自【趣你的PPT】(微信:qunideppt)：最优质的PPT资源库"/>
          <p:cNvCxnSpPr/>
          <p:nvPr>
            <p:custDataLst>
              <p:tags r:id="rId6"/>
            </p:custDataLst>
          </p:nvPr>
        </p:nvCxnSpPr>
        <p:spPr>
          <a:xfrm>
            <a:off x="7520158" y="2103112"/>
            <a:ext cx="508527" cy="0"/>
          </a:xfrm>
          <a:prstGeom prst="straightConnector1">
            <a:avLst/>
          </a:prstGeom>
          <a:ln>
            <a:solidFill>
              <a:srgbClr val="40404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-出自【趣你的PPT】(微信:qunideppt)：最优质的PPT资源库"/>
          <p:cNvCxnSpPr/>
          <p:nvPr>
            <p:custDataLst>
              <p:tags r:id="rId7"/>
            </p:custDataLst>
          </p:nvPr>
        </p:nvCxnSpPr>
        <p:spPr>
          <a:xfrm flipH="1" flipV="1">
            <a:off x="4644462" y="2103112"/>
            <a:ext cx="190698" cy="190698"/>
          </a:xfrm>
          <a:prstGeom prst="line">
            <a:avLst/>
          </a:prstGeom>
          <a:ln>
            <a:solidFill>
              <a:srgbClr val="199F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-出自【趣你的PPT】(微信:qunideppt)：最优质的PPT资源库"/>
          <p:cNvCxnSpPr/>
          <p:nvPr>
            <p:custDataLst>
              <p:tags r:id="rId8"/>
            </p:custDataLst>
          </p:nvPr>
        </p:nvCxnSpPr>
        <p:spPr>
          <a:xfrm flipH="1">
            <a:off x="4137386" y="2103112"/>
            <a:ext cx="508527" cy="0"/>
          </a:xfrm>
          <a:prstGeom prst="straightConnector1">
            <a:avLst/>
          </a:prstGeom>
          <a:ln>
            <a:solidFill>
              <a:srgbClr val="199F8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A-出自【趣你的PPT】(微信:qunideppt)：最优质的PPT资源库"/>
          <p:cNvCxnSpPr/>
          <p:nvPr>
            <p:custDataLst>
              <p:tags r:id="rId9"/>
            </p:custDataLst>
          </p:nvPr>
        </p:nvCxnSpPr>
        <p:spPr>
          <a:xfrm rot="10800000" flipV="1">
            <a:off x="4644462" y="4749212"/>
            <a:ext cx="190698" cy="190698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A-出自【趣你的PPT】(微信:qunideppt)：最优质的PPT资源库"/>
          <p:cNvCxnSpPr/>
          <p:nvPr>
            <p:custDataLst>
              <p:tags r:id="rId10"/>
            </p:custDataLst>
          </p:nvPr>
        </p:nvCxnSpPr>
        <p:spPr>
          <a:xfrm rot="10800000">
            <a:off x="4137386" y="4939910"/>
            <a:ext cx="508527" cy="0"/>
          </a:xfrm>
          <a:prstGeom prst="straightConnector1">
            <a:avLst/>
          </a:prstGeom>
          <a:ln>
            <a:solidFill>
              <a:srgbClr val="40404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A-出自【趣你的PPT】(微信:qunideppt)：最优质的PPT资源库"/>
          <p:cNvCxnSpPr/>
          <p:nvPr>
            <p:custDataLst>
              <p:tags r:id="rId11"/>
            </p:custDataLst>
          </p:nvPr>
        </p:nvCxnSpPr>
        <p:spPr>
          <a:xfrm rot="10800000" flipH="1" flipV="1">
            <a:off x="7330901" y="4749212"/>
            <a:ext cx="190698" cy="190698"/>
          </a:xfrm>
          <a:prstGeom prst="line">
            <a:avLst/>
          </a:prstGeom>
          <a:ln>
            <a:solidFill>
              <a:srgbClr val="199F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出自【趣你的PPT】(微信:qunideppt)：最优质的PPT资源库"/>
          <p:cNvCxnSpPr/>
          <p:nvPr>
            <p:custDataLst>
              <p:tags r:id="rId12"/>
            </p:custDataLst>
          </p:nvPr>
        </p:nvCxnSpPr>
        <p:spPr>
          <a:xfrm rot="10800000" flipH="1">
            <a:off x="7520158" y="4939910"/>
            <a:ext cx="508527" cy="0"/>
          </a:xfrm>
          <a:prstGeom prst="straightConnector1">
            <a:avLst/>
          </a:prstGeom>
          <a:ln>
            <a:solidFill>
              <a:srgbClr val="199F8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-出自【趣你的PPT】(微信:qunideppt)：最优质的PPT资源库"/>
          <p:cNvSpPr txBox="1"/>
          <p:nvPr>
            <p:custDataLst>
              <p:tags r:id="rId13"/>
            </p:custDataLst>
          </p:nvPr>
        </p:nvSpPr>
        <p:spPr>
          <a:xfrm>
            <a:off x="8255932" y="2179003"/>
            <a:ext cx="2448330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老保存了</a:t>
            </a:r>
          </a:p>
        </p:txBody>
      </p:sp>
      <p:sp>
        <p:nvSpPr>
          <p:cNvPr id="40" name="PA-出自【趣你的PPT】(微信:qunideppt)：最优质的PPT资源库"/>
          <p:cNvSpPr txBox="1"/>
          <p:nvPr>
            <p:custDataLst>
              <p:tags r:id="rId14"/>
            </p:custDataLst>
          </p:nvPr>
        </p:nvSpPr>
        <p:spPr>
          <a:xfrm>
            <a:off x="8224872" y="1707330"/>
            <a:ext cx="1372819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保存</a:t>
            </a:r>
            <a:endParaRPr lang="ko-KR" altLang="en-US" sz="2800" b="1" dirty="0">
              <a:solidFill>
                <a:srgbClr val="262626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42" name="PA-出自【趣你的PPT】(微信:qunideppt)：最优质的PPT资源库"/>
          <p:cNvSpPr txBox="1"/>
          <p:nvPr>
            <p:custDataLst>
              <p:tags r:id="rId15"/>
            </p:custDataLst>
          </p:nvPr>
        </p:nvSpPr>
        <p:spPr>
          <a:xfrm>
            <a:off x="8255932" y="5011986"/>
            <a:ext cx="2448330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老另存了</a:t>
            </a:r>
          </a:p>
        </p:txBody>
      </p:sp>
      <p:sp>
        <p:nvSpPr>
          <p:cNvPr id="43" name="PA-出自【趣你的PPT】(微信:qunideppt)：最优质的PPT资源库"/>
          <p:cNvSpPr txBox="1"/>
          <p:nvPr>
            <p:custDataLst>
              <p:tags r:id="rId16"/>
            </p:custDataLst>
          </p:nvPr>
        </p:nvSpPr>
        <p:spPr>
          <a:xfrm>
            <a:off x="8224872" y="4540313"/>
            <a:ext cx="1372819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另存</a:t>
            </a:r>
            <a:endParaRPr lang="ko-KR" altLang="en-US" sz="2800" b="1" dirty="0">
              <a:solidFill>
                <a:srgbClr val="262626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45" name="PA-出自【趣你的PPT】(微信:qunideppt)：最优质的PPT资源库"/>
          <p:cNvSpPr txBox="1"/>
          <p:nvPr>
            <p:custDataLst>
              <p:tags r:id="rId17"/>
            </p:custDataLst>
          </p:nvPr>
        </p:nvSpPr>
        <p:spPr>
          <a:xfrm>
            <a:off x="1527607" y="2175340"/>
            <a:ext cx="2442888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defRPr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老新建了</a:t>
            </a:r>
          </a:p>
        </p:txBody>
      </p:sp>
      <p:sp>
        <p:nvSpPr>
          <p:cNvPr id="46" name="PA-出自【趣你的PPT】(微信:qunideppt)：最优质的PPT资源库"/>
          <p:cNvSpPr txBox="1"/>
          <p:nvPr>
            <p:custDataLst>
              <p:tags r:id="rId18"/>
            </p:custDataLst>
          </p:nvPr>
        </p:nvSpPr>
        <p:spPr>
          <a:xfrm>
            <a:off x="2563251" y="1703667"/>
            <a:ext cx="1372819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新建</a:t>
            </a:r>
            <a:endParaRPr lang="ko-KR" altLang="en-US" sz="2800" b="1" dirty="0">
              <a:solidFill>
                <a:srgbClr val="262626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48" name="PA-出自【趣你的PPT】(微信:qunideppt)：最优质的PPT资源库"/>
          <p:cNvSpPr txBox="1"/>
          <p:nvPr>
            <p:custDataLst>
              <p:tags r:id="rId19"/>
            </p:custDataLst>
          </p:nvPr>
        </p:nvSpPr>
        <p:spPr>
          <a:xfrm>
            <a:off x="1527607" y="5028315"/>
            <a:ext cx="2442887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defRPr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老打开了</a:t>
            </a:r>
          </a:p>
        </p:txBody>
      </p:sp>
      <p:sp>
        <p:nvSpPr>
          <p:cNvPr id="49" name="PA-出自【趣你的PPT】(微信:qunideppt)：最优质的PPT资源库"/>
          <p:cNvSpPr txBox="1"/>
          <p:nvPr>
            <p:custDataLst>
              <p:tags r:id="rId20"/>
            </p:custDataLst>
          </p:nvPr>
        </p:nvSpPr>
        <p:spPr>
          <a:xfrm>
            <a:off x="2563251" y="4556642"/>
            <a:ext cx="1372819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打开</a:t>
            </a:r>
            <a:endParaRPr lang="ko-KR" altLang="en-US" sz="2800" b="1" dirty="0">
              <a:solidFill>
                <a:srgbClr val="262626"/>
              </a:solidFill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0" name="PA-文本框 29">
            <a:extLst>
              <a:ext uri="{FF2B5EF4-FFF2-40B4-BE49-F238E27FC236}">
                <a16:creationId xmlns:a16="http://schemas.microsoft.com/office/drawing/2014/main" id="{CC0024F5-D101-46D5-A7ED-8CE2BBD4E1E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363812" y="239375"/>
            <a:ext cx="3323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基础功能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文件处理</a:t>
            </a:r>
          </a:p>
        </p:txBody>
      </p:sp>
      <p:sp>
        <p:nvSpPr>
          <p:cNvPr id="31" name="PA-TextPlaceholder 2">
            <a:extLst>
              <a:ext uri="{FF2B5EF4-FFF2-40B4-BE49-F238E27FC236}">
                <a16:creationId xmlns:a16="http://schemas.microsoft.com/office/drawing/2014/main" id="{A20A812B-D85A-400E-B8F0-2DA66C7327B3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4983825" y="5493279"/>
            <a:ext cx="2301136" cy="7265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4000" dirty="0">
                <a:solidFill>
                  <a:srgbClr val="199F8E"/>
                </a:solidFill>
                <a:latin typeface="Bebas Neue" panose="020B0606020202050201" pitchFamily="34" charset="0"/>
                <a:ea typeface="微软雅黑" panose="020B0503020204020204" pitchFamily="34" charset="-122"/>
              </a:rPr>
              <a:t>懂的都懂</a:t>
            </a:r>
            <a:endParaRPr lang="en-US" altLang="zh-CN" sz="4000" dirty="0">
              <a:solidFill>
                <a:srgbClr val="199F8E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pic>
        <p:nvPicPr>
          <p:cNvPr id="17" name="PA-图片 16">
            <a:extLst>
              <a:ext uri="{FF2B5EF4-FFF2-40B4-BE49-F238E27FC236}">
                <a16:creationId xmlns:a16="http://schemas.microsoft.com/office/drawing/2014/main" id="{1D588C1B-21CD-4EA7-82C4-D90C34877E81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522" y="2409848"/>
            <a:ext cx="537202" cy="537202"/>
          </a:xfrm>
          <a:prstGeom prst="rect">
            <a:avLst/>
          </a:prstGeom>
        </p:spPr>
      </p:pic>
      <p:pic>
        <p:nvPicPr>
          <p:cNvPr id="27" name="PA-图片 26">
            <a:extLst>
              <a:ext uri="{FF2B5EF4-FFF2-40B4-BE49-F238E27FC236}">
                <a16:creationId xmlns:a16="http://schemas.microsoft.com/office/drawing/2014/main" id="{B38AC3DE-71FE-4CB0-B40E-2F14A18E0D2C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615" y="2409849"/>
            <a:ext cx="537202" cy="537202"/>
          </a:xfrm>
          <a:prstGeom prst="rect">
            <a:avLst/>
          </a:prstGeom>
        </p:spPr>
      </p:pic>
      <p:pic>
        <p:nvPicPr>
          <p:cNvPr id="29" name="PA-图片 28">
            <a:extLst>
              <a:ext uri="{FF2B5EF4-FFF2-40B4-BE49-F238E27FC236}">
                <a16:creationId xmlns:a16="http://schemas.microsoft.com/office/drawing/2014/main" id="{BC7CFAAB-C35D-4A7C-9190-C698A4D2BE5D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3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614" y="4069638"/>
            <a:ext cx="551603" cy="551603"/>
          </a:xfrm>
          <a:prstGeom prst="rect">
            <a:avLst/>
          </a:prstGeom>
        </p:spPr>
      </p:pic>
      <p:pic>
        <p:nvPicPr>
          <p:cNvPr id="33" name="PA-图片 32">
            <a:extLst>
              <a:ext uri="{FF2B5EF4-FFF2-40B4-BE49-F238E27FC236}">
                <a16:creationId xmlns:a16="http://schemas.microsoft.com/office/drawing/2014/main" id="{8B10D93E-3E5D-4D99-B2D0-480185478250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3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522" y="4069638"/>
            <a:ext cx="528005" cy="52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3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任意多边形 5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758393" y="2595268"/>
            <a:ext cx="1336366" cy="1337606"/>
          </a:xfrm>
          <a:custGeom>
            <a:avLst/>
            <a:gdLst/>
            <a:ahLst/>
            <a:cxnLst>
              <a:cxn ang="0">
                <a:pos x="546" y="546"/>
              </a:cxn>
              <a:cxn ang="0">
                <a:pos x="160" y="546"/>
              </a:cxn>
              <a:cxn ang="0">
                <a:pos x="105" y="412"/>
              </a:cxn>
              <a:cxn ang="0">
                <a:pos x="0" y="358"/>
              </a:cxn>
              <a:cxn ang="0">
                <a:pos x="139" y="139"/>
              </a:cxn>
              <a:cxn ang="0">
                <a:pos x="356" y="0"/>
              </a:cxn>
              <a:cxn ang="0">
                <a:pos x="412" y="122"/>
              </a:cxn>
              <a:cxn ang="0">
                <a:pos x="546" y="178"/>
              </a:cxn>
              <a:cxn ang="0">
                <a:pos x="546" y="546"/>
              </a:cxn>
            </a:cxnLst>
            <a:rect l="0" t="0" r="r" b="b"/>
            <a:pathLst>
              <a:path w="546" h="546">
                <a:moveTo>
                  <a:pt x="546" y="546"/>
                </a:moveTo>
                <a:cubicBezTo>
                  <a:pt x="160" y="546"/>
                  <a:pt x="160" y="546"/>
                  <a:pt x="160" y="546"/>
                </a:cubicBezTo>
                <a:cubicBezTo>
                  <a:pt x="160" y="493"/>
                  <a:pt x="142" y="449"/>
                  <a:pt x="105" y="412"/>
                </a:cubicBezTo>
                <a:cubicBezTo>
                  <a:pt x="75" y="382"/>
                  <a:pt x="40" y="364"/>
                  <a:pt x="0" y="358"/>
                </a:cubicBezTo>
                <a:cubicBezTo>
                  <a:pt x="27" y="277"/>
                  <a:pt x="73" y="204"/>
                  <a:pt x="139" y="139"/>
                </a:cubicBezTo>
                <a:cubicBezTo>
                  <a:pt x="203" y="74"/>
                  <a:pt x="276" y="28"/>
                  <a:pt x="356" y="0"/>
                </a:cubicBezTo>
                <a:cubicBezTo>
                  <a:pt x="359" y="48"/>
                  <a:pt x="377" y="88"/>
                  <a:pt x="412" y="122"/>
                </a:cubicBezTo>
                <a:cubicBezTo>
                  <a:pt x="449" y="159"/>
                  <a:pt x="493" y="178"/>
                  <a:pt x="546" y="178"/>
                </a:cubicBezTo>
                <a:lnTo>
                  <a:pt x="546" y="546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6" name="PA-任意多边形 6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758393" y="3932878"/>
            <a:ext cx="1336366" cy="1336365"/>
          </a:xfrm>
          <a:custGeom>
            <a:avLst/>
            <a:gdLst/>
            <a:ahLst/>
            <a:cxnLst>
              <a:cxn ang="0">
                <a:pos x="546" y="0"/>
              </a:cxn>
              <a:cxn ang="0">
                <a:pos x="546" y="388"/>
              </a:cxn>
              <a:cxn ang="0">
                <a:pos x="412" y="444"/>
              </a:cxn>
              <a:cxn ang="0">
                <a:pos x="358" y="546"/>
              </a:cxn>
              <a:cxn ang="0">
                <a:pos x="139" y="407"/>
              </a:cxn>
              <a:cxn ang="0">
                <a:pos x="0" y="188"/>
              </a:cxn>
              <a:cxn ang="0">
                <a:pos x="105" y="134"/>
              </a:cxn>
              <a:cxn ang="0">
                <a:pos x="160" y="0"/>
              </a:cxn>
              <a:cxn ang="0">
                <a:pos x="546" y="0"/>
              </a:cxn>
            </a:cxnLst>
            <a:rect l="0" t="0" r="r" b="b"/>
            <a:pathLst>
              <a:path w="546" h="546">
                <a:moveTo>
                  <a:pt x="546" y="0"/>
                </a:moveTo>
                <a:cubicBezTo>
                  <a:pt x="546" y="388"/>
                  <a:pt x="546" y="388"/>
                  <a:pt x="546" y="388"/>
                </a:cubicBezTo>
                <a:cubicBezTo>
                  <a:pt x="493" y="388"/>
                  <a:pt x="449" y="407"/>
                  <a:pt x="412" y="444"/>
                </a:cubicBezTo>
                <a:cubicBezTo>
                  <a:pt x="382" y="473"/>
                  <a:pt x="364" y="507"/>
                  <a:pt x="358" y="546"/>
                </a:cubicBezTo>
                <a:cubicBezTo>
                  <a:pt x="277" y="519"/>
                  <a:pt x="204" y="473"/>
                  <a:pt x="139" y="407"/>
                </a:cubicBezTo>
                <a:cubicBezTo>
                  <a:pt x="73" y="342"/>
                  <a:pt x="27" y="269"/>
                  <a:pt x="0" y="188"/>
                </a:cubicBezTo>
                <a:cubicBezTo>
                  <a:pt x="40" y="182"/>
                  <a:pt x="75" y="164"/>
                  <a:pt x="105" y="134"/>
                </a:cubicBezTo>
                <a:cubicBezTo>
                  <a:pt x="142" y="97"/>
                  <a:pt x="160" y="53"/>
                  <a:pt x="160" y="0"/>
                </a:cubicBezTo>
                <a:lnTo>
                  <a:pt x="546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7" name="PA-任意多边形 7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101999" y="2595268"/>
            <a:ext cx="1338846" cy="1337606"/>
          </a:xfrm>
          <a:custGeom>
            <a:avLst/>
            <a:gdLst/>
            <a:ahLst/>
            <a:cxnLst>
              <a:cxn ang="0">
                <a:pos x="394" y="546"/>
              </a:cxn>
              <a:cxn ang="0">
                <a:pos x="0" y="546"/>
              </a:cxn>
              <a:cxn ang="0">
                <a:pos x="0" y="178"/>
              </a:cxn>
              <a:cxn ang="0">
                <a:pos x="134" y="122"/>
              </a:cxn>
              <a:cxn ang="0">
                <a:pos x="190" y="0"/>
              </a:cxn>
              <a:cxn ang="0">
                <a:pos x="407" y="139"/>
              </a:cxn>
              <a:cxn ang="0">
                <a:pos x="547" y="359"/>
              </a:cxn>
              <a:cxn ang="0">
                <a:pos x="450" y="412"/>
              </a:cxn>
              <a:cxn ang="0">
                <a:pos x="394" y="546"/>
              </a:cxn>
            </a:cxnLst>
            <a:rect l="0" t="0" r="r" b="b"/>
            <a:pathLst>
              <a:path w="547" h="546">
                <a:moveTo>
                  <a:pt x="394" y="546"/>
                </a:moveTo>
                <a:cubicBezTo>
                  <a:pt x="0" y="546"/>
                  <a:pt x="0" y="546"/>
                  <a:pt x="0" y="546"/>
                </a:cubicBezTo>
                <a:cubicBezTo>
                  <a:pt x="0" y="178"/>
                  <a:pt x="0" y="178"/>
                  <a:pt x="0" y="178"/>
                </a:cubicBezTo>
                <a:cubicBezTo>
                  <a:pt x="53" y="178"/>
                  <a:pt x="97" y="159"/>
                  <a:pt x="134" y="122"/>
                </a:cubicBezTo>
                <a:cubicBezTo>
                  <a:pt x="169" y="88"/>
                  <a:pt x="187" y="48"/>
                  <a:pt x="190" y="0"/>
                </a:cubicBezTo>
                <a:cubicBezTo>
                  <a:pt x="270" y="28"/>
                  <a:pt x="342" y="74"/>
                  <a:pt x="407" y="139"/>
                </a:cubicBezTo>
                <a:cubicBezTo>
                  <a:pt x="473" y="204"/>
                  <a:pt x="519" y="278"/>
                  <a:pt x="547" y="359"/>
                </a:cubicBezTo>
                <a:cubicBezTo>
                  <a:pt x="510" y="366"/>
                  <a:pt x="478" y="384"/>
                  <a:pt x="450" y="412"/>
                </a:cubicBezTo>
                <a:cubicBezTo>
                  <a:pt x="413" y="449"/>
                  <a:pt x="394" y="493"/>
                  <a:pt x="394" y="546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PA-任意多边形 8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094759" y="3932878"/>
            <a:ext cx="1338846" cy="1336365"/>
          </a:xfrm>
          <a:custGeom>
            <a:avLst/>
            <a:gdLst/>
            <a:ahLst/>
            <a:cxnLst>
              <a:cxn ang="0">
                <a:pos x="0" y="388"/>
              </a:cxn>
              <a:cxn ang="0">
                <a:pos x="0" y="0"/>
              </a:cxn>
              <a:cxn ang="0">
                <a:pos x="394" y="0"/>
              </a:cxn>
              <a:cxn ang="0">
                <a:pos x="450" y="134"/>
              </a:cxn>
              <a:cxn ang="0">
                <a:pos x="547" y="187"/>
              </a:cxn>
              <a:cxn ang="0">
                <a:pos x="407" y="407"/>
              </a:cxn>
              <a:cxn ang="0">
                <a:pos x="188" y="546"/>
              </a:cxn>
              <a:cxn ang="0">
                <a:pos x="134" y="444"/>
              </a:cxn>
              <a:cxn ang="0">
                <a:pos x="0" y="388"/>
              </a:cxn>
            </a:cxnLst>
            <a:rect l="0" t="0" r="r" b="b"/>
            <a:pathLst>
              <a:path w="547" h="546">
                <a:moveTo>
                  <a:pt x="0" y="388"/>
                </a:moveTo>
                <a:cubicBezTo>
                  <a:pt x="0" y="0"/>
                  <a:pt x="0" y="0"/>
                  <a:pt x="0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94" y="53"/>
                  <a:pt x="413" y="97"/>
                  <a:pt x="450" y="134"/>
                </a:cubicBezTo>
                <a:cubicBezTo>
                  <a:pt x="478" y="162"/>
                  <a:pt x="510" y="180"/>
                  <a:pt x="547" y="187"/>
                </a:cubicBezTo>
                <a:cubicBezTo>
                  <a:pt x="519" y="268"/>
                  <a:pt x="473" y="342"/>
                  <a:pt x="407" y="407"/>
                </a:cubicBezTo>
                <a:cubicBezTo>
                  <a:pt x="342" y="473"/>
                  <a:pt x="269" y="519"/>
                  <a:pt x="188" y="546"/>
                </a:cubicBezTo>
                <a:cubicBezTo>
                  <a:pt x="182" y="507"/>
                  <a:pt x="164" y="473"/>
                  <a:pt x="134" y="444"/>
                </a:cubicBezTo>
                <a:cubicBezTo>
                  <a:pt x="97" y="407"/>
                  <a:pt x="53" y="388"/>
                  <a:pt x="0" y="388"/>
                </a:cubicBezTo>
                <a:close/>
              </a:path>
            </a:pathLst>
          </a:custGeom>
          <a:solidFill>
            <a:srgbClr val="199F8E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9" name="PA-弧形 8"/>
          <p:cNvSpPr/>
          <p:nvPr>
            <p:custDataLst>
              <p:tags r:id="rId6"/>
            </p:custDataLst>
          </p:nvPr>
        </p:nvSpPr>
        <p:spPr>
          <a:xfrm rot="10800000">
            <a:off x="4591985" y="2428240"/>
            <a:ext cx="3008030" cy="3008028"/>
          </a:xfrm>
          <a:prstGeom prst="arc">
            <a:avLst>
              <a:gd name="adj1" fmla="val 16200000"/>
              <a:gd name="adj2" fmla="val 16185280"/>
            </a:avLst>
          </a:prstGeom>
          <a:ln w="19050">
            <a:solidFill>
              <a:srgbClr val="40404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0" name="PA-任意多边形 50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271961" y="3767119"/>
            <a:ext cx="203759" cy="314441"/>
          </a:xfrm>
          <a:custGeom>
            <a:avLst/>
            <a:gdLst/>
            <a:ahLst/>
            <a:cxnLst>
              <a:cxn ang="0">
                <a:pos x="10" y="57"/>
              </a:cxn>
              <a:cxn ang="0">
                <a:pos x="7" y="57"/>
              </a:cxn>
              <a:cxn ang="0">
                <a:pos x="1" y="51"/>
              </a:cxn>
              <a:cxn ang="0">
                <a:pos x="1" y="48"/>
              </a:cxn>
              <a:cxn ang="0">
                <a:pos x="20" y="29"/>
              </a:cxn>
              <a:cxn ang="0">
                <a:pos x="1" y="10"/>
              </a:cxn>
              <a:cxn ang="0">
                <a:pos x="1" y="7"/>
              </a:cxn>
              <a:cxn ang="0">
                <a:pos x="7" y="1"/>
              </a:cxn>
              <a:cxn ang="0">
                <a:pos x="10" y="1"/>
              </a:cxn>
              <a:cxn ang="0">
                <a:pos x="36" y="27"/>
              </a:cxn>
              <a:cxn ang="0">
                <a:pos x="36" y="31"/>
              </a:cxn>
              <a:cxn ang="0">
                <a:pos x="10" y="57"/>
              </a:cxn>
            </a:cxnLst>
            <a:rect l="0" t="0" r="r" b="b"/>
            <a:pathLst>
              <a:path w="37" h="58">
                <a:moveTo>
                  <a:pt x="10" y="57"/>
                </a:moveTo>
                <a:cubicBezTo>
                  <a:pt x="9" y="58"/>
                  <a:pt x="7" y="58"/>
                  <a:pt x="7" y="5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0"/>
                  <a:pt x="0" y="49"/>
                  <a:pt x="1" y="48"/>
                </a:cubicBezTo>
                <a:cubicBezTo>
                  <a:pt x="20" y="29"/>
                  <a:pt x="20" y="29"/>
                  <a:pt x="20" y="29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1" y="7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9" y="0"/>
                  <a:pt x="10" y="1"/>
                </a:cubicBezTo>
                <a:cubicBezTo>
                  <a:pt x="36" y="27"/>
                  <a:pt x="36" y="27"/>
                  <a:pt x="36" y="27"/>
                </a:cubicBezTo>
                <a:cubicBezTo>
                  <a:pt x="37" y="28"/>
                  <a:pt x="37" y="30"/>
                  <a:pt x="36" y="31"/>
                </a:cubicBezTo>
                <a:lnTo>
                  <a:pt x="10" y="5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1" name="PA-任意多边形 50"/>
          <p:cNvSpPr>
            <a:spLocks/>
          </p:cNvSpPr>
          <p:nvPr>
            <p:custDataLst>
              <p:tags r:id="rId8"/>
            </p:custDataLst>
          </p:nvPr>
        </p:nvSpPr>
        <p:spPr bwMode="auto">
          <a:xfrm flipH="1">
            <a:off x="4751153" y="3767119"/>
            <a:ext cx="203759" cy="314441"/>
          </a:xfrm>
          <a:custGeom>
            <a:avLst/>
            <a:gdLst/>
            <a:ahLst/>
            <a:cxnLst>
              <a:cxn ang="0">
                <a:pos x="10" y="57"/>
              </a:cxn>
              <a:cxn ang="0">
                <a:pos x="7" y="57"/>
              </a:cxn>
              <a:cxn ang="0">
                <a:pos x="1" y="51"/>
              </a:cxn>
              <a:cxn ang="0">
                <a:pos x="1" y="48"/>
              </a:cxn>
              <a:cxn ang="0">
                <a:pos x="20" y="29"/>
              </a:cxn>
              <a:cxn ang="0">
                <a:pos x="1" y="10"/>
              </a:cxn>
              <a:cxn ang="0">
                <a:pos x="1" y="7"/>
              </a:cxn>
              <a:cxn ang="0">
                <a:pos x="7" y="1"/>
              </a:cxn>
              <a:cxn ang="0">
                <a:pos x="10" y="1"/>
              </a:cxn>
              <a:cxn ang="0">
                <a:pos x="36" y="27"/>
              </a:cxn>
              <a:cxn ang="0">
                <a:pos x="36" y="31"/>
              </a:cxn>
              <a:cxn ang="0">
                <a:pos x="10" y="57"/>
              </a:cxn>
            </a:cxnLst>
            <a:rect l="0" t="0" r="r" b="b"/>
            <a:pathLst>
              <a:path w="37" h="58">
                <a:moveTo>
                  <a:pt x="10" y="57"/>
                </a:moveTo>
                <a:cubicBezTo>
                  <a:pt x="9" y="58"/>
                  <a:pt x="7" y="58"/>
                  <a:pt x="7" y="5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0"/>
                  <a:pt x="0" y="49"/>
                  <a:pt x="1" y="48"/>
                </a:cubicBezTo>
                <a:cubicBezTo>
                  <a:pt x="20" y="29"/>
                  <a:pt x="20" y="29"/>
                  <a:pt x="20" y="29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1" y="7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9" y="0"/>
                  <a:pt x="10" y="1"/>
                </a:cubicBezTo>
                <a:cubicBezTo>
                  <a:pt x="36" y="27"/>
                  <a:pt x="36" y="27"/>
                  <a:pt x="36" y="27"/>
                </a:cubicBezTo>
                <a:cubicBezTo>
                  <a:pt x="37" y="28"/>
                  <a:pt x="37" y="30"/>
                  <a:pt x="36" y="31"/>
                </a:cubicBezTo>
                <a:lnTo>
                  <a:pt x="10" y="5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2" name="PA-任意多边形 50"/>
          <p:cNvSpPr>
            <a:spLocks/>
          </p:cNvSpPr>
          <p:nvPr>
            <p:custDataLst>
              <p:tags r:id="rId9"/>
            </p:custDataLst>
          </p:nvPr>
        </p:nvSpPr>
        <p:spPr bwMode="auto">
          <a:xfrm rot="5400000" flipH="1">
            <a:off x="5992884" y="2541226"/>
            <a:ext cx="203759" cy="314441"/>
          </a:xfrm>
          <a:custGeom>
            <a:avLst/>
            <a:gdLst/>
            <a:ahLst/>
            <a:cxnLst>
              <a:cxn ang="0">
                <a:pos x="10" y="57"/>
              </a:cxn>
              <a:cxn ang="0">
                <a:pos x="7" y="57"/>
              </a:cxn>
              <a:cxn ang="0">
                <a:pos x="1" y="51"/>
              </a:cxn>
              <a:cxn ang="0">
                <a:pos x="1" y="48"/>
              </a:cxn>
              <a:cxn ang="0">
                <a:pos x="20" y="29"/>
              </a:cxn>
              <a:cxn ang="0">
                <a:pos x="1" y="10"/>
              </a:cxn>
              <a:cxn ang="0">
                <a:pos x="1" y="7"/>
              </a:cxn>
              <a:cxn ang="0">
                <a:pos x="7" y="1"/>
              </a:cxn>
              <a:cxn ang="0">
                <a:pos x="10" y="1"/>
              </a:cxn>
              <a:cxn ang="0">
                <a:pos x="36" y="27"/>
              </a:cxn>
              <a:cxn ang="0">
                <a:pos x="36" y="31"/>
              </a:cxn>
              <a:cxn ang="0">
                <a:pos x="10" y="57"/>
              </a:cxn>
            </a:cxnLst>
            <a:rect l="0" t="0" r="r" b="b"/>
            <a:pathLst>
              <a:path w="37" h="58">
                <a:moveTo>
                  <a:pt x="10" y="57"/>
                </a:moveTo>
                <a:cubicBezTo>
                  <a:pt x="9" y="58"/>
                  <a:pt x="7" y="58"/>
                  <a:pt x="7" y="5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0"/>
                  <a:pt x="0" y="49"/>
                  <a:pt x="1" y="48"/>
                </a:cubicBezTo>
                <a:cubicBezTo>
                  <a:pt x="20" y="29"/>
                  <a:pt x="20" y="29"/>
                  <a:pt x="20" y="29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1" y="7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9" y="0"/>
                  <a:pt x="10" y="1"/>
                </a:cubicBezTo>
                <a:cubicBezTo>
                  <a:pt x="36" y="27"/>
                  <a:pt x="36" y="27"/>
                  <a:pt x="36" y="27"/>
                </a:cubicBezTo>
                <a:cubicBezTo>
                  <a:pt x="37" y="28"/>
                  <a:pt x="37" y="30"/>
                  <a:pt x="36" y="31"/>
                </a:cubicBezTo>
                <a:lnTo>
                  <a:pt x="10" y="57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3" name="PA-任意多边形 50"/>
          <p:cNvSpPr>
            <a:spLocks/>
          </p:cNvSpPr>
          <p:nvPr>
            <p:custDataLst>
              <p:tags r:id="rId10"/>
            </p:custDataLst>
          </p:nvPr>
        </p:nvSpPr>
        <p:spPr bwMode="auto">
          <a:xfrm rot="16200000" flipH="1" flipV="1">
            <a:off x="5992884" y="5017388"/>
            <a:ext cx="203759" cy="314441"/>
          </a:xfrm>
          <a:custGeom>
            <a:avLst/>
            <a:gdLst/>
            <a:ahLst/>
            <a:cxnLst>
              <a:cxn ang="0">
                <a:pos x="10" y="57"/>
              </a:cxn>
              <a:cxn ang="0">
                <a:pos x="7" y="57"/>
              </a:cxn>
              <a:cxn ang="0">
                <a:pos x="1" y="51"/>
              </a:cxn>
              <a:cxn ang="0">
                <a:pos x="1" y="48"/>
              </a:cxn>
              <a:cxn ang="0">
                <a:pos x="20" y="29"/>
              </a:cxn>
              <a:cxn ang="0">
                <a:pos x="1" y="10"/>
              </a:cxn>
              <a:cxn ang="0">
                <a:pos x="1" y="7"/>
              </a:cxn>
              <a:cxn ang="0">
                <a:pos x="7" y="1"/>
              </a:cxn>
              <a:cxn ang="0">
                <a:pos x="10" y="1"/>
              </a:cxn>
              <a:cxn ang="0">
                <a:pos x="36" y="27"/>
              </a:cxn>
              <a:cxn ang="0">
                <a:pos x="36" y="31"/>
              </a:cxn>
              <a:cxn ang="0">
                <a:pos x="10" y="57"/>
              </a:cxn>
            </a:cxnLst>
            <a:rect l="0" t="0" r="r" b="b"/>
            <a:pathLst>
              <a:path w="37" h="58">
                <a:moveTo>
                  <a:pt x="10" y="57"/>
                </a:moveTo>
                <a:cubicBezTo>
                  <a:pt x="9" y="58"/>
                  <a:pt x="7" y="58"/>
                  <a:pt x="7" y="5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0"/>
                  <a:pt x="0" y="49"/>
                  <a:pt x="1" y="48"/>
                </a:cubicBezTo>
                <a:cubicBezTo>
                  <a:pt x="20" y="29"/>
                  <a:pt x="20" y="29"/>
                  <a:pt x="20" y="29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1" y="7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9" y="0"/>
                  <a:pt x="10" y="1"/>
                </a:cubicBezTo>
                <a:cubicBezTo>
                  <a:pt x="36" y="27"/>
                  <a:pt x="36" y="27"/>
                  <a:pt x="36" y="27"/>
                </a:cubicBezTo>
                <a:cubicBezTo>
                  <a:pt x="37" y="28"/>
                  <a:pt x="37" y="30"/>
                  <a:pt x="36" y="31"/>
                </a:cubicBezTo>
                <a:lnTo>
                  <a:pt x="10" y="57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2" name="PA-TextPlaceholder 2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7818504" y="3793449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粘贴</a:t>
            </a:r>
            <a:endParaRPr lang="en-US" altLang="zh-CN" sz="2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PA-TextPlaceholder 2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2378165" y="3793449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endParaRPr lang="en-US" altLang="zh-CN" sz="2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PA-TextPlaceholder 2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4740744" y="1818174"/>
            <a:ext cx="2698410" cy="4796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endParaRPr lang="en-US" altLang="zh-CN" sz="2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-TextPlaceholder 2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5088029" y="5740762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剪切</a:t>
            </a:r>
            <a:endParaRPr lang="en-US" altLang="zh-CN" sz="2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PA-文本框 23">
            <a:extLst>
              <a:ext uri="{FF2B5EF4-FFF2-40B4-BE49-F238E27FC236}">
                <a16:creationId xmlns:a16="http://schemas.microsoft.com/office/drawing/2014/main" id="{21F08381-6B12-46F9-A89E-F95A607B3AD4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363812" y="239375"/>
            <a:ext cx="335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基础功能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编辑模块</a:t>
            </a:r>
          </a:p>
        </p:txBody>
      </p:sp>
      <p:pic>
        <p:nvPicPr>
          <p:cNvPr id="3" name="PA-图片 2">
            <a:extLst>
              <a:ext uri="{FF2B5EF4-FFF2-40B4-BE49-F238E27FC236}">
                <a16:creationId xmlns:a16="http://schemas.microsoft.com/office/drawing/2014/main" id="{239AA95A-E7C5-4CD2-9022-794F8D544A63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087" y="3153389"/>
            <a:ext cx="474995" cy="474995"/>
          </a:xfrm>
          <a:prstGeom prst="rect">
            <a:avLst/>
          </a:prstGeom>
        </p:spPr>
      </p:pic>
      <p:pic>
        <p:nvPicPr>
          <p:cNvPr id="14" name="PA-图片 13">
            <a:extLst>
              <a:ext uri="{FF2B5EF4-FFF2-40B4-BE49-F238E27FC236}">
                <a16:creationId xmlns:a16="http://schemas.microsoft.com/office/drawing/2014/main" id="{1871E315-FD29-4946-BA35-B751A78B2C7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80" y="4322736"/>
            <a:ext cx="445599" cy="445599"/>
          </a:xfrm>
          <a:prstGeom prst="rect">
            <a:avLst/>
          </a:prstGeom>
        </p:spPr>
      </p:pic>
      <p:pic>
        <p:nvPicPr>
          <p:cNvPr id="16" name="PA-图片 15">
            <a:extLst>
              <a:ext uri="{FF2B5EF4-FFF2-40B4-BE49-F238E27FC236}">
                <a16:creationId xmlns:a16="http://schemas.microsoft.com/office/drawing/2014/main" id="{4407E9E7-0546-4119-B586-554648460B49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868" y="4237368"/>
            <a:ext cx="616336" cy="616336"/>
          </a:xfrm>
          <a:prstGeom prst="rect">
            <a:avLst/>
          </a:prstGeom>
        </p:spPr>
      </p:pic>
      <p:sp>
        <p:nvSpPr>
          <p:cNvPr id="46" name="PA-insert-an-empty-square_64314">
            <a:extLst>
              <a:ext uri="{FF2B5EF4-FFF2-40B4-BE49-F238E27FC236}">
                <a16:creationId xmlns:a16="http://schemas.microsoft.com/office/drawing/2014/main" id="{789A1260-3E2A-4CF7-B94D-D79DDD59B9D4}"/>
              </a:ext>
            </a:extLst>
          </p:cNvPr>
          <p:cNvSpPr>
            <a:spLocks noChangeAspect="1"/>
          </p:cNvSpPr>
          <p:nvPr>
            <p:custDataLst>
              <p:tags r:id="rId19"/>
            </p:custDataLst>
          </p:nvPr>
        </p:nvSpPr>
        <p:spPr bwMode="auto">
          <a:xfrm>
            <a:off x="6475829" y="3129374"/>
            <a:ext cx="478295" cy="474456"/>
          </a:xfrm>
          <a:custGeom>
            <a:avLst/>
            <a:gdLst>
              <a:gd name="connsiteX0" fmla="*/ 326696 w 606580"/>
              <a:gd name="connsiteY0" fmla="*/ 231404 h 601711"/>
              <a:gd name="connsiteX1" fmla="*/ 326696 w 606580"/>
              <a:gd name="connsiteY1" fmla="*/ 261651 h 601711"/>
              <a:gd name="connsiteX2" fmla="*/ 344633 w 606580"/>
              <a:gd name="connsiteY2" fmla="*/ 279452 h 601711"/>
              <a:gd name="connsiteX3" fmla="*/ 371425 w 606580"/>
              <a:gd name="connsiteY3" fmla="*/ 279452 h 601711"/>
              <a:gd name="connsiteX4" fmla="*/ 254943 w 606580"/>
              <a:gd name="connsiteY4" fmla="*/ 395756 h 601711"/>
              <a:gd name="connsiteX5" fmla="*/ 282503 w 606580"/>
              <a:gd name="connsiteY5" fmla="*/ 423165 h 601711"/>
              <a:gd name="connsiteX6" fmla="*/ 285346 w 606580"/>
              <a:gd name="connsiteY6" fmla="*/ 433757 h 601711"/>
              <a:gd name="connsiteX7" fmla="*/ 277581 w 606580"/>
              <a:gd name="connsiteY7" fmla="*/ 441401 h 601711"/>
              <a:gd name="connsiteX8" fmla="*/ 139016 w 606580"/>
              <a:gd name="connsiteY8" fmla="*/ 478528 h 601711"/>
              <a:gd name="connsiteX9" fmla="*/ 136282 w 606580"/>
              <a:gd name="connsiteY9" fmla="*/ 478856 h 601711"/>
              <a:gd name="connsiteX10" fmla="*/ 128517 w 606580"/>
              <a:gd name="connsiteY10" fmla="*/ 475689 h 601711"/>
              <a:gd name="connsiteX11" fmla="*/ 125673 w 606580"/>
              <a:gd name="connsiteY11" fmla="*/ 465097 h 601711"/>
              <a:gd name="connsiteX12" fmla="*/ 162748 w 606580"/>
              <a:gd name="connsiteY12" fmla="*/ 326852 h 601711"/>
              <a:gd name="connsiteX13" fmla="*/ 170513 w 606580"/>
              <a:gd name="connsiteY13" fmla="*/ 319099 h 601711"/>
              <a:gd name="connsiteX14" fmla="*/ 181121 w 606580"/>
              <a:gd name="connsiteY14" fmla="*/ 321939 h 601711"/>
              <a:gd name="connsiteX15" fmla="*/ 208572 w 606580"/>
              <a:gd name="connsiteY15" fmla="*/ 349347 h 601711"/>
              <a:gd name="connsiteX16" fmla="*/ 51186 w 606580"/>
              <a:gd name="connsiteY16" fmla="*/ 165771 h 601711"/>
              <a:gd name="connsiteX17" fmla="*/ 51186 w 606580"/>
              <a:gd name="connsiteY17" fmla="*/ 550713 h 601711"/>
              <a:gd name="connsiteX18" fmla="*/ 436615 w 606580"/>
              <a:gd name="connsiteY18" fmla="*/ 550713 h 601711"/>
              <a:gd name="connsiteX19" fmla="*/ 436615 w 606580"/>
              <a:gd name="connsiteY19" fmla="*/ 279452 h 601711"/>
              <a:gd name="connsiteX20" fmla="*/ 371425 w 606580"/>
              <a:gd name="connsiteY20" fmla="*/ 279452 h 601711"/>
              <a:gd name="connsiteX21" fmla="*/ 396789 w 606580"/>
              <a:gd name="connsiteY21" fmla="*/ 254127 h 601711"/>
              <a:gd name="connsiteX22" fmla="*/ 373385 w 606580"/>
              <a:gd name="connsiteY22" fmla="*/ 235454 h 601711"/>
              <a:gd name="connsiteX23" fmla="*/ 349543 w 606580"/>
              <a:gd name="connsiteY23" fmla="*/ 208591 h 601711"/>
              <a:gd name="connsiteX24" fmla="*/ 326696 w 606580"/>
              <a:gd name="connsiteY24" fmla="*/ 231404 h 601711"/>
              <a:gd name="connsiteX25" fmla="*/ 326696 w 606580"/>
              <a:gd name="connsiteY25" fmla="*/ 165771 h 601711"/>
              <a:gd name="connsiteX26" fmla="*/ 377773 w 606580"/>
              <a:gd name="connsiteY26" fmla="*/ 50998 h 601711"/>
              <a:gd name="connsiteX27" fmla="*/ 377773 w 606580"/>
              <a:gd name="connsiteY27" fmla="*/ 228454 h 601711"/>
              <a:gd name="connsiteX28" fmla="*/ 555613 w 606580"/>
              <a:gd name="connsiteY28" fmla="*/ 228454 h 601711"/>
              <a:gd name="connsiteX29" fmla="*/ 555613 w 606580"/>
              <a:gd name="connsiteY29" fmla="*/ 50998 h 601711"/>
              <a:gd name="connsiteX30" fmla="*/ 344633 w 606580"/>
              <a:gd name="connsiteY30" fmla="*/ 0 h 601711"/>
              <a:gd name="connsiteX31" fmla="*/ 588752 w 606580"/>
              <a:gd name="connsiteY31" fmla="*/ 0 h 601711"/>
              <a:gd name="connsiteX32" fmla="*/ 606580 w 606580"/>
              <a:gd name="connsiteY32" fmla="*/ 17800 h 601711"/>
              <a:gd name="connsiteX33" fmla="*/ 606580 w 606580"/>
              <a:gd name="connsiteY33" fmla="*/ 261651 h 601711"/>
              <a:gd name="connsiteX34" fmla="*/ 588752 w 606580"/>
              <a:gd name="connsiteY34" fmla="*/ 279452 h 601711"/>
              <a:gd name="connsiteX35" fmla="*/ 487802 w 606580"/>
              <a:gd name="connsiteY35" fmla="*/ 279452 h 601711"/>
              <a:gd name="connsiteX36" fmla="*/ 487802 w 606580"/>
              <a:gd name="connsiteY36" fmla="*/ 576157 h 601711"/>
              <a:gd name="connsiteX37" fmla="*/ 462208 w 606580"/>
              <a:gd name="connsiteY37" fmla="*/ 601711 h 601711"/>
              <a:gd name="connsiteX38" fmla="*/ 25593 w 606580"/>
              <a:gd name="connsiteY38" fmla="*/ 601711 h 601711"/>
              <a:gd name="connsiteX39" fmla="*/ 0 w 606580"/>
              <a:gd name="connsiteY39" fmla="*/ 576157 h 601711"/>
              <a:gd name="connsiteX40" fmla="*/ 0 w 606580"/>
              <a:gd name="connsiteY40" fmla="*/ 140217 h 601711"/>
              <a:gd name="connsiteX41" fmla="*/ 25593 w 606580"/>
              <a:gd name="connsiteY41" fmla="*/ 114773 h 601711"/>
              <a:gd name="connsiteX42" fmla="*/ 326696 w 606580"/>
              <a:gd name="connsiteY42" fmla="*/ 114773 h 601711"/>
              <a:gd name="connsiteX43" fmla="*/ 326696 w 606580"/>
              <a:gd name="connsiteY43" fmla="*/ 17800 h 601711"/>
              <a:gd name="connsiteX44" fmla="*/ 344633 w 606580"/>
              <a:gd name="connsiteY44" fmla="*/ 0 h 60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06580" h="601711">
                <a:moveTo>
                  <a:pt x="326696" y="231404"/>
                </a:moveTo>
                <a:lnTo>
                  <a:pt x="326696" y="261651"/>
                </a:lnTo>
                <a:cubicBezTo>
                  <a:pt x="326696" y="271480"/>
                  <a:pt x="334789" y="279452"/>
                  <a:pt x="344633" y="279452"/>
                </a:cubicBezTo>
                <a:lnTo>
                  <a:pt x="371425" y="279452"/>
                </a:lnTo>
                <a:lnTo>
                  <a:pt x="254943" y="395756"/>
                </a:lnTo>
                <a:lnTo>
                  <a:pt x="282503" y="423165"/>
                </a:lnTo>
                <a:cubicBezTo>
                  <a:pt x="285237" y="425895"/>
                  <a:pt x="286331" y="429935"/>
                  <a:pt x="285346" y="433757"/>
                </a:cubicBezTo>
                <a:cubicBezTo>
                  <a:pt x="284362" y="437470"/>
                  <a:pt x="281409" y="440418"/>
                  <a:pt x="277581" y="441401"/>
                </a:cubicBezTo>
                <a:lnTo>
                  <a:pt x="139016" y="478528"/>
                </a:lnTo>
                <a:cubicBezTo>
                  <a:pt x="138141" y="478747"/>
                  <a:pt x="137157" y="478856"/>
                  <a:pt x="136282" y="478856"/>
                </a:cubicBezTo>
                <a:cubicBezTo>
                  <a:pt x="133329" y="478856"/>
                  <a:pt x="130595" y="477764"/>
                  <a:pt x="128517" y="475689"/>
                </a:cubicBezTo>
                <a:cubicBezTo>
                  <a:pt x="125783" y="472959"/>
                  <a:pt x="124689" y="468919"/>
                  <a:pt x="125673" y="465097"/>
                </a:cubicBezTo>
                <a:lnTo>
                  <a:pt x="162748" y="326852"/>
                </a:lnTo>
                <a:cubicBezTo>
                  <a:pt x="163842" y="323030"/>
                  <a:pt x="166795" y="320082"/>
                  <a:pt x="170513" y="319099"/>
                </a:cubicBezTo>
                <a:cubicBezTo>
                  <a:pt x="174341" y="318117"/>
                  <a:pt x="178278" y="319209"/>
                  <a:pt x="181121" y="321939"/>
                </a:cubicBezTo>
                <a:lnTo>
                  <a:pt x="208572" y="349347"/>
                </a:lnTo>
                <a:close/>
                <a:moveTo>
                  <a:pt x="51186" y="165771"/>
                </a:moveTo>
                <a:lnTo>
                  <a:pt x="51186" y="550713"/>
                </a:lnTo>
                <a:lnTo>
                  <a:pt x="436615" y="550713"/>
                </a:lnTo>
                <a:lnTo>
                  <a:pt x="436615" y="279452"/>
                </a:lnTo>
                <a:lnTo>
                  <a:pt x="371425" y="279452"/>
                </a:lnTo>
                <a:lnTo>
                  <a:pt x="396789" y="254127"/>
                </a:lnTo>
                <a:cubicBezTo>
                  <a:pt x="388696" y="248230"/>
                  <a:pt x="381041" y="241787"/>
                  <a:pt x="373385" y="235454"/>
                </a:cubicBezTo>
                <a:cubicBezTo>
                  <a:pt x="364089" y="228028"/>
                  <a:pt x="355230" y="219292"/>
                  <a:pt x="349543" y="208591"/>
                </a:cubicBezTo>
                <a:lnTo>
                  <a:pt x="326696" y="231404"/>
                </a:lnTo>
                <a:lnTo>
                  <a:pt x="326696" y="165771"/>
                </a:lnTo>
                <a:close/>
                <a:moveTo>
                  <a:pt x="377773" y="50998"/>
                </a:moveTo>
                <a:lnTo>
                  <a:pt x="377773" y="228454"/>
                </a:lnTo>
                <a:lnTo>
                  <a:pt x="555613" y="228454"/>
                </a:lnTo>
                <a:lnTo>
                  <a:pt x="555613" y="50998"/>
                </a:lnTo>
                <a:close/>
                <a:moveTo>
                  <a:pt x="344633" y="0"/>
                </a:moveTo>
                <a:lnTo>
                  <a:pt x="588752" y="0"/>
                </a:lnTo>
                <a:cubicBezTo>
                  <a:pt x="598596" y="0"/>
                  <a:pt x="606580" y="7972"/>
                  <a:pt x="606580" y="17800"/>
                </a:cubicBezTo>
                <a:lnTo>
                  <a:pt x="606580" y="261651"/>
                </a:lnTo>
                <a:cubicBezTo>
                  <a:pt x="606580" y="271480"/>
                  <a:pt x="598596" y="279452"/>
                  <a:pt x="588752" y="279452"/>
                </a:cubicBezTo>
                <a:lnTo>
                  <a:pt x="487802" y="279452"/>
                </a:lnTo>
                <a:lnTo>
                  <a:pt x="487802" y="576157"/>
                </a:lnTo>
                <a:cubicBezTo>
                  <a:pt x="487802" y="590354"/>
                  <a:pt x="476317" y="601711"/>
                  <a:pt x="462208" y="601711"/>
                </a:cubicBezTo>
                <a:lnTo>
                  <a:pt x="25593" y="601711"/>
                </a:lnTo>
                <a:cubicBezTo>
                  <a:pt x="11484" y="601711"/>
                  <a:pt x="0" y="590354"/>
                  <a:pt x="0" y="576157"/>
                </a:cubicBezTo>
                <a:lnTo>
                  <a:pt x="0" y="140217"/>
                </a:lnTo>
                <a:cubicBezTo>
                  <a:pt x="0" y="126130"/>
                  <a:pt x="11484" y="114773"/>
                  <a:pt x="25593" y="114773"/>
                </a:cubicBezTo>
                <a:lnTo>
                  <a:pt x="326696" y="114773"/>
                </a:lnTo>
                <a:lnTo>
                  <a:pt x="326696" y="17800"/>
                </a:lnTo>
                <a:cubicBezTo>
                  <a:pt x="326696" y="7972"/>
                  <a:pt x="334789" y="0"/>
                  <a:pt x="34463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</p:sp>
    </p:spTree>
    <p:custDataLst>
      <p:tags r:id="rId1"/>
    </p:custDataLst>
    <p:extLst>
      <p:ext uri="{BB962C8B-B14F-4D97-AF65-F5344CB8AC3E}">
        <p14:creationId xmlns:p14="http://schemas.microsoft.com/office/powerpoint/2010/main" val="281170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 flipH="1" flipV="1">
            <a:off x="5872432" y="1498600"/>
            <a:ext cx="2438400" cy="2438400"/>
          </a:xfrm>
          <a:prstGeom prst="round2DiagRect">
            <a:avLst>
              <a:gd name="adj1" fmla="val 31532"/>
              <a:gd name="adj2" fmla="val 0"/>
            </a:avLst>
          </a:prstGeom>
          <a:solidFill>
            <a:srgbClr val="199F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" name="PA-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 flipH="1" flipV="1">
            <a:off x="3942032" y="4038600"/>
            <a:ext cx="1828800" cy="1828800"/>
          </a:xfrm>
          <a:prstGeom prst="round2DiagRect">
            <a:avLst>
              <a:gd name="adj1" fmla="val 31532"/>
              <a:gd name="adj2" fmla="val 0"/>
            </a:avLst>
          </a:prstGeom>
          <a:solidFill>
            <a:srgbClr val="199F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" name="PA-出自【趣你的PPT】(微信:qunideppt)：最优质的PPT资源库"/>
          <p:cNvSpPr/>
          <p:nvPr>
            <p:custDataLst>
              <p:tags r:id="rId3"/>
            </p:custDataLst>
          </p:nvPr>
        </p:nvSpPr>
        <p:spPr>
          <a:xfrm rot="5400000" flipH="1" flipV="1">
            <a:off x="4653232" y="2819400"/>
            <a:ext cx="1117600" cy="1117600"/>
          </a:xfrm>
          <a:prstGeom prst="round2DiagRect">
            <a:avLst>
              <a:gd name="adj1" fmla="val 31532"/>
              <a:gd name="adj2" fmla="val 0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" name="PA-出自【趣你的PPT】(微信:qunideppt)：最优质的PPT资源库"/>
          <p:cNvSpPr/>
          <p:nvPr>
            <p:custDataLst>
              <p:tags r:id="rId4"/>
            </p:custDataLst>
          </p:nvPr>
        </p:nvSpPr>
        <p:spPr>
          <a:xfrm rot="5400000" flipH="1" flipV="1">
            <a:off x="5869682" y="4102896"/>
            <a:ext cx="1320800" cy="1320800"/>
          </a:xfrm>
          <a:prstGeom prst="round2DiagRect">
            <a:avLst>
              <a:gd name="adj1" fmla="val 31532"/>
              <a:gd name="adj2" fmla="val 0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" name="PA-出自【趣你的PPT】(微信:qunideppt)：最优质的PPT资源库"/>
          <p:cNvSpPr/>
          <p:nvPr>
            <p:custDataLst>
              <p:tags r:id="rId5"/>
            </p:custDataLst>
          </p:nvPr>
        </p:nvSpPr>
        <p:spPr>
          <a:xfrm>
            <a:off x="8412432" y="1498600"/>
            <a:ext cx="101600" cy="1828800"/>
          </a:xfrm>
          <a:prstGeom prst="rect">
            <a:avLst/>
          </a:prstGeom>
          <a:solidFill>
            <a:srgbClr val="199F8E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" name="PA-出自【趣你的PPT】(微信:qunideppt)：最优质的PPT资源库"/>
          <p:cNvSpPr/>
          <p:nvPr>
            <p:custDataLst>
              <p:tags r:id="rId6"/>
            </p:custDataLst>
          </p:nvPr>
        </p:nvSpPr>
        <p:spPr>
          <a:xfrm>
            <a:off x="7294832" y="4445000"/>
            <a:ext cx="101600" cy="9144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" name="PA-出自【趣你的PPT】(微信:qunideppt)：最优质的PPT资源库"/>
          <p:cNvSpPr/>
          <p:nvPr>
            <p:custDataLst>
              <p:tags r:id="rId7"/>
            </p:custDataLst>
          </p:nvPr>
        </p:nvSpPr>
        <p:spPr>
          <a:xfrm>
            <a:off x="4450032" y="2819400"/>
            <a:ext cx="101600" cy="812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" name="PA-出自【趣你的PPT】(微信:qunideppt)：最优质的PPT资源库"/>
          <p:cNvSpPr/>
          <p:nvPr>
            <p:custDataLst>
              <p:tags r:id="rId8"/>
            </p:custDataLst>
          </p:nvPr>
        </p:nvSpPr>
        <p:spPr>
          <a:xfrm>
            <a:off x="3738837" y="4546600"/>
            <a:ext cx="104345" cy="1320800"/>
          </a:xfrm>
          <a:prstGeom prst="rect">
            <a:avLst/>
          </a:prstGeom>
          <a:solidFill>
            <a:srgbClr val="199F8E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3" name="PA-出自【趣你的PPT】(微信:qunideppt)：最优质的PPT资源库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4450032" y="4541952"/>
            <a:ext cx="719279" cy="881744"/>
          </a:xfrm>
          <a:custGeom>
            <a:avLst/>
            <a:gdLst>
              <a:gd name="T0" fmla="*/ 178 w 470"/>
              <a:gd name="T1" fmla="*/ 76 h 500"/>
              <a:gd name="T2" fmla="*/ 173 w 470"/>
              <a:gd name="T3" fmla="*/ 73 h 500"/>
              <a:gd name="T4" fmla="*/ 172 w 470"/>
              <a:gd name="T5" fmla="*/ 68 h 500"/>
              <a:gd name="T6" fmla="*/ 185 w 470"/>
              <a:gd name="T7" fmla="*/ 8 h 500"/>
              <a:gd name="T8" fmla="*/ 183 w 470"/>
              <a:gd name="T9" fmla="*/ 2 h 500"/>
              <a:gd name="T10" fmla="*/ 176 w 470"/>
              <a:gd name="T11" fmla="*/ 2 h 500"/>
              <a:gd name="T12" fmla="*/ 4 w 470"/>
              <a:gd name="T13" fmla="*/ 130 h 500"/>
              <a:gd name="T14" fmla="*/ 2 w 470"/>
              <a:gd name="T15" fmla="*/ 135 h 500"/>
              <a:gd name="T16" fmla="*/ 4 w 470"/>
              <a:gd name="T17" fmla="*/ 140 h 500"/>
              <a:gd name="T18" fmla="*/ 176 w 470"/>
              <a:gd name="T19" fmla="*/ 269 h 500"/>
              <a:gd name="T20" fmla="*/ 183 w 470"/>
              <a:gd name="T21" fmla="*/ 269 h 500"/>
              <a:gd name="T22" fmla="*/ 185 w 470"/>
              <a:gd name="T23" fmla="*/ 262 h 500"/>
              <a:gd name="T24" fmla="*/ 172 w 470"/>
              <a:gd name="T25" fmla="*/ 202 h 500"/>
              <a:gd name="T26" fmla="*/ 173 w 470"/>
              <a:gd name="T27" fmla="*/ 197 h 500"/>
              <a:gd name="T28" fmla="*/ 178 w 470"/>
              <a:gd name="T29" fmla="*/ 195 h 500"/>
              <a:gd name="T30" fmla="*/ 238 w 470"/>
              <a:gd name="T31" fmla="*/ 193 h 500"/>
              <a:gd name="T32" fmla="*/ 238 w 470"/>
              <a:gd name="T33" fmla="*/ 193 h 500"/>
              <a:gd name="T34" fmla="*/ 468 w 470"/>
              <a:gd name="T35" fmla="*/ 290 h 500"/>
              <a:gd name="T36" fmla="*/ 266 w 470"/>
              <a:gd name="T37" fmla="*/ 78 h 500"/>
              <a:gd name="T38" fmla="*/ 238 w 470"/>
              <a:gd name="T39" fmla="*/ 78 h 500"/>
              <a:gd name="T40" fmla="*/ 238 w 470"/>
              <a:gd name="T41" fmla="*/ 78 h 500"/>
              <a:gd name="T42" fmla="*/ 178 w 470"/>
              <a:gd name="T43" fmla="*/ 76 h 500"/>
              <a:gd name="T44" fmla="*/ 232 w 470"/>
              <a:gd name="T45" fmla="*/ 307 h 500"/>
              <a:gd name="T46" fmla="*/ 292 w 470"/>
              <a:gd name="T47" fmla="*/ 305 h 500"/>
              <a:gd name="T48" fmla="*/ 297 w 470"/>
              <a:gd name="T49" fmla="*/ 303 h 500"/>
              <a:gd name="T50" fmla="*/ 298 w 470"/>
              <a:gd name="T51" fmla="*/ 298 h 500"/>
              <a:gd name="T52" fmla="*/ 285 w 470"/>
              <a:gd name="T53" fmla="*/ 238 h 500"/>
              <a:gd name="T54" fmla="*/ 287 w 470"/>
              <a:gd name="T55" fmla="*/ 231 h 500"/>
              <a:gd name="T56" fmla="*/ 294 w 470"/>
              <a:gd name="T57" fmla="*/ 231 h 500"/>
              <a:gd name="T58" fmla="*/ 466 w 470"/>
              <a:gd name="T59" fmla="*/ 360 h 500"/>
              <a:gd name="T60" fmla="*/ 468 w 470"/>
              <a:gd name="T61" fmla="*/ 365 h 500"/>
              <a:gd name="T62" fmla="*/ 466 w 470"/>
              <a:gd name="T63" fmla="*/ 370 h 500"/>
              <a:gd name="T64" fmla="*/ 294 w 470"/>
              <a:gd name="T65" fmla="*/ 498 h 500"/>
              <a:gd name="T66" fmla="*/ 287 w 470"/>
              <a:gd name="T67" fmla="*/ 498 h 500"/>
              <a:gd name="T68" fmla="*/ 285 w 470"/>
              <a:gd name="T69" fmla="*/ 492 h 500"/>
              <a:gd name="T70" fmla="*/ 298 w 470"/>
              <a:gd name="T71" fmla="*/ 432 h 500"/>
              <a:gd name="T72" fmla="*/ 297 w 470"/>
              <a:gd name="T73" fmla="*/ 427 h 500"/>
              <a:gd name="T74" fmla="*/ 292 w 470"/>
              <a:gd name="T75" fmla="*/ 424 h 500"/>
              <a:gd name="T76" fmla="*/ 232 w 470"/>
              <a:gd name="T77" fmla="*/ 422 h 500"/>
              <a:gd name="T78" fmla="*/ 232 w 470"/>
              <a:gd name="T79" fmla="*/ 422 h 500"/>
              <a:gd name="T80" fmla="*/ 204 w 470"/>
              <a:gd name="T81" fmla="*/ 422 h 500"/>
              <a:gd name="T82" fmla="*/ 2 w 470"/>
              <a:gd name="T83" fmla="*/ 210 h 500"/>
              <a:gd name="T84" fmla="*/ 232 w 470"/>
              <a:gd name="T85" fmla="*/ 30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0" h="500">
                <a:moveTo>
                  <a:pt x="178" y="76"/>
                </a:moveTo>
                <a:cubicBezTo>
                  <a:pt x="176" y="76"/>
                  <a:pt x="175" y="75"/>
                  <a:pt x="173" y="73"/>
                </a:cubicBezTo>
                <a:cubicBezTo>
                  <a:pt x="172" y="72"/>
                  <a:pt x="172" y="70"/>
                  <a:pt x="172" y="68"/>
                </a:cubicBezTo>
                <a:cubicBezTo>
                  <a:pt x="185" y="8"/>
                  <a:pt x="185" y="8"/>
                  <a:pt x="185" y="8"/>
                </a:cubicBezTo>
                <a:cubicBezTo>
                  <a:pt x="185" y="6"/>
                  <a:pt x="185" y="3"/>
                  <a:pt x="183" y="2"/>
                </a:cubicBezTo>
                <a:cubicBezTo>
                  <a:pt x="181" y="0"/>
                  <a:pt x="178" y="0"/>
                  <a:pt x="176" y="2"/>
                </a:cubicBezTo>
                <a:cubicBezTo>
                  <a:pt x="119" y="45"/>
                  <a:pt x="62" y="87"/>
                  <a:pt x="4" y="130"/>
                </a:cubicBezTo>
                <a:cubicBezTo>
                  <a:pt x="3" y="131"/>
                  <a:pt x="2" y="133"/>
                  <a:pt x="2" y="135"/>
                </a:cubicBezTo>
                <a:cubicBezTo>
                  <a:pt x="2" y="137"/>
                  <a:pt x="3" y="139"/>
                  <a:pt x="4" y="140"/>
                </a:cubicBezTo>
                <a:cubicBezTo>
                  <a:pt x="176" y="269"/>
                  <a:pt x="176" y="269"/>
                  <a:pt x="176" y="269"/>
                </a:cubicBezTo>
                <a:cubicBezTo>
                  <a:pt x="178" y="270"/>
                  <a:pt x="181" y="270"/>
                  <a:pt x="183" y="269"/>
                </a:cubicBezTo>
                <a:cubicBezTo>
                  <a:pt x="185" y="267"/>
                  <a:pt x="186" y="265"/>
                  <a:pt x="185" y="262"/>
                </a:cubicBezTo>
                <a:cubicBezTo>
                  <a:pt x="172" y="202"/>
                  <a:pt x="172" y="202"/>
                  <a:pt x="172" y="202"/>
                </a:cubicBezTo>
                <a:cubicBezTo>
                  <a:pt x="172" y="201"/>
                  <a:pt x="172" y="199"/>
                  <a:pt x="173" y="197"/>
                </a:cubicBezTo>
                <a:cubicBezTo>
                  <a:pt x="175" y="196"/>
                  <a:pt x="176" y="195"/>
                  <a:pt x="178" y="195"/>
                </a:cubicBezTo>
                <a:cubicBezTo>
                  <a:pt x="198" y="194"/>
                  <a:pt x="218" y="193"/>
                  <a:pt x="238" y="193"/>
                </a:cubicBezTo>
                <a:cubicBezTo>
                  <a:pt x="238" y="193"/>
                  <a:pt x="238" y="193"/>
                  <a:pt x="238" y="193"/>
                </a:cubicBezTo>
                <a:cubicBezTo>
                  <a:pt x="393" y="193"/>
                  <a:pt x="395" y="214"/>
                  <a:pt x="468" y="290"/>
                </a:cubicBezTo>
                <a:cubicBezTo>
                  <a:pt x="470" y="164"/>
                  <a:pt x="422" y="78"/>
                  <a:pt x="266" y="78"/>
                </a:cubicBezTo>
                <a:cubicBezTo>
                  <a:pt x="238" y="78"/>
                  <a:pt x="238" y="78"/>
                  <a:pt x="238" y="78"/>
                </a:cubicBezTo>
                <a:cubicBezTo>
                  <a:pt x="238" y="78"/>
                  <a:pt x="238" y="78"/>
                  <a:pt x="238" y="78"/>
                </a:cubicBezTo>
                <a:cubicBezTo>
                  <a:pt x="218" y="78"/>
                  <a:pt x="198" y="76"/>
                  <a:pt x="178" y="76"/>
                </a:cubicBezTo>
                <a:close/>
                <a:moveTo>
                  <a:pt x="232" y="307"/>
                </a:moveTo>
                <a:cubicBezTo>
                  <a:pt x="252" y="307"/>
                  <a:pt x="272" y="306"/>
                  <a:pt x="292" y="305"/>
                </a:cubicBezTo>
                <a:cubicBezTo>
                  <a:pt x="294" y="305"/>
                  <a:pt x="295" y="304"/>
                  <a:pt x="297" y="303"/>
                </a:cubicBezTo>
                <a:cubicBezTo>
                  <a:pt x="298" y="301"/>
                  <a:pt x="298" y="299"/>
                  <a:pt x="298" y="298"/>
                </a:cubicBezTo>
                <a:cubicBezTo>
                  <a:pt x="285" y="238"/>
                  <a:pt x="285" y="238"/>
                  <a:pt x="285" y="238"/>
                </a:cubicBezTo>
                <a:cubicBezTo>
                  <a:pt x="284" y="235"/>
                  <a:pt x="285" y="233"/>
                  <a:pt x="287" y="231"/>
                </a:cubicBezTo>
                <a:cubicBezTo>
                  <a:pt x="289" y="230"/>
                  <a:pt x="292" y="230"/>
                  <a:pt x="294" y="231"/>
                </a:cubicBezTo>
                <a:cubicBezTo>
                  <a:pt x="466" y="360"/>
                  <a:pt x="466" y="360"/>
                  <a:pt x="466" y="360"/>
                </a:cubicBezTo>
                <a:cubicBezTo>
                  <a:pt x="467" y="361"/>
                  <a:pt x="468" y="363"/>
                  <a:pt x="468" y="365"/>
                </a:cubicBezTo>
                <a:cubicBezTo>
                  <a:pt x="468" y="367"/>
                  <a:pt x="467" y="369"/>
                  <a:pt x="466" y="370"/>
                </a:cubicBezTo>
                <a:cubicBezTo>
                  <a:pt x="408" y="412"/>
                  <a:pt x="351" y="455"/>
                  <a:pt x="294" y="498"/>
                </a:cubicBezTo>
                <a:cubicBezTo>
                  <a:pt x="292" y="500"/>
                  <a:pt x="289" y="500"/>
                  <a:pt x="287" y="498"/>
                </a:cubicBezTo>
                <a:cubicBezTo>
                  <a:pt x="285" y="497"/>
                  <a:pt x="284" y="494"/>
                  <a:pt x="285" y="492"/>
                </a:cubicBezTo>
                <a:cubicBezTo>
                  <a:pt x="298" y="432"/>
                  <a:pt x="298" y="432"/>
                  <a:pt x="298" y="432"/>
                </a:cubicBezTo>
                <a:cubicBezTo>
                  <a:pt x="298" y="430"/>
                  <a:pt x="298" y="428"/>
                  <a:pt x="297" y="427"/>
                </a:cubicBezTo>
                <a:cubicBezTo>
                  <a:pt x="295" y="425"/>
                  <a:pt x="294" y="424"/>
                  <a:pt x="292" y="424"/>
                </a:cubicBezTo>
                <a:cubicBezTo>
                  <a:pt x="272" y="424"/>
                  <a:pt x="252" y="422"/>
                  <a:pt x="232" y="422"/>
                </a:cubicBezTo>
                <a:cubicBezTo>
                  <a:pt x="232" y="422"/>
                  <a:pt x="232" y="422"/>
                  <a:pt x="232" y="422"/>
                </a:cubicBezTo>
                <a:cubicBezTo>
                  <a:pt x="204" y="422"/>
                  <a:pt x="204" y="422"/>
                  <a:pt x="204" y="422"/>
                </a:cubicBezTo>
                <a:cubicBezTo>
                  <a:pt x="48" y="422"/>
                  <a:pt x="0" y="336"/>
                  <a:pt x="2" y="210"/>
                </a:cubicBezTo>
                <a:cubicBezTo>
                  <a:pt x="75" y="286"/>
                  <a:pt x="77" y="307"/>
                  <a:pt x="232" y="3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8" name="PA-出自【趣你的PPT】(微信:qunideppt)：最优质的PPT资源库"/>
          <p:cNvSpPr txBox="1"/>
          <p:nvPr>
            <p:custDataLst>
              <p:tags r:id="rId10"/>
            </p:custDataLst>
          </p:nvPr>
        </p:nvSpPr>
        <p:spPr>
          <a:xfrm>
            <a:off x="8644668" y="1950618"/>
            <a:ext cx="1685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53" name="PA-出自【趣你的PPT】(微信:qunideppt)：最优质的PPT资源库"/>
          <p:cNvSpPr txBox="1"/>
          <p:nvPr>
            <p:custDataLst>
              <p:tags r:id="rId11"/>
            </p:custDataLst>
          </p:nvPr>
        </p:nvSpPr>
        <p:spPr>
          <a:xfrm>
            <a:off x="7672805" y="4398332"/>
            <a:ext cx="3180251" cy="102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25000"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在全文件内查找对应字符串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Pct val="25000"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支持大小写敏感</a:t>
            </a:r>
            <a:endParaRPr lang="en-US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55" name="PA-出自【趣你的PPT】(微信:qunideppt)：最优质的PPT资源库"/>
          <p:cNvSpPr txBox="1"/>
          <p:nvPr>
            <p:custDataLst>
              <p:tags r:id="rId12"/>
            </p:custDataLst>
          </p:nvPr>
        </p:nvSpPr>
        <p:spPr>
          <a:xfrm>
            <a:off x="696686" y="2786742"/>
            <a:ext cx="3402487" cy="9361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lnSpc>
                <a:spcPct val="120000"/>
              </a:lnSpc>
              <a:spcAft>
                <a:spcPts val="600"/>
              </a:spcAft>
              <a:buSzPct val="25000"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对给定字符串完成对应的替换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algn="r">
              <a:lnSpc>
                <a:spcPct val="120000"/>
              </a:lnSpc>
              <a:spcAft>
                <a:spcPts val="600"/>
              </a:spcAft>
              <a:buSzPct val="25000"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支持大小写敏感</a:t>
            </a:r>
            <a:endParaRPr lang="en-US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58" name="PA-出自【趣你的PPT】(微信:qunideppt)：最优质的PPT资源库"/>
          <p:cNvSpPr txBox="1"/>
          <p:nvPr>
            <p:custDataLst>
              <p:tags r:id="rId13"/>
            </p:custDataLst>
          </p:nvPr>
        </p:nvSpPr>
        <p:spPr>
          <a:xfrm>
            <a:off x="1886467" y="4802192"/>
            <a:ext cx="1685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</a:p>
        </p:txBody>
      </p:sp>
      <p:sp>
        <p:nvSpPr>
          <p:cNvPr id="41" name="PA-文本框 40">
            <a:extLst>
              <a:ext uri="{FF2B5EF4-FFF2-40B4-BE49-F238E27FC236}">
                <a16:creationId xmlns:a16="http://schemas.microsoft.com/office/drawing/2014/main" id="{8CF0C5F5-8E54-40FA-A73C-D00314B97622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63811" y="239375"/>
            <a:ext cx="337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基础功能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查找替换</a:t>
            </a:r>
          </a:p>
        </p:txBody>
      </p:sp>
      <p:sp>
        <p:nvSpPr>
          <p:cNvPr id="42" name="PA-出自【趣你的PPT】(微信:qunideppt)：最优质的PPT资源库">
            <a:extLst>
              <a:ext uri="{FF2B5EF4-FFF2-40B4-BE49-F238E27FC236}">
                <a16:creationId xmlns:a16="http://schemas.microsoft.com/office/drawing/2014/main" id="{74C91527-CA05-40CC-B127-C6D2D844417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574150" y="2164326"/>
            <a:ext cx="1018269" cy="85942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7195" y="66851"/>
                </a:moveTo>
                <a:cubicBezTo>
                  <a:pt x="18356" y="66851"/>
                  <a:pt x="10878" y="75570"/>
                  <a:pt x="10878" y="86782"/>
                </a:cubicBezTo>
                <a:cubicBezTo>
                  <a:pt x="10878" y="88442"/>
                  <a:pt x="12237" y="90103"/>
                  <a:pt x="13597" y="90103"/>
                </a:cubicBezTo>
                <a:cubicBezTo>
                  <a:pt x="15297" y="90103"/>
                  <a:pt x="16317" y="88442"/>
                  <a:pt x="16317" y="86782"/>
                </a:cubicBezTo>
                <a:cubicBezTo>
                  <a:pt x="16317" y="79307"/>
                  <a:pt x="21416" y="73494"/>
                  <a:pt x="27195" y="73494"/>
                </a:cubicBezTo>
                <a:cubicBezTo>
                  <a:pt x="28895" y="73494"/>
                  <a:pt x="30254" y="71833"/>
                  <a:pt x="30254" y="70173"/>
                </a:cubicBezTo>
                <a:cubicBezTo>
                  <a:pt x="30254" y="68096"/>
                  <a:pt x="28895" y="66851"/>
                  <a:pt x="27195" y="66851"/>
                </a:cubicBezTo>
                <a:moveTo>
                  <a:pt x="92804" y="66851"/>
                </a:moveTo>
                <a:cubicBezTo>
                  <a:pt x="83966" y="66851"/>
                  <a:pt x="76487" y="75570"/>
                  <a:pt x="76487" y="86782"/>
                </a:cubicBezTo>
                <a:cubicBezTo>
                  <a:pt x="76487" y="88442"/>
                  <a:pt x="77847" y="90103"/>
                  <a:pt x="79206" y="90103"/>
                </a:cubicBezTo>
                <a:cubicBezTo>
                  <a:pt x="80566" y="90103"/>
                  <a:pt x="81926" y="88442"/>
                  <a:pt x="81926" y="86782"/>
                </a:cubicBezTo>
                <a:cubicBezTo>
                  <a:pt x="81926" y="79307"/>
                  <a:pt x="86685" y="73494"/>
                  <a:pt x="92804" y="73494"/>
                </a:cubicBezTo>
                <a:cubicBezTo>
                  <a:pt x="94504" y="73494"/>
                  <a:pt x="95524" y="71833"/>
                  <a:pt x="95524" y="70173"/>
                </a:cubicBezTo>
                <a:cubicBezTo>
                  <a:pt x="95524" y="68096"/>
                  <a:pt x="94504" y="66851"/>
                  <a:pt x="92804" y="66851"/>
                </a:cubicBezTo>
                <a:moveTo>
                  <a:pt x="117280" y="72249"/>
                </a:moveTo>
                <a:cubicBezTo>
                  <a:pt x="97223" y="13287"/>
                  <a:pt x="97223" y="13287"/>
                  <a:pt x="97223" y="13287"/>
                </a:cubicBezTo>
                <a:cubicBezTo>
                  <a:pt x="97223" y="13287"/>
                  <a:pt x="97223" y="13287"/>
                  <a:pt x="97223" y="13287"/>
                </a:cubicBezTo>
                <a:cubicBezTo>
                  <a:pt x="95184" y="5813"/>
                  <a:pt x="89065" y="0"/>
                  <a:pt x="81926" y="0"/>
                </a:cubicBezTo>
                <a:cubicBezTo>
                  <a:pt x="72747" y="0"/>
                  <a:pt x="65609" y="9134"/>
                  <a:pt x="65609" y="19930"/>
                </a:cubicBezTo>
                <a:cubicBezTo>
                  <a:pt x="54730" y="19930"/>
                  <a:pt x="54730" y="19930"/>
                  <a:pt x="54730" y="19930"/>
                </a:cubicBezTo>
                <a:cubicBezTo>
                  <a:pt x="54730" y="9134"/>
                  <a:pt x="47252" y="0"/>
                  <a:pt x="38413" y="0"/>
                </a:cubicBezTo>
                <a:cubicBezTo>
                  <a:pt x="31274" y="0"/>
                  <a:pt x="25155" y="5813"/>
                  <a:pt x="22776" y="13287"/>
                </a:cubicBezTo>
                <a:cubicBezTo>
                  <a:pt x="22776" y="13287"/>
                  <a:pt x="22776" y="13287"/>
                  <a:pt x="22776" y="13287"/>
                </a:cubicBezTo>
                <a:cubicBezTo>
                  <a:pt x="2719" y="72249"/>
                  <a:pt x="2719" y="72249"/>
                  <a:pt x="2719" y="72249"/>
                </a:cubicBezTo>
                <a:cubicBezTo>
                  <a:pt x="1019" y="76401"/>
                  <a:pt x="0" y="81384"/>
                  <a:pt x="0" y="86782"/>
                </a:cubicBezTo>
                <a:cubicBezTo>
                  <a:pt x="0" y="105051"/>
                  <a:pt x="12237" y="120000"/>
                  <a:pt x="27195" y="120000"/>
                </a:cubicBezTo>
                <a:cubicBezTo>
                  <a:pt x="40453" y="120000"/>
                  <a:pt x="51671" y="108788"/>
                  <a:pt x="54050" y="93425"/>
                </a:cubicBezTo>
                <a:cubicBezTo>
                  <a:pt x="66288" y="93425"/>
                  <a:pt x="66288" y="93425"/>
                  <a:pt x="66288" y="93425"/>
                </a:cubicBezTo>
                <a:cubicBezTo>
                  <a:pt x="68668" y="108788"/>
                  <a:pt x="79546" y="120000"/>
                  <a:pt x="92804" y="120000"/>
                </a:cubicBezTo>
                <a:cubicBezTo>
                  <a:pt x="108101" y="120000"/>
                  <a:pt x="120000" y="105051"/>
                  <a:pt x="120000" y="86782"/>
                </a:cubicBezTo>
                <a:cubicBezTo>
                  <a:pt x="120000" y="81384"/>
                  <a:pt x="118980" y="76401"/>
                  <a:pt x="117280" y="72249"/>
                </a:cubicBezTo>
                <a:moveTo>
                  <a:pt x="27195" y="113356"/>
                </a:moveTo>
                <a:cubicBezTo>
                  <a:pt x="15297" y="113356"/>
                  <a:pt x="5439" y="101314"/>
                  <a:pt x="5439" y="86782"/>
                </a:cubicBezTo>
                <a:cubicBezTo>
                  <a:pt x="5439" y="71833"/>
                  <a:pt x="15297" y="60207"/>
                  <a:pt x="27195" y="60207"/>
                </a:cubicBezTo>
                <a:cubicBezTo>
                  <a:pt x="39433" y="60207"/>
                  <a:pt x="49291" y="71833"/>
                  <a:pt x="49291" y="86782"/>
                </a:cubicBezTo>
                <a:cubicBezTo>
                  <a:pt x="49291" y="101314"/>
                  <a:pt x="39433" y="113356"/>
                  <a:pt x="27195" y="113356"/>
                </a:cubicBezTo>
                <a:moveTo>
                  <a:pt x="49291" y="66851"/>
                </a:moveTo>
                <a:cubicBezTo>
                  <a:pt x="44192" y="58546"/>
                  <a:pt x="36373" y="53564"/>
                  <a:pt x="27195" y="53564"/>
                </a:cubicBezTo>
                <a:cubicBezTo>
                  <a:pt x="22436" y="53564"/>
                  <a:pt x="17677" y="55224"/>
                  <a:pt x="13597" y="58131"/>
                </a:cubicBezTo>
                <a:cubicBezTo>
                  <a:pt x="28215" y="14532"/>
                  <a:pt x="28215" y="14532"/>
                  <a:pt x="28215" y="14532"/>
                </a:cubicBezTo>
                <a:cubicBezTo>
                  <a:pt x="28215" y="14532"/>
                  <a:pt x="28215" y="14532"/>
                  <a:pt x="28215" y="14532"/>
                </a:cubicBezTo>
                <a:cubicBezTo>
                  <a:pt x="29915" y="9965"/>
                  <a:pt x="33994" y="6643"/>
                  <a:pt x="38413" y="6643"/>
                </a:cubicBezTo>
                <a:cubicBezTo>
                  <a:pt x="43852" y="6643"/>
                  <a:pt x="48611" y="12041"/>
                  <a:pt x="48951" y="18685"/>
                </a:cubicBezTo>
                <a:cubicBezTo>
                  <a:pt x="49291" y="19100"/>
                  <a:pt x="49291" y="19100"/>
                  <a:pt x="49291" y="19100"/>
                </a:cubicBezTo>
                <a:lnTo>
                  <a:pt x="49291" y="66851"/>
                </a:lnTo>
                <a:close/>
                <a:moveTo>
                  <a:pt x="65609" y="86782"/>
                </a:moveTo>
                <a:cubicBezTo>
                  <a:pt x="54730" y="86782"/>
                  <a:pt x="54730" y="86782"/>
                  <a:pt x="54730" y="86782"/>
                </a:cubicBezTo>
                <a:cubicBezTo>
                  <a:pt x="54730" y="80138"/>
                  <a:pt x="54730" y="80138"/>
                  <a:pt x="54730" y="80138"/>
                </a:cubicBezTo>
                <a:cubicBezTo>
                  <a:pt x="65609" y="80138"/>
                  <a:pt x="65609" y="80138"/>
                  <a:pt x="65609" y="80138"/>
                </a:cubicBezTo>
                <a:lnTo>
                  <a:pt x="65609" y="86782"/>
                </a:lnTo>
                <a:close/>
                <a:moveTo>
                  <a:pt x="65609" y="73494"/>
                </a:moveTo>
                <a:cubicBezTo>
                  <a:pt x="54730" y="73494"/>
                  <a:pt x="54730" y="73494"/>
                  <a:pt x="54730" y="73494"/>
                </a:cubicBezTo>
                <a:cubicBezTo>
                  <a:pt x="54730" y="26574"/>
                  <a:pt x="54730" y="26574"/>
                  <a:pt x="54730" y="26574"/>
                </a:cubicBezTo>
                <a:cubicBezTo>
                  <a:pt x="65609" y="26574"/>
                  <a:pt x="65609" y="26574"/>
                  <a:pt x="65609" y="26574"/>
                </a:cubicBezTo>
                <a:lnTo>
                  <a:pt x="65609" y="73494"/>
                </a:lnTo>
                <a:close/>
                <a:moveTo>
                  <a:pt x="71048" y="19100"/>
                </a:moveTo>
                <a:cubicBezTo>
                  <a:pt x="71048" y="18685"/>
                  <a:pt x="71048" y="18685"/>
                  <a:pt x="71048" y="18685"/>
                </a:cubicBezTo>
                <a:cubicBezTo>
                  <a:pt x="71728" y="12041"/>
                  <a:pt x="76147" y="6643"/>
                  <a:pt x="81926" y="6643"/>
                </a:cubicBezTo>
                <a:cubicBezTo>
                  <a:pt x="86345" y="6643"/>
                  <a:pt x="90084" y="9965"/>
                  <a:pt x="91784" y="14532"/>
                </a:cubicBezTo>
                <a:cubicBezTo>
                  <a:pt x="91784" y="14532"/>
                  <a:pt x="91784" y="14532"/>
                  <a:pt x="91784" y="14532"/>
                </a:cubicBezTo>
                <a:cubicBezTo>
                  <a:pt x="106742" y="58131"/>
                  <a:pt x="106742" y="58131"/>
                  <a:pt x="106742" y="58131"/>
                </a:cubicBezTo>
                <a:cubicBezTo>
                  <a:pt x="102662" y="55224"/>
                  <a:pt x="97903" y="53564"/>
                  <a:pt x="92804" y="53564"/>
                </a:cubicBezTo>
                <a:cubicBezTo>
                  <a:pt x="83966" y="53564"/>
                  <a:pt x="76147" y="58546"/>
                  <a:pt x="71048" y="66851"/>
                </a:cubicBezTo>
                <a:lnTo>
                  <a:pt x="71048" y="19100"/>
                </a:lnTo>
                <a:close/>
                <a:moveTo>
                  <a:pt x="92804" y="113356"/>
                </a:moveTo>
                <a:cubicBezTo>
                  <a:pt x="80906" y="113356"/>
                  <a:pt x="71048" y="101314"/>
                  <a:pt x="71048" y="86782"/>
                </a:cubicBezTo>
                <a:cubicBezTo>
                  <a:pt x="71048" y="71833"/>
                  <a:pt x="80906" y="60207"/>
                  <a:pt x="92804" y="60207"/>
                </a:cubicBezTo>
                <a:cubicBezTo>
                  <a:pt x="105042" y="60207"/>
                  <a:pt x="114560" y="71833"/>
                  <a:pt x="114560" y="86782"/>
                </a:cubicBezTo>
                <a:cubicBezTo>
                  <a:pt x="114560" y="101314"/>
                  <a:pt x="105042" y="113356"/>
                  <a:pt x="92804" y="11335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89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-出自【趣你的PPT】(微信:qunideppt)：最优质的PPT资源库"/>
          <p:cNvSpPr txBox="1"/>
          <p:nvPr>
            <p:custDataLst>
              <p:tags r:id="rId2"/>
            </p:custDataLst>
          </p:nvPr>
        </p:nvSpPr>
        <p:spPr>
          <a:xfrm>
            <a:off x="3302851" y="4162790"/>
            <a:ext cx="156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行号</a:t>
            </a:r>
          </a:p>
        </p:txBody>
      </p:sp>
      <p:sp>
        <p:nvSpPr>
          <p:cNvPr id="19" name="PA-出自【趣你的PPT】(微信:qunideppt)：最优质的PPT资源库"/>
          <p:cNvSpPr/>
          <p:nvPr>
            <p:custDataLst>
              <p:tags r:id="rId3"/>
            </p:custDataLst>
          </p:nvPr>
        </p:nvSpPr>
        <p:spPr>
          <a:xfrm>
            <a:off x="3335498" y="2331491"/>
            <a:ext cx="1612996" cy="1612996"/>
          </a:xfrm>
          <a:prstGeom prst="teardrop">
            <a:avLst/>
          </a:prstGeom>
          <a:solidFill>
            <a:srgbClr val="199F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5333" dirty="0">
              <a:solidFill>
                <a:prstClr val="white"/>
              </a:solidFill>
              <a:latin typeface="FontAwesome" pitchFamily="2" charset="0"/>
            </a:endParaRPr>
          </a:p>
        </p:txBody>
      </p:sp>
      <p:sp>
        <p:nvSpPr>
          <p:cNvPr id="27" name="PA-出自【趣你的PPT】(微信:qunideppt)：最优质的PPT资源库"/>
          <p:cNvSpPr/>
          <p:nvPr>
            <p:custDataLst>
              <p:tags r:id="rId4"/>
            </p:custDataLst>
          </p:nvPr>
        </p:nvSpPr>
        <p:spPr>
          <a:xfrm rot="5400000">
            <a:off x="4093029" y="214397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24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PA-出自【趣你的PPT】(微信:qunideppt)：最优质的PPT资源库"/>
          <p:cNvSpPr txBox="1"/>
          <p:nvPr>
            <p:custDataLst>
              <p:tags r:id="rId5"/>
            </p:custDataLst>
          </p:nvPr>
        </p:nvSpPr>
        <p:spPr>
          <a:xfrm>
            <a:off x="2905150" y="4993937"/>
            <a:ext cx="2375758" cy="12218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  <a:buSzPct val="25000"/>
              <a:defRPr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显示行号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  <a:buSzPct val="25000"/>
              <a:defRPr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根据行号跳转</a:t>
            </a:r>
            <a:endParaRPr lang="en-US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21" name="PA-出自【趣你的PPT】(微信:qunideppt)：最优质的PPT资源库"/>
          <p:cNvSpPr/>
          <p:nvPr>
            <p:custDataLst>
              <p:tags r:id="rId6"/>
            </p:custDataLst>
          </p:nvPr>
        </p:nvSpPr>
        <p:spPr>
          <a:xfrm>
            <a:off x="7005062" y="2331491"/>
            <a:ext cx="1612996" cy="1612996"/>
          </a:xfrm>
          <a:prstGeom prst="teardrop">
            <a:avLst/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8000" dirty="0">
              <a:solidFill>
                <a:prstClr val="white"/>
              </a:solidFill>
              <a:latin typeface="FontAwesome" pitchFamily="2" charset="0"/>
            </a:endParaRPr>
          </a:p>
        </p:txBody>
      </p:sp>
      <p:sp>
        <p:nvSpPr>
          <p:cNvPr id="28" name="PA-出自【趣你的PPT】(微信:qunideppt)：最优质的PPT资源库"/>
          <p:cNvSpPr/>
          <p:nvPr>
            <p:custDataLst>
              <p:tags r:id="rId7"/>
            </p:custDataLst>
          </p:nvPr>
        </p:nvSpPr>
        <p:spPr>
          <a:xfrm rot="5400000">
            <a:off x="7762593" y="214397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24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PA-出自【趣你的PPT】(微信:qunideppt)：最优质的PPT资源库"/>
          <p:cNvSpPr txBox="1"/>
          <p:nvPr>
            <p:custDataLst>
              <p:tags r:id="rId8"/>
            </p:custDataLst>
          </p:nvPr>
        </p:nvSpPr>
        <p:spPr>
          <a:xfrm>
            <a:off x="6605297" y="4993937"/>
            <a:ext cx="2375758" cy="12218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  <a:buSzPct val="25000"/>
              <a:defRPr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支持两种注释方式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  <a:buSzPct val="25000"/>
              <a:defRPr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支持注释隐藏与显示</a:t>
            </a:r>
            <a:endParaRPr lang="en-US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22" name="PA-出自【趣你的PPT】(微信:qunideppt)：最优质的PPT资源库"/>
          <p:cNvSpPr txBox="1"/>
          <p:nvPr>
            <p:custDataLst>
              <p:tags r:id="rId9"/>
            </p:custDataLst>
          </p:nvPr>
        </p:nvSpPr>
        <p:spPr>
          <a:xfrm>
            <a:off x="7026649" y="4162790"/>
            <a:ext cx="156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</a:p>
        </p:txBody>
      </p:sp>
      <p:sp>
        <p:nvSpPr>
          <p:cNvPr id="17" name="PA-文本框 16">
            <a:extLst>
              <a:ext uri="{FF2B5EF4-FFF2-40B4-BE49-F238E27FC236}">
                <a16:creationId xmlns:a16="http://schemas.microsoft.com/office/drawing/2014/main" id="{66E8D2E4-FCFD-4983-851E-0586F7DBBD12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63812" y="239375"/>
            <a:ext cx="3729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新需求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行号与注释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A-iconfont-1124-841231">
            <a:extLst>
              <a:ext uri="{FF2B5EF4-FFF2-40B4-BE49-F238E27FC236}">
                <a16:creationId xmlns:a16="http://schemas.microsoft.com/office/drawing/2014/main" id="{850E7E6D-F77A-4D70-93B4-B0A5E571A6E4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3862293" y="2867905"/>
            <a:ext cx="609685" cy="513440"/>
          </a:xfrm>
          <a:custGeom>
            <a:avLst/>
            <a:gdLst>
              <a:gd name="T0" fmla="*/ 0 w 10133"/>
              <a:gd name="T1" fmla="*/ 6934 h 8534"/>
              <a:gd name="T2" fmla="*/ 1066 w 10133"/>
              <a:gd name="T3" fmla="*/ 6934 h 8534"/>
              <a:gd name="T4" fmla="*/ 1066 w 10133"/>
              <a:gd name="T5" fmla="*/ 7200 h 8534"/>
              <a:gd name="T6" fmla="*/ 533 w 10133"/>
              <a:gd name="T7" fmla="*/ 7200 h 8534"/>
              <a:gd name="T8" fmla="*/ 533 w 10133"/>
              <a:gd name="T9" fmla="*/ 7734 h 8534"/>
              <a:gd name="T10" fmla="*/ 1066 w 10133"/>
              <a:gd name="T11" fmla="*/ 7734 h 8534"/>
              <a:gd name="T12" fmla="*/ 1066 w 10133"/>
              <a:gd name="T13" fmla="*/ 8000 h 8534"/>
              <a:gd name="T14" fmla="*/ 0 w 10133"/>
              <a:gd name="T15" fmla="*/ 8000 h 8534"/>
              <a:gd name="T16" fmla="*/ 0 w 10133"/>
              <a:gd name="T17" fmla="*/ 8534 h 8534"/>
              <a:gd name="T18" fmla="*/ 1600 w 10133"/>
              <a:gd name="T19" fmla="*/ 8534 h 8534"/>
              <a:gd name="T20" fmla="*/ 1600 w 10133"/>
              <a:gd name="T21" fmla="*/ 6400 h 8534"/>
              <a:gd name="T22" fmla="*/ 0 w 10133"/>
              <a:gd name="T23" fmla="*/ 6400 h 8534"/>
              <a:gd name="T24" fmla="*/ 0 w 10133"/>
              <a:gd name="T25" fmla="*/ 6934 h 8534"/>
              <a:gd name="T26" fmla="*/ 533 w 10133"/>
              <a:gd name="T27" fmla="*/ 2134 h 8534"/>
              <a:gd name="T28" fmla="*/ 1066 w 10133"/>
              <a:gd name="T29" fmla="*/ 2134 h 8534"/>
              <a:gd name="T30" fmla="*/ 1066 w 10133"/>
              <a:gd name="T31" fmla="*/ 0 h 8534"/>
              <a:gd name="T32" fmla="*/ 0 w 10133"/>
              <a:gd name="T33" fmla="*/ 0 h 8534"/>
              <a:gd name="T34" fmla="*/ 0 w 10133"/>
              <a:gd name="T35" fmla="*/ 534 h 8534"/>
              <a:gd name="T36" fmla="*/ 533 w 10133"/>
              <a:gd name="T37" fmla="*/ 534 h 8534"/>
              <a:gd name="T38" fmla="*/ 533 w 10133"/>
              <a:gd name="T39" fmla="*/ 2134 h 8534"/>
              <a:gd name="T40" fmla="*/ 0 w 10133"/>
              <a:gd name="T41" fmla="*/ 3734 h 8534"/>
              <a:gd name="T42" fmla="*/ 960 w 10133"/>
              <a:gd name="T43" fmla="*/ 3734 h 8534"/>
              <a:gd name="T44" fmla="*/ 0 w 10133"/>
              <a:gd name="T45" fmla="*/ 4854 h 8534"/>
              <a:gd name="T46" fmla="*/ 0 w 10133"/>
              <a:gd name="T47" fmla="*/ 5334 h 8534"/>
              <a:gd name="T48" fmla="*/ 1600 w 10133"/>
              <a:gd name="T49" fmla="*/ 5334 h 8534"/>
              <a:gd name="T50" fmla="*/ 1600 w 10133"/>
              <a:gd name="T51" fmla="*/ 4800 h 8534"/>
              <a:gd name="T52" fmla="*/ 640 w 10133"/>
              <a:gd name="T53" fmla="*/ 4800 h 8534"/>
              <a:gd name="T54" fmla="*/ 1600 w 10133"/>
              <a:gd name="T55" fmla="*/ 3680 h 8534"/>
              <a:gd name="T56" fmla="*/ 1600 w 10133"/>
              <a:gd name="T57" fmla="*/ 3200 h 8534"/>
              <a:gd name="T58" fmla="*/ 0 w 10133"/>
              <a:gd name="T59" fmla="*/ 3200 h 8534"/>
              <a:gd name="T60" fmla="*/ 0 w 10133"/>
              <a:gd name="T61" fmla="*/ 3734 h 8534"/>
              <a:gd name="T62" fmla="*/ 2666 w 10133"/>
              <a:gd name="T63" fmla="*/ 534 h 8534"/>
              <a:gd name="T64" fmla="*/ 2666 w 10133"/>
              <a:gd name="T65" fmla="*/ 1600 h 8534"/>
              <a:gd name="T66" fmla="*/ 10133 w 10133"/>
              <a:gd name="T67" fmla="*/ 1600 h 8534"/>
              <a:gd name="T68" fmla="*/ 10133 w 10133"/>
              <a:gd name="T69" fmla="*/ 534 h 8534"/>
              <a:gd name="T70" fmla="*/ 2666 w 10133"/>
              <a:gd name="T71" fmla="*/ 534 h 8534"/>
              <a:gd name="T72" fmla="*/ 2666 w 10133"/>
              <a:gd name="T73" fmla="*/ 8000 h 8534"/>
              <a:gd name="T74" fmla="*/ 10133 w 10133"/>
              <a:gd name="T75" fmla="*/ 8000 h 8534"/>
              <a:gd name="T76" fmla="*/ 10133 w 10133"/>
              <a:gd name="T77" fmla="*/ 6934 h 8534"/>
              <a:gd name="T78" fmla="*/ 2666 w 10133"/>
              <a:gd name="T79" fmla="*/ 6934 h 8534"/>
              <a:gd name="T80" fmla="*/ 2666 w 10133"/>
              <a:gd name="T81" fmla="*/ 8000 h 8534"/>
              <a:gd name="T82" fmla="*/ 2666 w 10133"/>
              <a:gd name="T83" fmla="*/ 4800 h 8534"/>
              <a:gd name="T84" fmla="*/ 10133 w 10133"/>
              <a:gd name="T85" fmla="*/ 4800 h 8534"/>
              <a:gd name="T86" fmla="*/ 10133 w 10133"/>
              <a:gd name="T87" fmla="*/ 3734 h 8534"/>
              <a:gd name="T88" fmla="*/ 2666 w 10133"/>
              <a:gd name="T89" fmla="*/ 3734 h 8534"/>
              <a:gd name="T90" fmla="*/ 2666 w 10133"/>
              <a:gd name="T91" fmla="*/ 4800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133" h="8534">
                <a:moveTo>
                  <a:pt x="0" y="6934"/>
                </a:moveTo>
                <a:lnTo>
                  <a:pt x="1066" y="6934"/>
                </a:lnTo>
                <a:lnTo>
                  <a:pt x="1066" y="7200"/>
                </a:lnTo>
                <a:lnTo>
                  <a:pt x="533" y="7200"/>
                </a:lnTo>
                <a:lnTo>
                  <a:pt x="533" y="7734"/>
                </a:lnTo>
                <a:lnTo>
                  <a:pt x="1066" y="7734"/>
                </a:lnTo>
                <a:lnTo>
                  <a:pt x="1066" y="8000"/>
                </a:lnTo>
                <a:lnTo>
                  <a:pt x="0" y="8000"/>
                </a:lnTo>
                <a:lnTo>
                  <a:pt x="0" y="8534"/>
                </a:lnTo>
                <a:lnTo>
                  <a:pt x="1600" y="8534"/>
                </a:lnTo>
                <a:lnTo>
                  <a:pt x="1600" y="6400"/>
                </a:lnTo>
                <a:lnTo>
                  <a:pt x="0" y="6400"/>
                </a:lnTo>
                <a:lnTo>
                  <a:pt x="0" y="6934"/>
                </a:lnTo>
                <a:close/>
                <a:moveTo>
                  <a:pt x="533" y="2134"/>
                </a:moveTo>
                <a:lnTo>
                  <a:pt x="1066" y="2134"/>
                </a:lnTo>
                <a:lnTo>
                  <a:pt x="1066" y="0"/>
                </a:lnTo>
                <a:lnTo>
                  <a:pt x="0" y="0"/>
                </a:lnTo>
                <a:lnTo>
                  <a:pt x="0" y="534"/>
                </a:lnTo>
                <a:lnTo>
                  <a:pt x="533" y="534"/>
                </a:lnTo>
                <a:lnTo>
                  <a:pt x="533" y="2134"/>
                </a:lnTo>
                <a:close/>
                <a:moveTo>
                  <a:pt x="0" y="3734"/>
                </a:moveTo>
                <a:lnTo>
                  <a:pt x="960" y="3734"/>
                </a:lnTo>
                <a:lnTo>
                  <a:pt x="0" y="4854"/>
                </a:lnTo>
                <a:lnTo>
                  <a:pt x="0" y="5334"/>
                </a:lnTo>
                <a:lnTo>
                  <a:pt x="1600" y="5334"/>
                </a:lnTo>
                <a:lnTo>
                  <a:pt x="1600" y="4800"/>
                </a:lnTo>
                <a:lnTo>
                  <a:pt x="640" y="4800"/>
                </a:lnTo>
                <a:lnTo>
                  <a:pt x="1600" y="3680"/>
                </a:lnTo>
                <a:lnTo>
                  <a:pt x="1600" y="3200"/>
                </a:lnTo>
                <a:lnTo>
                  <a:pt x="0" y="3200"/>
                </a:lnTo>
                <a:lnTo>
                  <a:pt x="0" y="3734"/>
                </a:lnTo>
                <a:close/>
                <a:moveTo>
                  <a:pt x="2666" y="534"/>
                </a:moveTo>
                <a:lnTo>
                  <a:pt x="2666" y="1600"/>
                </a:lnTo>
                <a:lnTo>
                  <a:pt x="10133" y="1600"/>
                </a:lnTo>
                <a:lnTo>
                  <a:pt x="10133" y="534"/>
                </a:lnTo>
                <a:lnTo>
                  <a:pt x="2666" y="534"/>
                </a:lnTo>
                <a:close/>
                <a:moveTo>
                  <a:pt x="2666" y="8000"/>
                </a:moveTo>
                <a:lnTo>
                  <a:pt x="10133" y="8000"/>
                </a:lnTo>
                <a:lnTo>
                  <a:pt x="10133" y="6934"/>
                </a:lnTo>
                <a:lnTo>
                  <a:pt x="2666" y="6934"/>
                </a:lnTo>
                <a:lnTo>
                  <a:pt x="2666" y="8000"/>
                </a:lnTo>
                <a:close/>
                <a:moveTo>
                  <a:pt x="2666" y="4800"/>
                </a:moveTo>
                <a:lnTo>
                  <a:pt x="10133" y="4800"/>
                </a:lnTo>
                <a:lnTo>
                  <a:pt x="10133" y="3734"/>
                </a:lnTo>
                <a:lnTo>
                  <a:pt x="2666" y="3734"/>
                </a:lnTo>
                <a:lnTo>
                  <a:pt x="2666" y="48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5" name="PA-iconfont-11842-5645996">
            <a:extLst>
              <a:ext uri="{FF2B5EF4-FFF2-40B4-BE49-F238E27FC236}">
                <a16:creationId xmlns:a16="http://schemas.microsoft.com/office/drawing/2014/main" id="{7BA804BC-1B71-4AB9-912D-88047DE5F2C5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7531857" y="2808007"/>
            <a:ext cx="608418" cy="609685"/>
          </a:xfrm>
          <a:custGeom>
            <a:avLst/>
            <a:gdLst>
              <a:gd name="connsiteX0" fmla="*/ 136897 w 476261"/>
              <a:gd name="connsiteY0" fmla="*/ 239175 h 477253"/>
              <a:gd name="connsiteX1" fmla="*/ 340555 w 476261"/>
              <a:gd name="connsiteY1" fmla="*/ 239175 h 477253"/>
              <a:gd name="connsiteX2" fmla="*/ 340555 w 476261"/>
              <a:gd name="connsiteY2" fmla="*/ 274884 h 477253"/>
              <a:gd name="connsiteX3" fmla="*/ 136897 w 476261"/>
              <a:gd name="connsiteY3" fmla="*/ 274884 h 477253"/>
              <a:gd name="connsiteX4" fmla="*/ 136897 w 476261"/>
              <a:gd name="connsiteY4" fmla="*/ 132333 h 477253"/>
              <a:gd name="connsiteX5" fmla="*/ 340555 w 476261"/>
              <a:gd name="connsiteY5" fmla="*/ 132333 h 477253"/>
              <a:gd name="connsiteX6" fmla="*/ 340555 w 476261"/>
              <a:gd name="connsiteY6" fmla="*/ 168042 h 477253"/>
              <a:gd name="connsiteX7" fmla="*/ 136897 w 476261"/>
              <a:gd name="connsiteY7" fmla="*/ 168042 h 477253"/>
              <a:gd name="connsiteX8" fmla="*/ 35720 w 476261"/>
              <a:gd name="connsiteY8" fmla="*/ 35719 h 477253"/>
              <a:gd name="connsiteX9" fmla="*/ 35720 w 476261"/>
              <a:gd name="connsiteY9" fmla="*/ 371525 h 477253"/>
              <a:gd name="connsiteX10" fmla="*/ 116589 w 476261"/>
              <a:gd name="connsiteY10" fmla="*/ 371525 h 477253"/>
              <a:gd name="connsiteX11" fmla="*/ 136925 w 476261"/>
              <a:gd name="connsiteY11" fmla="*/ 391813 h 477253"/>
              <a:gd name="connsiteX12" fmla="*/ 136925 w 476261"/>
              <a:gd name="connsiteY12" fmla="*/ 441534 h 477253"/>
              <a:gd name="connsiteX13" fmla="*/ 139211 w 476261"/>
              <a:gd name="connsiteY13" fmla="*/ 440820 h 477253"/>
              <a:gd name="connsiteX14" fmla="*/ 236083 w 476261"/>
              <a:gd name="connsiteY14" fmla="*/ 377335 h 477253"/>
              <a:gd name="connsiteX15" fmla="*/ 238273 w 476261"/>
              <a:gd name="connsiteY15" fmla="*/ 375907 h 477253"/>
              <a:gd name="connsiteX16" fmla="*/ 252990 w 476261"/>
              <a:gd name="connsiteY16" fmla="*/ 371525 h 477253"/>
              <a:gd name="connsiteX17" fmla="*/ 440541 w 476261"/>
              <a:gd name="connsiteY17" fmla="*/ 371525 h 477253"/>
              <a:gd name="connsiteX18" fmla="*/ 440541 w 476261"/>
              <a:gd name="connsiteY18" fmla="*/ 35766 h 477253"/>
              <a:gd name="connsiteX19" fmla="*/ 440541 w 476261"/>
              <a:gd name="connsiteY19" fmla="*/ 35719 h 477253"/>
              <a:gd name="connsiteX20" fmla="*/ 35720 w 476261"/>
              <a:gd name="connsiteY20" fmla="*/ 0 h 477253"/>
              <a:gd name="connsiteX21" fmla="*/ 440541 w 476261"/>
              <a:gd name="connsiteY21" fmla="*/ 0 h 477253"/>
              <a:gd name="connsiteX22" fmla="*/ 476261 w 476261"/>
              <a:gd name="connsiteY22" fmla="*/ 35719 h 477253"/>
              <a:gd name="connsiteX23" fmla="*/ 476261 w 476261"/>
              <a:gd name="connsiteY23" fmla="*/ 371525 h 477253"/>
              <a:gd name="connsiteX24" fmla="*/ 440541 w 476261"/>
              <a:gd name="connsiteY24" fmla="*/ 407244 h 477253"/>
              <a:gd name="connsiteX25" fmla="*/ 255609 w 476261"/>
              <a:gd name="connsiteY25" fmla="*/ 407244 h 477253"/>
              <a:gd name="connsiteX26" fmla="*/ 152642 w 476261"/>
              <a:gd name="connsiteY26" fmla="*/ 474729 h 477253"/>
              <a:gd name="connsiteX27" fmla="*/ 145355 w 476261"/>
              <a:gd name="connsiteY27" fmla="*/ 477253 h 477253"/>
              <a:gd name="connsiteX28" fmla="*/ 113112 w 476261"/>
              <a:gd name="connsiteY28" fmla="*/ 477253 h 477253"/>
              <a:gd name="connsiteX29" fmla="*/ 101205 w 476261"/>
              <a:gd name="connsiteY29" fmla="*/ 465347 h 477253"/>
              <a:gd name="connsiteX30" fmla="*/ 101205 w 476261"/>
              <a:gd name="connsiteY30" fmla="*/ 407244 h 477253"/>
              <a:gd name="connsiteX31" fmla="*/ 35720 w 476261"/>
              <a:gd name="connsiteY31" fmla="*/ 407244 h 477253"/>
              <a:gd name="connsiteX32" fmla="*/ 0 w 476261"/>
              <a:gd name="connsiteY32" fmla="*/ 371525 h 477253"/>
              <a:gd name="connsiteX33" fmla="*/ 0 w 476261"/>
              <a:gd name="connsiteY33" fmla="*/ 35719 h 477253"/>
              <a:gd name="connsiteX34" fmla="*/ 35720 w 476261"/>
              <a:gd name="connsiteY34" fmla="*/ 0 h 47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76261" h="477253">
                <a:moveTo>
                  <a:pt x="136897" y="239175"/>
                </a:moveTo>
                <a:lnTo>
                  <a:pt x="340555" y="239175"/>
                </a:lnTo>
                <a:lnTo>
                  <a:pt x="340555" y="274884"/>
                </a:lnTo>
                <a:lnTo>
                  <a:pt x="136897" y="274884"/>
                </a:lnTo>
                <a:close/>
                <a:moveTo>
                  <a:pt x="136897" y="132333"/>
                </a:moveTo>
                <a:lnTo>
                  <a:pt x="340555" y="132333"/>
                </a:lnTo>
                <a:lnTo>
                  <a:pt x="340555" y="168042"/>
                </a:lnTo>
                <a:lnTo>
                  <a:pt x="136897" y="168042"/>
                </a:lnTo>
                <a:close/>
                <a:moveTo>
                  <a:pt x="35720" y="35719"/>
                </a:moveTo>
                <a:lnTo>
                  <a:pt x="35720" y="371525"/>
                </a:lnTo>
                <a:lnTo>
                  <a:pt x="116589" y="371525"/>
                </a:lnTo>
                <a:cubicBezTo>
                  <a:pt x="127876" y="371525"/>
                  <a:pt x="136925" y="380622"/>
                  <a:pt x="136925" y="391813"/>
                </a:cubicBezTo>
                <a:lnTo>
                  <a:pt x="136925" y="441534"/>
                </a:lnTo>
                <a:cubicBezTo>
                  <a:pt x="137735" y="441534"/>
                  <a:pt x="138497" y="441249"/>
                  <a:pt x="139211" y="440820"/>
                </a:cubicBezTo>
                <a:lnTo>
                  <a:pt x="236083" y="377335"/>
                </a:lnTo>
                <a:lnTo>
                  <a:pt x="238273" y="375907"/>
                </a:lnTo>
                <a:cubicBezTo>
                  <a:pt x="242655" y="373049"/>
                  <a:pt x="247751" y="371525"/>
                  <a:pt x="252990" y="371525"/>
                </a:cubicBezTo>
                <a:lnTo>
                  <a:pt x="440541" y="371525"/>
                </a:lnTo>
                <a:lnTo>
                  <a:pt x="440541" y="35766"/>
                </a:lnTo>
                <a:lnTo>
                  <a:pt x="440541" y="35719"/>
                </a:lnTo>
                <a:close/>
                <a:moveTo>
                  <a:pt x="35720" y="0"/>
                </a:moveTo>
                <a:lnTo>
                  <a:pt x="440541" y="0"/>
                </a:lnTo>
                <a:cubicBezTo>
                  <a:pt x="460211" y="0"/>
                  <a:pt x="476261" y="15954"/>
                  <a:pt x="476261" y="35719"/>
                </a:cubicBezTo>
                <a:lnTo>
                  <a:pt x="476261" y="371525"/>
                </a:lnTo>
                <a:cubicBezTo>
                  <a:pt x="476261" y="391194"/>
                  <a:pt x="460211" y="407244"/>
                  <a:pt x="440541" y="407244"/>
                </a:cubicBezTo>
                <a:lnTo>
                  <a:pt x="255609" y="407244"/>
                </a:lnTo>
                <a:lnTo>
                  <a:pt x="152642" y="474729"/>
                </a:lnTo>
                <a:cubicBezTo>
                  <a:pt x="150546" y="476348"/>
                  <a:pt x="147974" y="477253"/>
                  <a:pt x="145355" y="477253"/>
                </a:cubicBezTo>
                <a:lnTo>
                  <a:pt x="113112" y="477253"/>
                </a:lnTo>
                <a:cubicBezTo>
                  <a:pt x="106540" y="477253"/>
                  <a:pt x="101205" y="471872"/>
                  <a:pt x="101205" y="465347"/>
                </a:cubicBezTo>
                <a:lnTo>
                  <a:pt x="101205" y="407244"/>
                </a:lnTo>
                <a:lnTo>
                  <a:pt x="35720" y="407244"/>
                </a:lnTo>
                <a:cubicBezTo>
                  <a:pt x="16002" y="407244"/>
                  <a:pt x="0" y="391194"/>
                  <a:pt x="0" y="371525"/>
                </a:cubicBezTo>
                <a:lnTo>
                  <a:pt x="0" y="35719"/>
                </a:lnTo>
                <a:cubicBezTo>
                  <a:pt x="0" y="16049"/>
                  <a:pt x="16002" y="0"/>
                  <a:pt x="357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6" name="PA-TextPlaceholder 2">
            <a:extLst>
              <a:ext uri="{FF2B5EF4-FFF2-40B4-BE49-F238E27FC236}">
                <a16:creationId xmlns:a16="http://schemas.microsoft.com/office/drawing/2014/main" id="{2A728741-1470-4A3B-B6E1-0E28666ADB9C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4374655" y="776759"/>
            <a:ext cx="3765620" cy="7788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4000" dirty="0">
                <a:solidFill>
                  <a:srgbClr val="199F8E"/>
                </a:solidFill>
                <a:latin typeface="Bebas Neue" panose="020B0606020202050201" pitchFamily="34" charset="0"/>
                <a:ea typeface="微软雅黑" panose="020B0503020204020204" pitchFamily="34" charset="-122"/>
              </a:rPr>
              <a:t>怂了怂了</a:t>
            </a:r>
            <a:endParaRPr lang="en-US" altLang="zh-CN" sz="4000" dirty="0">
              <a:solidFill>
                <a:srgbClr val="199F8E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  <a:p>
            <a:pPr lvl="0"/>
            <a:r>
              <a:rPr lang="zh-CN" altLang="en-US" sz="4000" dirty="0">
                <a:solidFill>
                  <a:srgbClr val="199F8E"/>
                </a:solidFill>
                <a:latin typeface="Bebas Neue" panose="020B0606020202050201" pitchFamily="34" charset="0"/>
                <a:ea typeface="微软雅黑" panose="020B0503020204020204" pitchFamily="34" charset="-122"/>
              </a:rPr>
              <a:t>分要紧 分要紧</a:t>
            </a:r>
            <a:endParaRPr lang="en-US" altLang="zh-CN" sz="4000" dirty="0">
              <a:solidFill>
                <a:srgbClr val="199F8E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PA-图片 3">
            <a:extLst>
              <a:ext uri="{FF2B5EF4-FFF2-40B4-BE49-F238E27FC236}">
                <a16:creationId xmlns:a16="http://schemas.microsoft.com/office/drawing/2014/main" id="{D6FB9B66-4B44-4748-B7D5-A3C3993B4F28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266731" y="679105"/>
            <a:ext cx="5658538" cy="54771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07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-文本框 24">
            <a:extLst>
              <a:ext uri="{FF2B5EF4-FFF2-40B4-BE49-F238E27FC236}">
                <a16:creationId xmlns:a16="http://schemas.microsoft.com/office/drawing/2014/main" id="{2ECCD412-59DA-4D22-8B65-E0525B69BB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63813" y="239375"/>
            <a:ext cx="157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功能亮点</a:t>
            </a:r>
          </a:p>
        </p:txBody>
      </p:sp>
      <p:sp>
        <p:nvSpPr>
          <p:cNvPr id="23" name="PA-TextPlaceholder 2">
            <a:extLst>
              <a:ext uri="{FF2B5EF4-FFF2-40B4-BE49-F238E27FC236}">
                <a16:creationId xmlns:a16="http://schemas.microsoft.com/office/drawing/2014/main" id="{B44D7D55-EBB4-439A-AB1D-252C3FCE63E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246954" y="1600658"/>
            <a:ext cx="5698091" cy="15890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6000" dirty="0">
                <a:solidFill>
                  <a:srgbClr val="199F8E"/>
                </a:solidFill>
                <a:latin typeface="Bebas Neue" panose="020B0606020202050201" pitchFamily="34" charset="0"/>
                <a:ea typeface="微软雅黑" panose="020B0503020204020204" pitchFamily="34" charset="-122"/>
              </a:rPr>
              <a:t>接下来</a:t>
            </a:r>
            <a:endParaRPr lang="en-US" altLang="zh-CN" sz="6000" dirty="0">
              <a:solidFill>
                <a:srgbClr val="199F8E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PA-TextPlaceholder 2">
            <a:extLst>
              <a:ext uri="{FF2B5EF4-FFF2-40B4-BE49-F238E27FC236}">
                <a16:creationId xmlns:a16="http://schemas.microsoft.com/office/drawing/2014/main" id="{3CC5EACD-2C51-4B04-9A0D-56828D56BF8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246954" y="2514829"/>
            <a:ext cx="5698091" cy="15890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6000" dirty="0">
                <a:solidFill>
                  <a:srgbClr val="199F8E"/>
                </a:solidFill>
                <a:latin typeface="Bebas Neue" panose="020B0606020202050201" pitchFamily="34" charset="0"/>
                <a:ea typeface="微软雅黑" panose="020B0503020204020204" pitchFamily="34" charset="-122"/>
              </a:rPr>
              <a:t>功能亮点</a:t>
            </a:r>
            <a:endParaRPr lang="en-US" altLang="zh-CN" sz="6000" dirty="0">
              <a:solidFill>
                <a:srgbClr val="199F8E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PA-TextPlaceholder 2">
            <a:extLst>
              <a:ext uri="{FF2B5EF4-FFF2-40B4-BE49-F238E27FC236}">
                <a16:creationId xmlns:a16="http://schemas.microsoft.com/office/drawing/2014/main" id="{198A8AAC-CA0C-48E5-A6EA-86DB9EDD130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246953" y="3429000"/>
            <a:ext cx="5698091" cy="15890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6000" dirty="0">
                <a:solidFill>
                  <a:srgbClr val="199F8E"/>
                </a:solidFill>
                <a:latin typeface="Bebas Neue" panose="020B0606020202050201" pitchFamily="34" charset="0"/>
                <a:ea typeface="微软雅黑" panose="020B0503020204020204" pitchFamily="34" charset="-122"/>
              </a:rPr>
              <a:t>针不戳</a:t>
            </a:r>
            <a:endParaRPr lang="en-US" altLang="zh-CN" sz="6000" dirty="0">
              <a:solidFill>
                <a:srgbClr val="199F8E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61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5" grpId="0"/>
      <p:bldP spid="5" grpId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21">
            <a:extLst>
              <a:ext uri="{FF2B5EF4-FFF2-40B4-BE49-F238E27FC236}">
                <a16:creationId xmlns:a16="http://schemas.microsoft.com/office/drawing/2014/main" id="{10E87F87-C193-4575-9F1C-53CD3EC6393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63812" y="239375"/>
            <a:ext cx="1562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功能亮点</a:t>
            </a:r>
          </a:p>
        </p:txBody>
      </p:sp>
      <p:grpSp>
        <p:nvGrpSpPr>
          <p:cNvPr id="49" name="PA-组合 33"/>
          <p:cNvGrpSpPr/>
          <p:nvPr>
            <p:custDataLst>
              <p:tags r:id="rId2"/>
            </p:custDataLst>
          </p:nvPr>
        </p:nvGrpSpPr>
        <p:grpSpPr>
          <a:xfrm>
            <a:off x="6837876" y="2493355"/>
            <a:ext cx="1558719" cy="1681775"/>
            <a:chOff x="7024786" y="2777801"/>
            <a:chExt cx="1558719" cy="16817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PA-任意多边形 10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7169817" y="2777801"/>
              <a:ext cx="1413688" cy="1681774"/>
            </a:xfrm>
            <a:custGeom>
              <a:avLst/>
              <a:gdLst>
                <a:gd name="T0" fmla="*/ 0 w 580"/>
                <a:gd name="T1" fmla="*/ 293 h 690"/>
                <a:gd name="T2" fmla="*/ 165 w 580"/>
                <a:gd name="T3" fmla="*/ 690 h 690"/>
                <a:gd name="T4" fmla="*/ 580 w 580"/>
                <a:gd name="T5" fmla="*/ 690 h 690"/>
                <a:gd name="T6" fmla="*/ 294 w 580"/>
                <a:gd name="T7" fmla="*/ 0 h 690"/>
                <a:gd name="T8" fmla="*/ 0 w 580"/>
                <a:gd name="T9" fmla="*/ 29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690">
                  <a:moveTo>
                    <a:pt x="0" y="293"/>
                  </a:moveTo>
                  <a:cubicBezTo>
                    <a:pt x="98" y="398"/>
                    <a:pt x="160" y="537"/>
                    <a:pt x="165" y="690"/>
                  </a:cubicBezTo>
                  <a:cubicBezTo>
                    <a:pt x="580" y="690"/>
                    <a:pt x="580" y="690"/>
                    <a:pt x="580" y="690"/>
                  </a:cubicBezTo>
                  <a:cubicBezTo>
                    <a:pt x="575" y="422"/>
                    <a:pt x="467" y="179"/>
                    <a:pt x="294" y="0"/>
                  </a:cubicBezTo>
                  <a:lnTo>
                    <a:pt x="0" y="293"/>
                  </a:lnTo>
                  <a:close/>
                </a:path>
              </a:pathLst>
            </a:custGeom>
            <a:solidFill>
              <a:srgbClr val="189E8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51" name="Group 26"/>
            <p:cNvGrpSpPr/>
            <p:nvPr/>
          </p:nvGrpSpPr>
          <p:grpSpPr>
            <a:xfrm>
              <a:off x="7024786" y="3492702"/>
              <a:ext cx="547895" cy="966874"/>
              <a:chOff x="7102475" y="2743201"/>
              <a:chExt cx="593725" cy="1047750"/>
            </a:xfrm>
          </p:grpSpPr>
          <p:sp>
            <p:nvSpPr>
              <p:cNvPr id="52" name="PA-任意多边形 16"/>
              <p:cNvSpPr>
                <a:spLocks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7102475" y="2743201"/>
                <a:ext cx="593725" cy="1047750"/>
              </a:xfrm>
              <a:custGeom>
                <a:avLst/>
                <a:gdLst>
                  <a:gd name="T0" fmla="*/ 0 w 225"/>
                  <a:gd name="T1" fmla="*/ 61 h 397"/>
                  <a:gd name="T2" fmla="*/ 139 w 225"/>
                  <a:gd name="T3" fmla="*/ 397 h 397"/>
                  <a:gd name="T4" fmla="*/ 225 w 225"/>
                  <a:gd name="T5" fmla="*/ 397 h 397"/>
                  <a:gd name="T6" fmla="*/ 60 w 225"/>
                  <a:gd name="T7" fmla="*/ 0 h 397"/>
                  <a:gd name="T8" fmla="*/ 0 w 225"/>
                  <a:gd name="T9" fmla="*/ 61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397">
                    <a:moveTo>
                      <a:pt x="0" y="61"/>
                    </a:moveTo>
                    <a:cubicBezTo>
                      <a:pt x="82" y="150"/>
                      <a:pt x="134" y="267"/>
                      <a:pt x="139" y="397"/>
                    </a:cubicBezTo>
                    <a:cubicBezTo>
                      <a:pt x="225" y="397"/>
                      <a:pt x="225" y="397"/>
                      <a:pt x="225" y="397"/>
                    </a:cubicBezTo>
                    <a:cubicBezTo>
                      <a:pt x="220" y="244"/>
                      <a:pt x="158" y="105"/>
                      <a:pt x="60" y="0"/>
                    </a:cubicBez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189E8D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3" name="PA-任意多边形 17"/>
              <p:cNvSpPr>
                <a:spLocks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7215188" y="3122613"/>
                <a:ext cx="293688" cy="274638"/>
              </a:xfrm>
              <a:custGeom>
                <a:avLst/>
                <a:gdLst>
                  <a:gd name="T0" fmla="*/ 0 w 185"/>
                  <a:gd name="T1" fmla="*/ 151 h 173"/>
                  <a:gd name="T2" fmla="*/ 185 w 185"/>
                  <a:gd name="T3" fmla="*/ 173 h 173"/>
                  <a:gd name="T4" fmla="*/ 111 w 185"/>
                  <a:gd name="T5" fmla="*/ 0 h 173"/>
                  <a:gd name="T6" fmla="*/ 0 w 185"/>
                  <a:gd name="T7" fmla="*/ 15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5" h="173">
                    <a:moveTo>
                      <a:pt x="0" y="151"/>
                    </a:moveTo>
                    <a:lnTo>
                      <a:pt x="185" y="173"/>
                    </a:lnTo>
                    <a:lnTo>
                      <a:pt x="111" y="0"/>
                    </a:lnTo>
                    <a:lnTo>
                      <a:pt x="0" y="151"/>
                    </a:lnTo>
                    <a:close/>
                  </a:path>
                </a:pathLst>
              </a:custGeom>
              <a:solidFill>
                <a:srgbClr val="189E8D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54" name="PA-组合 32"/>
          <p:cNvGrpSpPr/>
          <p:nvPr>
            <p:custDataLst>
              <p:tags r:id="rId3"/>
            </p:custDataLst>
          </p:nvPr>
        </p:nvGrpSpPr>
        <p:grpSpPr>
          <a:xfrm>
            <a:off x="5955969" y="1733040"/>
            <a:ext cx="1680311" cy="1560183"/>
            <a:chOff x="6142879" y="2017486"/>
            <a:chExt cx="1680311" cy="15601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PA-任意多边形 8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6142879" y="2017486"/>
              <a:ext cx="1680311" cy="1410757"/>
            </a:xfrm>
            <a:custGeom>
              <a:avLst/>
              <a:gdLst>
                <a:gd name="T0" fmla="*/ 0 w 690"/>
                <a:gd name="T1" fmla="*/ 415 h 579"/>
                <a:gd name="T2" fmla="*/ 396 w 690"/>
                <a:gd name="T3" fmla="*/ 579 h 579"/>
                <a:gd name="T4" fmla="*/ 690 w 690"/>
                <a:gd name="T5" fmla="*/ 286 h 579"/>
                <a:gd name="T6" fmla="*/ 0 w 690"/>
                <a:gd name="T7" fmla="*/ 0 h 579"/>
                <a:gd name="T8" fmla="*/ 0 w 690"/>
                <a:gd name="T9" fmla="*/ 415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579">
                  <a:moveTo>
                    <a:pt x="0" y="415"/>
                  </a:moveTo>
                  <a:cubicBezTo>
                    <a:pt x="153" y="420"/>
                    <a:pt x="292" y="481"/>
                    <a:pt x="396" y="579"/>
                  </a:cubicBezTo>
                  <a:cubicBezTo>
                    <a:pt x="690" y="286"/>
                    <a:pt x="690" y="286"/>
                    <a:pt x="690" y="286"/>
                  </a:cubicBezTo>
                  <a:cubicBezTo>
                    <a:pt x="510" y="113"/>
                    <a:pt x="267" y="5"/>
                    <a:pt x="0" y="0"/>
                  </a:cubicBezTo>
                  <a:lnTo>
                    <a:pt x="0" y="415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56" name="Group 25"/>
            <p:cNvGrpSpPr/>
            <p:nvPr/>
          </p:nvGrpSpPr>
          <p:grpSpPr>
            <a:xfrm>
              <a:off x="6142879" y="3029774"/>
              <a:ext cx="963944" cy="547895"/>
              <a:chOff x="6146800" y="2241551"/>
              <a:chExt cx="1044575" cy="593725"/>
            </a:xfrm>
          </p:grpSpPr>
          <p:sp>
            <p:nvSpPr>
              <p:cNvPr id="57" name="PA-任意多边形 14"/>
              <p:cNvSpPr>
                <a:spLocks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6146800" y="2241551"/>
                <a:ext cx="1044575" cy="593725"/>
              </a:xfrm>
              <a:custGeom>
                <a:avLst/>
                <a:gdLst>
                  <a:gd name="T0" fmla="*/ 0 w 396"/>
                  <a:gd name="T1" fmla="*/ 86 h 225"/>
                  <a:gd name="T2" fmla="*/ 336 w 396"/>
                  <a:gd name="T3" fmla="*/ 225 h 225"/>
                  <a:gd name="T4" fmla="*/ 396 w 396"/>
                  <a:gd name="T5" fmla="*/ 164 h 225"/>
                  <a:gd name="T6" fmla="*/ 0 w 396"/>
                  <a:gd name="T7" fmla="*/ 0 h 225"/>
                  <a:gd name="T8" fmla="*/ 0 w 396"/>
                  <a:gd name="T9" fmla="*/ 8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6" h="225">
                    <a:moveTo>
                      <a:pt x="0" y="86"/>
                    </a:moveTo>
                    <a:cubicBezTo>
                      <a:pt x="129" y="90"/>
                      <a:pt x="247" y="142"/>
                      <a:pt x="336" y="225"/>
                    </a:cubicBezTo>
                    <a:cubicBezTo>
                      <a:pt x="396" y="164"/>
                      <a:pt x="396" y="164"/>
                      <a:pt x="396" y="164"/>
                    </a:cubicBezTo>
                    <a:cubicBezTo>
                      <a:pt x="292" y="66"/>
                      <a:pt x="153" y="5"/>
                      <a:pt x="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272727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8" name="PA-任意多边形 18"/>
              <p:cNvSpPr>
                <a:spLocks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6505575" y="2413001"/>
                <a:ext cx="276225" cy="295275"/>
              </a:xfrm>
              <a:custGeom>
                <a:avLst/>
                <a:gdLst>
                  <a:gd name="T0" fmla="*/ 26 w 174"/>
                  <a:gd name="T1" fmla="*/ 186 h 186"/>
                  <a:gd name="T2" fmla="*/ 174 w 174"/>
                  <a:gd name="T3" fmla="*/ 69 h 186"/>
                  <a:gd name="T4" fmla="*/ 0 w 174"/>
                  <a:gd name="T5" fmla="*/ 0 h 186"/>
                  <a:gd name="T6" fmla="*/ 26 w 174"/>
                  <a:gd name="T7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4" h="186">
                    <a:moveTo>
                      <a:pt x="26" y="186"/>
                    </a:moveTo>
                    <a:lnTo>
                      <a:pt x="174" y="69"/>
                    </a:lnTo>
                    <a:lnTo>
                      <a:pt x="0" y="0"/>
                    </a:lnTo>
                    <a:lnTo>
                      <a:pt x="26" y="186"/>
                    </a:lnTo>
                    <a:close/>
                  </a:path>
                </a:pathLst>
              </a:custGeom>
              <a:solidFill>
                <a:srgbClr val="272727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59" name="PA-组合 31"/>
          <p:cNvGrpSpPr/>
          <p:nvPr>
            <p:custDataLst>
              <p:tags r:id="rId4"/>
            </p:custDataLst>
          </p:nvPr>
        </p:nvGrpSpPr>
        <p:grpSpPr>
          <a:xfrm>
            <a:off x="4184832" y="1733040"/>
            <a:ext cx="1680311" cy="1560183"/>
            <a:chOff x="4371742" y="2017486"/>
            <a:chExt cx="1680311" cy="15601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PA-任意多边形 7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4371742" y="2017486"/>
              <a:ext cx="1680311" cy="1410757"/>
            </a:xfrm>
            <a:custGeom>
              <a:avLst/>
              <a:gdLst>
                <a:gd name="T0" fmla="*/ 293 w 690"/>
                <a:gd name="T1" fmla="*/ 579 h 579"/>
                <a:gd name="T2" fmla="*/ 690 w 690"/>
                <a:gd name="T3" fmla="*/ 415 h 579"/>
                <a:gd name="T4" fmla="*/ 690 w 690"/>
                <a:gd name="T5" fmla="*/ 0 h 579"/>
                <a:gd name="T6" fmla="*/ 0 w 690"/>
                <a:gd name="T7" fmla="*/ 286 h 579"/>
                <a:gd name="T8" fmla="*/ 293 w 69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579">
                  <a:moveTo>
                    <a:pt x="293" y="579"/>
                  </a:moveTo>
                  <a:cubicBezTo>
                    <a:pt x="397" y="481"/>
                    <a:pt x="536" y="420"/>
                    <a:pt x="690" y="415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422" y="5"/>
                    <a:pt x="179" y="113"/>
                    <a:pt x="0" y="286"/>
                  </a:cubicBezTo>
                  <a:lnTo>
                    <a:pt x="293" y="579"/>
                  </a:lnTo>
                  <a:close/>
                </a:path>
              </a:pathLst>
            </a:custGeom>
            <a:solidFill>
              <a:srgbClr val="189E8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61" name="Group 24"/>
            <p:cNvGrpSpPr/>
            <p:nvPr/>
          </p:nvGrpSpPr>
          <p:grpSpPr>
            <a:xfrm>
              <a:off x="5085178" y="3029774"/>
              <a:ext cx="966874" cy="547895"/>
              <a:chOff x="5000625" y="2241551"/>
              <a:chExt cx="1047750" cy="593725"/>
            </a:xfrm>
          </p:grpSpPr>
          <p:sp>
            <p:nvSpPr>
              <p:cNvPr id="62" name="PA-任意多边形 13"/>
              <p:cNvSpPr>
                <a:spLocks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5000625" y="2241551"/>
                <a:ext cx="1047750" cy="593725"/>
              </a:xfrm>
              <a:custGeom>
                <a:avLst/>
                <a:gdLst>
                  <a:gd name="T0" fmla="*/ 61 w 397"/>
                  <a:gd name="T1" fmla="*/ 225 h 225"/>
                  <a:gd name="T2" fmla="*/ 397 w 397"/>
                  <a:gd name="T3" fmla="*/ 86 h 225"/>
                  <a:gd name="T4" fmla="*/ 397 w 397"/>
                  <a:gd name="T5" fmla="*/ 0 h 225"/>
                  <a:gd name="T6" fmla="*/ 0 w 397"/>
                  <a:gd name="T7" fmla="*/ 164 h 225"/>
                  <a:gd name="T8" fmla="*/ 61 w 397"/>
                  <a:gd name="T9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25">
                    <a:moveTo>
                      <a:pt x="61" y="225"/>
                    </a:moveTo>
                    <a:cubicBezTo>
                      <a:pt x="149" y="142"/>
                      <a:pt x="267" y="90"/>
                      <a:pt x="397" y="86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243" y="5"/>
                      <a:pt x="104" y="66"/>
                      <a:pt x="0" y="164"/>
                    </a:cubicBezTo>
                    <a:lnTo>
                      <a:pt x="61" y="225"/>
                    </a:lnTo>
                    <a:close/>
                  </a:path>
                </a:pathLst>
              </a:custGeom>
              <a:solidFill>
                <a:srgbClr val="189E8D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3" name="PA-任意多边形 19"/>
              <p:cNvSpPr>
                <a:spLocks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5375275" y="2420938"/>
                <a:ext cx="271463" cy="295275"/>
              </a:xfrm>
              <a:custGeom>
                <a:avLst/>
                <a:gdLst>
                  <a:gd name="T0" fmla="*/ 150 w 171"/>
                  <a:gd name="T1" fmla="*/ 186 h 186"/>
                  <a:gd name="T2" fmla="*/ 171 w 171"/>
                  <a:gd name="T3" fmla="*/ 0 h 186"/>
                  <a:gd name="T4" fmla="*/ 0 w 171"/>
                  <a:gd name="T5" fmla="*/ 73 h 186"/>
                  <a:gd name="T6" fmla="*/ 150 w 171"/>
                  <a:gd name="T7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186">
                    <a:moveTo>
                      <a:pt x="150" y="186"/>
                    </a:moveTo>
                    <a:lnTo>
                      <a:pt x="171" y="0"/>
                    </a:lnTo>
                    <a:lnTo>
                      <a:pt x="0" y="73"/>
                    </a:lnTo>
                    <a:lnTo>
                      <a:pt x="150" y="186"/>
                    </a:lnTo>
                    <a:close/>
                  </a:path>
                </a:pathLst>
              </a:custGeom>
              <a:solidFill>
                <a:srgbClr val="189E8D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64" name="PA-组合 30"/>
          <p:cNvGrpSpPr/>
          <p:nvPr>
            <p:custDataLst>
              <p:tags r:id="rId5"/>
            </p:custDataLst>
          </p:nvPr>
        </p:nvGrpSpPr>
        <p:grpSpPr>
          <a:xfrm>
            <a:off x="3421583" y="2493355"/>
            <a:ext cx="1560184" cy="1681775"/>
            <a:chOff x="3608497" y="2777801"/>
            <a:chExt cx="1560184" cy="16817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PA-任意多边形 6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3608497" y="2777801"/>
              <a:ext cx="1413688" cy="1681774"/>
            </a:xfrm>
            <a:custGeom>
              <a:avLst/>
              <a:gdLst>
                <a:gd name="T0" fmla="*/ 0 w 580"/>
                <a:gd name="T1" fmla="*/ 690 h 690"/>
                <a:gd name="T2" fmla="*/ 416 w 580"/>
                <a:gd name="T3" fmla="*/ 690 h 690"/>
                <a:gd name="T4" fmla="*/ 580 w 580"/>
                <a:gd name="T5" fmla="*/ 293 h 690"/>
                <a:gd name="T6" fmla="*/ 286 w 580"/>
                <a:gd name="T7" fmla="*/ 0 h 690"/>
                <a:gd name="T8" fmla="*/ 0 w 580"/>
                <a:gd name="T9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690">
                  <a:moveTo>
                    <a:pt x="0" y="690"/>
                  </a:moveTo>
                  <a:cubicBezTo>
                    <a:pt x="416" y="690"/>
                    <a:pt x="416" y="690"/>
                    <a:pt x="416" y="690"/>
                  </a:cubicBezTo>
                  <a:cubicBezTo>
                    <a:pt x="420" y="537"/>
                    <a:pt x="482" y="398"/>
                    <a:pt x="580" y="29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113" y="179"/>
                    <a:pt x="5" y="422"/>
                    <a:pt x="0" y="690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66" name="Group 23"/>
            <p:cNvGrpSpPr/>
            <p:nvPr/>
          </p:nvGrpSpPr>
          <p:grpSpPr>
            <a:xfrm>
              <a:off x="4622250" y="3492702"/>
              <a:ext cx="546431" cy="966874"/>
              <a:chOff x="4498975" y="2743201"/>
              <a:chExt cx="592138" cy="1047750"/>
            </a:xfrm>
          </p:grpSpPr>
          <p:sp>
            <p:nvSpPr>
              <p:cNvPr id="67" name="PA-任意多边形 12"/>
              <p:cNvSpPr>
                <a:spLocks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498975" y="2743201"/>
                <a:ext cx="592138" cy="1047750"/>
              </a:xfrm>
              <a:custGeom>
                <a:avLst/>
                <a:gdLst>
                  <a:gd name="T0" fmla="*/ 0 w 224"/>
                  <a:gd name="T1" fmla="*/ 397 h 397"/>
                  <a:gd name="T2" fmla="*/ 85 w 224"/>
                  <a:gd name="T3" fmla="*/ 397 h 397"/>
                  <a:gd name="T4" fmla="*/ 224 w 224"/>
                  <a:gd name="T5" fmla="*/ 61 h 397"/>
                  <a:gd name="T6" fmla="*/ 164 w 224"/>
                  <a:gd name="T7" fmla="*/ 0 h 397"/>
                  <a:gd name="T8" fmla="*/ 0 w 224"/>
                  <a:gd name="T9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397">
                    <a:moveTo>
                      <a:pt x="0" y="397"/>
                    </a:moveTo>
                    <a:cubicBezTo>
                      <a:pt x="85" y="397"/>
                      <a:pt x="85" y="397"/>
                      <a:pt x="85" y="397"/>
                    </a:cubicBezTo>
                    <a:cubicBezTo>
                      <a:pt x="90" y="267"/>
                      <a:pt x="142" y="150"/>
                      <a:pt x="224" y="61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66" y="105"/>
                      <a:pt x="4" y="244"/>
                      <a:pt x="0" y="397"/>
                    </a:cubicBezTo>
                    <a:close/>
                  </a:path>
                </a:pathLst>
              </a:custGeom>
              <a:solidFill>
                <a:srgbClr val="272727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8" name="PA-任意多边形 20"/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4662488" y="3149601"/>
                <a:ext cx="295275" cy="274638"/>
              </a:xfrm>
              <a:custGeom>
                <a:avLst/>
                <a:gdLst>
                  <a:gd name="T0" fmla="*/ 0 w 186"/>
                  <a:gd name="T1" fmla="*/ 173 h 173"/>
                  <a:gd name="T2" fmla="*/ 186 w 186"/>
                  <a:gd name="T3" fmla="*/ 148 h 173"/>
                  <a:gd name="T4" fmla="*/ 70 w 186"/>
                  <a:gd name="T5" fmla="*/ 0 h 173"/>
                  <a:gd name="T6" fmla="*/ 0 w 186"/>
                  <a:gd name="T7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173">
                    <a:moveTo>
                      <a:pt x="0" y="173"/>
                    </a:moveTo>
                    <a:lnTo>
                      <a:pt x="186" y="148"/>
                    </a:lnTo>
                    <a:lnTo>
                      <a:pt x="70" y="0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272727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69" name="PA-组合 3"/>
          <p:cNvGrpSpPr/>
          <p:nvPr>
            <p:custDataLst>
              <p:tags r:id="rId6"/>
            </p:custDataLst>
          </p:nvPr>
        </p:nvGrpSpPr>
        <p:grpSpPr>
          <a:xfrm>
            <a:off x="3421583" y="4264488"/>
            <a:ext cx="1560184" cy="1681774"/>
            <a:chOff x="3608497" y="4548938"/>
            <a:chExt cx="1560184" cy="16817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PA-任意多边形 5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3608497" y="4548938"/>
              <a:ext cx="1413688" cy="1681774"/>
            </a:xfrm>
            <a:custGeom>
              <a:avLst/>
              <a:gdLst>
                <a:gd name="T0" fmla="*/ 0 w 580"/>
                <a:gd name="T1" fmla="*/ 0 h 690"/>
                <a:gd name="T2" fmla="*/ 286 w 580"/>
                <a:gd name="T3" fmla="*/ 690 h 690"/>
                <a:gd name="T4" fmla="*/ 580 w 580"/>
                <a:gd name="T5" fmla="*/ 397 h 690"/>
                <a:gd name="T6" fmla="*/ 416 w 580"/>
                <a:gd name="T7" fmla="*/ 0 h 690"/>
                <a:gd name="T8" fmla="*/ 0 w 580"/>
                <a:gd name="T9" fmla="*/ 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690">
                  <a:moveTo>
                    <a:pt x="0" y="0"/>
                  </a:moveTo>
                  <a:cubicBezTo>
                    <a:pt x="5" y="268"/>
                    <a:pt x="113" y="511"/>
                    <a:pt x="286" y="690"/>
                  </a:cubicBezTo>
                  <a:cubicBezTo>
                    <a:pt x="580" y="397"/>
                    <a:pt x="580" y="397"/>
                    <a:pt x="580" y="397"/>
                  </a:cubicBezTo>
                  <a:cubicBezTo>
                    <a:pt x="482" y="292"/>
                    <a:pt x="420" y="153"/>
                    <a:pt x="4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89E8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71" name="Group 22"/>
            <p:cNvGrpSpPr/>
            <p:nvPr/>
          </p:nvGrpSpPr>
          <p:grpSpPr>
            <a:xfrm>
              <a:off x="4622250" y="4548938"/>
              <a:ext cx="546431" cy="968339"/>
              <a:chOff x="4498975" y="3887788"/>
              <a:chExt cx="592138" cy="1049338"/>
            </a:xfrm>
          </p:grpSpPr>
          <p:sp>
            <p:nvSpPr>
              <p:cNvPr id="72" name="PA-任意多边形 11"/>
              <p:cNvSpPr>
                <a:spLocks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498975" y="3887788"/>
                <a:ext cx="592138" cy="1049338"/>
              </a:xfrm>
              <a:custGeom>
                <a:avLst/>
                <a:gdLst>
                  <a:gd name="T0" fmla="*/ 0 w 224"/>
                  <a:gd name="T1" fmla="*/ 0 h 397"/>
                  <a:gd name="T2" fmla="*/ 164 w 224"/>
                  <a:gd name="T3" fmla="*/ 397 h 397"/>
                  <a:gd name="T4" fmla="*/ 224 w 224"/>
                  <a:gd name="T5" fmla="*/ 336 h 397"/>
                  <a:gd name="T6" fmla="*/ 85 w 224"/>
                  <a:gd name="T7" fmla="*/ 0 h 397"/>
                  <a:gd name="T8" fmla="*/ 0 w 224"/>
                  <a:gd name="T9" fmla="*/ 0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397">
                    <a:moveTo>
                      <a:pt x="0" y="0"/>
                    </a:moveTo>
                    <a:cubicBezTo>
                      <a:pt x="4" y="153"/>
                      <a:pt x="66" y="292"/>
                      <a:pt x="164" y="397"/>
                    </a:cubicBezTo>
                    <a:cubicBezTo>
                      <a:pt x="224" y="336"/>
                      <a:pt x="224" y="336"/>
                      <a:pt x="224" y="336"/>
                    </a:cubicBezTo>
                    <a:cubicBezTo>
                      <a:pt x="142" y="247"/>
                      <a:pt x="90" y="130"/>
                      <a:pt x="8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9E8D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73" name="PA-任意多边形 21"/>
              <p:cNvSpPr>
                <a:spLocks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670425" y="4281488"/>
                <a:ext cx="295275" cy="274638"/>
              </a:xfrm>
              <a:custGeom>
                <a:avLst/>
                <a:gdLst>
                  <a:gd name="T0" fmla="*/ 73 w 186"/>
                  <a:gd name="T1" fmla="*/ 173 h 173"/>
                  <a:gd name="T2" fmla="*/ 186 w 186"/>
                  <a:gd name="T3" fmla="*/ 23 h 173"/>
                  <a:gd name="T4" fmla="*/ 0 w 186"/>
                  <a:gd name="T5" fmla="*/ 0 h 173"/>
                  <a:gd name="T6" fmla="*/ 73 w 186"/>
                  <a:gd name="T7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173">
                    <a:moveTo>
                      <a:pt x="73" y="173"/>
                    </a:moveTo>
                    <a:lnTo>
                      <a:pt x="186" y="23"/>
                    </a:lnTo>
                    <a:lnTo>
                      <a:pt x="0" y="0"/>
                    </a:lnTo>
                    <a:lnTo>
                      <a:pt x="73" y="173"/>
                    </a:lnTo>
                    <a:close/>
                  </a:path>
                </a:pathLst>
              </a:custGeom>
              <a:solidFill>
                <a:srgbClr val="189E8D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74" name="PA-组合 34"/>
          <p:cNvGrpSpPr/>
          <p:nvPr>
            <p:custDataLst>
              <p:tags r:id="rId7"/>
            </p:custDataLst>
          </p:nvPr>
        </p:nvGrpSpPr>
        <p:grpSpPr>
          <a:xfrm>
            <a:off x="6837876" y="4264488"/>
            <a:ext cx="1558719" cy="1681774"/>
            <a:chOff x="7024786" y="4548938"/>
            <a:chExt cx="1558719" cy="16817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PA-任意多边形 9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7169817" y="4548938"/>
              <a:ext cx="1413688" cy="1681774"/>
            </a:xfrm>
            <a:custGeom>
              <a:avLst/>
              <a:gdLst>
                <a:gd name="T0" fmla="*/ 0 w 580"/>
                <a:gd name="T1" fmla="*/ 397 h 690"/>
                <a:gd name="T2" fmla="*/ 294 w 580"/>
                <a:gd name="T3" fmla="*/ 690 h 690"/>
                <a:gd name="T4" fmla="*/ 580 w 580"/>
                <a:gd name="T5" fmla="*/ 0 h 690"/>
                <a:gd name="T6" fmla="*/ 165 w 580"/>
                <a:gd name="T7" fmla="*/ 0 h 690"/>
                <a:gd name="T8" fmla="*/ 0 w 580"/>
                <a:gd name="T9" fmla="*/ 397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690">
                  <a:moveTo>
                    <a:pt x="0" y="397"/>
                  </a:moveTo>
                  <a:cubicBezTo>
                    <a:pt x="294" y="690"/>
                    <a:pt x="294" y="690"/>
                    <a:pt x="294" y="690"/>
                  </a:cubicBezTo>
                  <a:cubicBezTo>
                    <a:pt x="467" y="511"/>
                    <a:pt x="575" y="268"/>
                    <a:pt x="58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0" y="153"/>
                    <a:pt x="99" y="292"/>
                    <a:pt x="0" y="397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76" name="Group 27"/>
            <p:cNvGrpSpPr/>
            <p:nvPr/>
          </p:nvGrpSpPr>
          <p:grpSpPr>
            <a:xfrm>
              <a:off x="7024786" y="4548938"/>
              <a:ext cx="547895" cy="968339"/>
              <a:chOff x="7102475" y="3887788"/>
              <a:chExt cx="593725" cy="1049338"/>
            </a:xfrm>
          </p:grpSpPr>
          <p:sp>
            <p:nvSpPr>
              <p:cNvPr id="77" name="PA-任意多边形 15"/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7102475" y="3887788"/>
                <a:ext cx="593725" cy="1049338"/>
              </a:xfrm>
              <a:custGeom>
                <a:avLst/>
                <a:gdLst>
                  <a:gd name="T0" fmla="*/ 0 w 225"/>
                  <a:gd name="T1" fmla="*/ 336 h 397"/>
                  <a:gd name="T2" fmla="*/ 60 w 225"/>
                  <a:gd name="T3" fmla="*/ 397 h 397"/>
                  <a:gd name="T4" fmla="*/ 225 w 225"/>
                  <a:gd name="T5" fmla="*/ 0 h 397"/>
                  <a:gd name="T6" fmla="*/ 139 w 225"/>
                  <a:gd name="T7" fmla="*/ 0 h 397"/>
                  <a:gd name="T8" fmla="*/ 0 w 225"/>
                  <a:gd name="T9" fmla="*/ 336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397">
                    <a:moveTo>
                      <a:pt x="0" y="336"/>
                    </a:moveTo>
                    <a:cubicBezTo>
                      <a:pt x="60" y="397"/>
                      <a:pt x="60" y="397"/>
                      <a:pt x="60" y="397"/>
                    </a:cubicBezTo>
                    <a:cubicBezTo>
                      <a:pt x="159" y="292"/>
                      <a:pt x="220" y="153"/>
                      <a:pt x="225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5" y="130"/>
                      <a:pt x="83" y="247"/>
                      <a:pt x="0" y="336"/>
                    </a:cubicBezTo>
                    <a:close/>
                  </a:path>
                </a:pathLst>
              </a:custGeom>
              <a:solidFill>
                <a:srgbClr val="272727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78" name="PA-任意多边形 22"/>
              <p:cNvSpPr>
                <a:spLocks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7223125" y="4256088"/>
                <a:ext cx="293688" cy="276225"/>
              </a:xfrm>
              <a:custGeom>
                <a:avLst/>
                <a:gdLst>
                  <a:gd name="T0" fmla="*/ 115 w 185"/>
                  <a:gd name="T1" fmla="*/ 174 h 174"/>
                  <a:gd name="T2" fmla="*/ 185 w 185"/>
                  <a:gd name="T3" fmla="*/ 0 h 174"/>
                  <a:gd name="T4" fmla="*/ 0 w 185"/>
                  <a:gd name="T5" fmla="*/ 26 h 174"/>
                  <a:gd name="T6" fmla="*/ 115 w 185"/>
                  <a:gd name="T7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5" h="174">
                    <a:moveTo>
                      <a:pt x="115" y="174"/>
                    </a:moveTo>
                    <a:lnTo>
                      <a:pt x="185" y="0"/>
                    </a:lnTo>
                    <a:lnTo>
                      <a:pt x="0" y="26"/>
                    </a:lnTo>
                    <a:lnTo>
                      <a:pt x="115" y="174"/>
                    </a:lnTo>
                    <a:close/>
                  </a:path>
                </a:pathLst>
              </a:custGeom>
              <a:solidFill>
                <a:srgbClr val="272727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79" name="PA-Inhaltsplatzhalter 4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3595607" y="4658441"/>
            <a:ext cx="885242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Calibri"/>
              </a:rPr>
              <a:t>01</a:t>
            </a:r>
            <a:endParaRPr lang="en-US" sz="28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A-Inhaltsplatzhalter 4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3643730" y="3244823"/>
            <a:ext cx="885242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Calibri"/>
              </a:rPr>
              <a:t>02</a:t>
            </a:r>
            <a:endParaRPr lang="en-US" sz="28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A-Inhaltsplatzhalter 4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4682085" y="2159097"/>
            <a:ext cx="885242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Calibri"/>
              </a:rPr>
              <a:t>03</a:t>
            </a:r>
            <a:endParaRPr lang="en-US" sz="28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A-Inhaltsplatzhalter 4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6205797" y="2159097"/>
            <a:ext cx="885242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Calibri"/>
              </a:rPr>
              <a:t>04</a:t>
            </a:r>
            <a:endParaRPr lang="en-US" sz="28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A-Inhaltsplatzhalter 4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7279366" y="3244823"/>
            <a:ext cx="885242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Calibri"/>
              </a:rPr>
              <a:t>05</a:t>
            </a:r>
            <a:endParaRPr lang="en-US" sz="28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PA-Inhaltsplatzhalter 4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305437" y="4658441"/>
            <a:ext cx="885242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Calibri"/>
              </a:rPr>
              <a:t>06</a:t>
            </a:r>
            <a:endParaRPr lang="en-US" sz="28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PA-Inhaltsplatzhalter 4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1487734" y="5133114"/>
            <a:ext cx="1866619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关键字识别</a:t>
            </a:r>
          </a:p>
        </p:txBody>
      </p:sp>
      <p:sp>
        <p:nvSpPr>
          <p:cNvPr id="90" name="PA-Inhaltsplatzhalter 4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1760541" y="3047109"/>
            <a:ext cx="1866619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括号匹配</a:t>
            </a:r>
          </a:p>
        </p:txBody>
      </p:sp>
      <p:sp>
        <p:nvSpPr>
          <p:cNvPr id="91" name="PA-Inhaltsplatzhalter 4"/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3110628" y="1439328"/>
            <a:ext cx="1866619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操作恢复</a:t>
            </a:r>
          </a:p>
        </p:txBody>
      </p:sp>
      <p:sp>
        <p:nvSpPr>
          <p:cNvPr id="92" name="PA-Inhaltsplatzhalter 4"/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8600097" y="5133113"/>
            <a:ext cx="1866619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文件树</a:t>
            </a:r>
          </a:p>
        </p:txBody>
      </p:sp>
      <p:sp>
        <p:nvSpPr>
          <p:cNvPr id="93" name="PA-Inhaltsplatzhalter 4"/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8693054" y="3007948"/>
            <a:ext cx="1866619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自动排版</a:t>
            </a:r>
          </a:p>
        </p:txBody>
      </p:sp>
      <p:sp>
        <p:nvSpPr>
          <p:cNvPr id="94" name="PA-Inhaltsplatzhalter 4"/>
          <p:cNvSpPr txBox="1">
            <a:spLocks/>
          </p:cNvSpPr>
          <p:nvPr>
            <p:custDataLst>
              <p:tags r:id="rId19"/>
            </p:custDataLst>
          </p:nvPr>
        </p:nvSpPr>
        <p:spPr>
          <a:xfrm>
            <a:off x="7305437" y="1439327"/>
            <a:ext cx="1866619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语句折叠</a:t>
            </a:r>
          </a:p>
        </p:txBody>
      </p:sp>
      <p:sp>
        <p:nvSpPr>
          <p:cNvPr id="95" name="PA-TextPlaceholder 2">
            <a:extLst>
              <a:ext uri="{FF2B5EF4-FFF2-40B4-BE49-F238E27FC236}">
                <a16:creationId xmlns:a16="http://schemas.microsoft.com/office/drawing/2014/main" id="{A6DBA0D6-C1BD-4610-802F-D7E134C41948}"/>
              </a:ext>
            </a:extLst>
          </p:cNvPr>
          <p:cNvSpPr txBox="1">
            <a:spLocks/>
          </p:cNvSpPr>
          <p:nvPr>
            <p:custDataLst>
              <p:tags r:id="rId20"/>
            </p:custDataLst>
          </p:nvPr>
        </p:nvSpPr>
        <p:spPr>
          <a:xfrm>
            <a:off x="4655390" y="5672344"/>
            <a:ext cx="3029468" cy="7265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36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统统实现了！</a:t>
            </a:r>
            <a:endParaRPr lang="en-US" altLang="zh-CN" sz="4000" dirty="0">
              <a:solidFill>
                <a:srgbClr val="199F8E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93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2" grpId="0"/>
      <p:bldP spid="83" grpId="0"/>
      <p:bldP spid="84" grpId="0"/>
      <p:bldP spid="89" grpId="0"/>
      <p:bldP spid="90" grpId="0"/>
      <p:bldP spid="91" grpId="0"/>
      <p:bldP spid="92" grpId="0"/>
      <p:bldP spid="93" grpId="0"/>
      <p:bldP spid="94" grpId="0"/>
      <p:bldP spid="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出自【趣你的PPT】(微信:qunideppt)：最优质的PPT资源库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116512" y="3326149"/>
            <a:ext cx="1958975" cy="1604963"/>
          </a:xfrm>
          <a:custGeom>
            <a:avLst/>
            <a:gdLst>
              <a:gd name="T0" fmla="*/ 261 w 521"/>
              <a:gd name="T1" fmla="*/ 0 h 427"/>
              <a:gd name="T2" fmla="*/ 0 w 521"/>
              <a:gd name="T3" fmla="*/ 261 h 427"/>
              <a:gd name="T4" fmla="*/ 55 w 521"/>
              <a:gd name="T5" fmla="*/ 420 h 427"/>
              <a:gd name="T6" fmla="*/ 55 w 521"/>
              <a:gd name="T7" fmla="*/ 420 h 427"/>
              <a:gd name="T8" fmla="*/ 60 w 521"/>
              <a:gd name="T9" fmla="*/ 427 h 427"/>
              <a:gd name="T10" fmla="*/ 261 w 521"/>
              <a:gd name="T11" fmla="*/ 340 h 427"/>
              <a:gd name="T12" fmla="*/ 461 w 521"/>
              <a:gd name="T13" fmla="*/ 427 h 427"/>
              <a:gd name="T14" fmla="*/ 466 w 521"/>
              <a:gd name="T15" fmla="*/ 420 h 427"/>
              <a:gd name="T16" fmla="*/ 466 w 521"/>
              <a:gd name="T17" fmla="*/ 420 h 427"/>
              <a:gd name="T18" fmla="*/ 521 w 521"/>
              <a:gd name="T19" fmla="*/ 261 h 427"/>
              <a:gd name="T20" fmla="*/ 261 w 521"/>
              <a:gd name="T21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1" h="427">
                <a:moveTo>
                  <a:pt x="261" y="0"/>
                </a:moveTo>
                <a:cubicBezTo>
                  <a:pt x="117" y="0"/>
                  <a:pt x="0" y="117"/>
                  <a:pt x="0" y="261"/>
                </a:cubicBezTo>
                <a:cubicBezTo>
                  <a:pt x="0" y="321"/>
                  <a:pt x="21" y="376"/>
                  <a:pt x="55" y="420"/>
                </a:cubicBezTo>
                <a:cubicBezTo>
                  <a:pt x="55" y="420"/>
                  <a:pt x="55" y="420"/>
                  <a:pt x="55" y="420"/>
                </a:cubicBezTo>
                <a:cubicBezTo>
                  <a:pt x="56" y="422"/>
                  <a:pt x="58" y="424"/>
                  <a:pt x="60" y="427"/>
                </a:cubicBezTo>
                <a:cubicBezTo>
                  <a:pt x="110" y="373"/>
                  <a:pt x="181" y="340"/>
                  <a:pt x="261" y="340"/>
                </a:cubicBezTo>
                <a:cubicBezTo>
                  <a:pt x="340" y="340"/>
                  <a:pt x="411" y="373"/>
                  <a:pt x="461" y="427"/>
                </a:cubicBezTo>
                <a:cubicBezTo>
                  <a:pt x="463" y="424"/>
                  <a:pt x="465" y="422"/>
                  <a:pt x="466" y="420"/>
                </a:cubicBezTo>
                <a:cubicBezTo>
                  <a:pt x="466" y="420"/>
                  <a:pt x="466" y="420"/>
                  <a:pt x="466" y="420"/>
                </a:cubicBezTo>
                <a:cubicBezTo>
                  <a:pt x="500" y="376"/>
                  <a:pt x="521" y="321"/>
                  <a:pt x="521" y="261"/>
                </a:cubicBezTo>
                <a:cubicBezTo>
                  <a:pt x="521" y="117"/>
                  <a:pt x="404" y="0"/>
                  <a:pt x="261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40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12" name="PA-出自【趣你的PPT】(微信:qunideppt)：最优质的PPT资源库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600700" y="4689812"/>
            <a:ext cx="989013" cy="307975"/>
          </a:xfrm>
          <a:custGeom>
            <a:avLst/>
            <a:gdLst>
              <a:gd name="T0" fmla="*/ 132 w 263"/>
              <a:gd name="T1" fmla="*/ 0 h 82"/>
              <a:gd name="T2" fmla="*/ 263 w 263"/>
              <a:gd name="T3" fmla="*/ 43 h 82"/>
              <a:gd name="T4" fmla="*/ 132 w 263"/>
              <a:gd name="T5" fmla="*/ 82 h 82"/>
              <a:gd name="T6" fmla="*/ 0 w 263"/>
              <a:gd name="T7" fmla="*/ 43 h 82"/>
              <a:gd name="T8" fmla="*/ 132 w 263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82">
                <a:moveTo>
                  <a:pt x="132" y="0"/>
                </a:moveTo>
                <a:cubicBezTo>
                  <a:pt x="181" y="0"/>
                  <a:pt x="226" y="16"/>
                  <a:pt x="263" y="43"/>
                </a:cubicBezTo>
                <a:cubicBezTo>
                  <a:pt x="228" y="67"/>
                  <a:pt x="182" y="82"/>
                  <a:pt x="132" y="82"/>
                </a:cubicBezTo>
                <a:cubicBezTo>
                  <a:pt x="81" y="82"/>
                  <a:pt x="35" y="67"/>
                  <a:pt x="0" y="43"/>
                </a:cubicBezTo>
                <a:cubicBezTo>
                  <a:pt x="37" y="16"/>
                  <a:pt x="82" y="0"/>
                  <a:pt x="132" y="0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出自【趣你的PPT】(微信:qunideppt)：最优质的PPT资源库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783008" y="4664412"/>
            <a:ext cx="1600200" cy="1954213"/>
          </a:xfrm>
          <a:custGeom>
            <a:avLst/>
            <a:gdLst>
              <a:gd name="T0" fmla="*/ 0 w 426"/>
              <a:gd name="T1" fmla="*/ 260 h 520"/>
              <a:gd name="T2" fmla="*/ 260 w 426"/>
              <a:gd name="T3" fmla="*/ 520 h 520"/>
              <a:gd name="T4" fmla="*/ 420 w 426"/>
              <a:gd name="T5" fmla="*/ 466 h 520"/>
              <a:gd name="T6" fmla="*/ 420 w 426"/>
              <a:gd name="T7" fmla="*/ 466 h 520"/>
              <a:gd name="T8" fmla="*/ 426 w 426"/>
              <a:gd name="T9" fmla="*/ 461 h 520"/>
              <a:gd name="T10" fmla="*/ 340 w 426"/>
              <a:gd name="T11" fmla="*/ 260 h 520"/>
              <a:gd name="T12" fmla="*/ 426 w 426"/>
              <a:gd name="T13" fmla="*/ 59 h 520"/>
              <a:gd name="T14" fmla="*/ 420 w 426"/>
              <a:gd name="T15" fmla="*/ 54 h 520"/>
              <a:gd name="T16" fmla="*/ 420 w 426"/>
              <a:gd name="T17" fmla="*/ 54 h 520"/>
              <a:gd name="T18" fmla="*/ 260 w 426"/>
              <a:gd name="T19" fmla="*/ 0 h 520"/>
              <a:gd name="T20" fmla="*/ 0 w 426"/>
              <a:gd name="T21" fmla="*/ 26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6" h="520">
                <a:moveTo>
                  <a:pt x="0" y="260"/>
                </a:moveTo>
                <a:cubicBezTo>
                  <a:pt x="0" y="404"/>
                  <a:pt x="117" y="520"/>
                  <a:pt x="260" y="520"/>
                </a:cubicBezTo>
                <a:cubicBezTo>
                  <a:pt x="320" y="520"/>
                  <a:pt x="376" y="500"/>
                  <a:pt x="420" y="466"/>
                </a:cubicBezTo>
                <a:cubicBezTo>
                  <a:pt x="420" y="466"/>
                  <a:pt x="420" y="466"/>
                  <a:pt x="420" y="466"/>
                </a:cubicBezTo>
                <a:cubicBezTo>
                  <a:pt x="422" y="464"/>
                  <a:pt x="424" y="462"/>
                  <a:pt x="426" y="461"/>
                </a:cubicBezTo>
                <a:cubicBezTo>
                  <a:pt x="373" y="410"/>
                  <a:pt x="340" y="339"/>
                  <a:pt x="340" y="260"/>
                </a:cubicBezTo>
                <a:cubicBezTo>
                  <a:pt x="340" y="181"/>
                  <a:pt x="373" y="109"/>
                  <a:pt x="426" y="59"/>
                </a:cubicBezTo>
                <a:cubicBezTo>
                  <a:pt x="424" y="57"/>
                  <a:pt x="422" y="56"/>
                  <a:pt x="420" y="54"/>
                </a:cubicBezTo>
                <a:cubicBezTo>
                  <a:pt x="420" y="54"/>
                  <a:pt x="420" y="54"/>
                  <a:pt x="420" y="54"/>
                </a:cubicBezTo>
                <a:cubicBezTo>
                  <a:pt x="376" y="20"/>
                  <a:pt x="320" y="0"/>
                  <a:pt x="260" y="0"/>
                </a:cubicBezTo>
                <a:cubicBezTo>
                  <a:pt x="117" y="0"/>
                  <a:pt x="0" y="116"/>
                  <a:pt x="0" y="26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40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13" name="PA-出自【趣你的PPT】(微信:qunideppt)：最优质的PPT资源库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143500" y="5145424"/>
            <a:ext cx="307975" cy="987425"/>
          </a:xfrm>
          <a:custGeom>
            <a:avLst/>
            <a:gdLst>
              <a:gd name="T0" fmla="*/ 0 w 82"/>
              <a:gd name="T1" fmla="*/ 132 h 263"/>
              <a:gd name="T2" fmla="*/ 44 w 82"/>
              <a:gd name="T3" fmla="*/ 0 h 263"/>
              <a:gd name="T4" fmla="*/ 82 w 82"/>
              <a:gd name="T5" fmla="*/ 132 h 263"/>
              <a:gd name="T6" fmla="*/ 44 w 82"/>
              <a:gd name="T7" fmla="*/ 263 h 263"/>
              <a:gd name="T8" fmla="*/ 0 w 82"/>
              <a:gd name="T9" fmla="*/ 13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263">
                <a:moveTo>
                  <a:pt x="0" y="132"/>
                </a:moveTo>
                <a:cubicBezTo>
                  <a:pt x="0" y="82"/>
                  <a:pt x="17" y="37"/>
                  <a:pt x="44" y="0"/>
                </a:cubicBezTo>
                <a:cubicBezTo>
                  <a:pt x="68" y="36"/>
                  <a:pt x="82" y="82"/>
                  <a:pt x="82" y="132"/>
                </a:cubicBezTo>
                <a:cubicBezTo>
                  <a:pt x="82" y="182"/>
                  <a:pt x="68" y="228"/>
                  <a:pt x="44" y="263"/>
                </a:cubicBezTo>
                <a:cubicBezTo>
                  <a:pt x="17" y="227"/>
                  <a:pt x="0" y="181"/>
                  <a:pt x="0" y="132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出自【趣你的PPT】(微信:qunideppt)：最优质的PPT资源库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807196" y="4664412"/>
            <a:ext cx="1601788" cy="1954213"/>
          </a:xfrm>
          <a:custGeom>
            <a:avLst/>
            <a:gdLst>
              <a:gd name="T0" fmla="*/ 426 w 426"/>
              <a:gd name="T1" fmla="*/ 260 h 520"/>
              <a:gd name="T2" fmla="*/ 166 w 426"/>
              <a:gd name="T3" fmla="*/ 0 h 520"/>
              <a:gd name="T4" fmla="*/ 7 w 426"/>
              <a:gd name="T5" fmla="*/ 54 h 520"/>
              <a:gd name="T6" fmla="*/ 6 w 426"/>
              <a:gd name="T7" fmla="*/ 54 h 520"/>
              <a:gd name="T8" fmla="*/ 0 w 426"/>
              <a:gd name="T9" fmla="*/ 59 h 520"/>
              <a:gd name="T10" fmla="*/ 86 w 426"/>
              <a:gd name="T11" fmla="*/ 260 h 520"/>
              <a:gd name="T12" fmla="*/ 0 w 426"/>
              <a:gd name="T13" fmla="*/ 461 h 520"/>
              <a:gd name="T14" fmla="*/ 6 w 426"/>
              <a:gd name="T15" fmla="*/ 466 h 520"/>
              <a:gd name="T16" fmla="*/ 6 w 426"/>
              <a:gd name="T17" fmla="*/ 466 h 520"/>
              <a:gd name="T18" fmla="*/ 166 w 426"/>
              <a:gd name="T19" fmla="*/ 520 h 520"/>
              <a:gd name="T20" fmla="*/ 426 w 426"/>
              <a:gd name="T21" fmla="*/ 26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6" h="520">
                <a:moveTo>
                  <a:pt x="426" y="260"/>
                </a:moveTo>
                <a:cubicBezTo>
                  <a:pt x="426" y="116"/>
                  <a:pt x="309" y="0"/>
                  <a:pt x="166" y="0"/>
                </a:cubicBezTo>
                <a:cubicBezTo>
                  <a:pt x="106" y="0"/>
                  <a:pt x="51" y="20"/>
                  <a:pt x="7" y="54"/>
                </a:cubicBezTo>
                <a:cubicBezTo>
                  <a:pt x="6" y="54"/>
                  <a:pt x="6" y="54"/>
                  <a:pt x="6" y="54"/>
                </a:cubicBezTo>
                <a:cubicBezTo>
                  <a:pt x="4" y="56"/>
                  <a:pt x="2" y="57"/>
                  <a:pt x="0" y="59"/>
                </a:cubicBezTo>
                <a:cubicBezTo>
                  <a:pt x="53" y="109"/>
                  <a:pt x="86" y="181"/>
                  <a:pt x="86" y="260"/>
                </a:cubicBezTo>
                <a:cubicBezTo>
                  <a:pt x="86" y="339"/>
                  <a:pt x="53" y="410"/>
                  <a:pt x="0" y="461"/>
                </a:cubicBezTo>
                <a:cubicBezTo>
                  <a:pt x="2" y="462"/>
                  <a:pt x="4" y="464"/>
                  <a:pt x="6" y="466"/>
                </a:cubicBezTo>
                <a:cubicBezTo>
                  <a:pt x="6" y="466"/>
                  <a:pt x="6" y="466"/>
                  <a:pt x="6" y="466"/>
                </a:cubicBezTo>
                <a:cubicBezTo>
                  <a:pt x="50" y="500"/>
                  <a:pt x="106" y="520"/>
                  <a:pt x="166" y="520"/>
                </a:cubicBezTo>
                <a:cubicBezTo>
                  <a:pt x="309" y="520"/>
                  <a:pt x="426" y="404"/>
                  <a:pt x="426" y="26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40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15" name="PA-出自【趣你的PPT】(微信:qunideppt)：最优质的PPT资源库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740525" y="5145424"/>
            <a:ext cx="307975" cy="987425"/>
          </a:xfrm>
          <a:custGeom>
            <a:avLst/>
            <a:gdLst>
              <a:gd name="T0" fmla="*/ 82 w 82"/>
              <a:gd name="T1" fmla="*/ 132 h 263"/>
              <a:gd name="T2" fmla="*/ 38 w 82"/>
              <a:gd name="T3" fmla="*/ 263 h 263"/>
              <a:gd name="T4" fmla="*/ 0 w 82"/>
              <a:gd name="T5" fmla="*/ 132 h 263"/>
              <a:gd name="T6" fmla="*/ 38 w 82"/>
              <a:gd name="T7" fmla="*/ 0 h 263"/>
              <a:gd name="T8" fmla="*/ 82 w 82"/>
              <a:gd name="T9" fmla="*/ 13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263">
                <a:moveTo>
                  <a:pt x="82" y="132"/>
                </a:moveTo>
                <a:cubicBezTo>
                  <a:pt x="82" y="181"/>
                  <a:pt x="65" y="227"/>
                  <a:pt x="38" y="263"/>
                </a:cubicBezTo>
                <a:cubicBezTo>
                  <a:pt x="14" y="228"/>
                  <a:pt x="0" y="182"/>
                  <a:pt x="0" y="132"/>
                </a:cubicBezTo>
                <a:cubicBezTo>
                  <a:pt x="0" y="82"/>
                  <a:pt x="14" y="36"/>
                  <a:pt x="38" y="0"/>
                </a:cubicBezTo>
                <a:cubicBezTo>
                  <a:pt x="65" y="37"/>
                  <a:pt x="82" y="82"/>
                  <a:pt x="82" y="132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出自【趣你的PPT】(微信:qunideppt)：最优质的PPT资源库"/>
          <p:cNvSpPr/>
          <p:nvPr>
            <p:custDataLst>
              <p:tags r:id="rId7"/>
            </p:custDataLst>
          </p:nvPr>
        </p:nvSpPr>
        <p:spPr>
          <a:xfrm rot="16200000">
            <a:off x="5657929" y="2468288"/>
            <a:ext cx="876143" cy="508944"/>
          </a:xfrm>
          <a:prstGeom prst="rightArrow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charset="0"/>
            </a:endParaRPr>
          </a:p>
        </p:txBody>
      </p:sp>
      <p:sp>
        <p:nvSpPr>
          <p:cNvPr id="19" name="PA-出自【趣你的PPT】(微信:qunideppt)：最优质的PPT资源库"/>
          <p:cNvSpPr/>
          <p:nvPr>
            <p:custDataLst>
              <p:tags r:id="rId8"/>
            </p:custDataLst>
          </p:nvPr>
        </p:nvSpPr>
        <p:spPr>
          <a:xfrm flipH="1">
            <a:off x="2868865" y="5254444"/>
            <a:ext cx="876143" cy="508944"/>
          </a:xfrm>
          <a:prstGeom prst="right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charset="0"/>
            </a:endParaRPr>
          </a:p>
        </p:txBody>
      </p:sp>
      <p:sp>
        <p:nvSpPr>
          <p:cNvPr id="22" name="PA-出自【趣你的PPT】(微信:qunideppt)：最优质的PPT资源库"/>
          <p:cNvSpPr/>
          <p:nvPr>
            <p:custDataLst>
              <p:tags r:id="rId9"/>
            </p:custDataLst>
          </p:nvPr>
        </p:nvSpPr>
        <p:spPr>
          <a:xfrm>
            <a:off x="8468035" y="5254444"/>
            <a:ext cx="876143" cy="508944"/>
          </a:xfrm>
          <a:prstGeom prst="right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charset="0"/>
            </a:endParaRPr>
          </a:p>
        </p:txBody>
      </p:sp>
      <p:sp>
        <p:nvSpPr>
          <p:cNvPr id="29" name="PA-出自【趣你的PPT】(微信:qunideppt)：最优质的PPT资源库"/>
          <p:cNvSpPr txBox="1"/>
          <p:nvPr>
            <p:custDataLst>
              <p:tags r:id="rId10"/>
            </p:custDataLst>
          </p:nvPr>
        </p:nvSpPr>
        <p:spPr>
          <a:xfrm>
            <a:off x="9582400" y="5259878"/>
            <a:ext cx="1281070" cy="5400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函数树</a:t>
            </a:r>
            <a:endParaRPr lang="en-US" sz="3200" b="1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PA-出自【趣你的PPT】(微信:qunideppt)：最优质的PPT资源库"/>
          <p:cNvSpPr txBox="1"/>
          <p:nvPr>
            <p:custDataLst>
              <p:tags r:id="rId11"/>
            </p:custDataLst>
          </p:nvPr>
        </p:nvSpPr>
        <p:spPr>
          <a:xfrm>
            <a:off x="5273564" y="1494005"/>
            <a:ext cx="1719843" cy="60369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DEBUG</a:t>
            </a:r>
          </a:p>
        </p:txBody>
      </p:sp>
      <p:sp>
        <p:nvSpPr>
          <p:cNvPr id="33" name="PA-出自【趣你的PPT】(微信:qunideppt)：最优质的PPT资源库"/>
          <p:cNvSpPr txBox="1"/>
          <p:nvPr>
            <p:custDataLst>
              <p:tags r:id="rId12"/>
            </p:custDataLst>
          </p:nvPr>
        </p:nvSpPr>
        <p:spPr>
          <a:xfrm>
            <a:off x="248478" y="5260034"/>
            <a:ext cx="2447449" cy="5400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代码自动规范</a:t>
            </a:r>
            <a:endParaRPr lang="en-US" sz="3200" b="1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PA-文本框 1"/>
          <p:cNvSpPr txBox="1"/>
          <p:nvPr>
            <p:custDataLst>
              <p:tags r:id="rId13"/>
            </p:custDataLst>
          </p:nvPr>
        </p:nvSpPr>
        <p:spPr>
          <a:xfrm>
            <a:off x="5931535" y="465912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文本框 27"/>
          <p:cNvSpPr txBox="1"/>
          <p:nvPr>
            <p:custDataLst>
              <p:tags r:id="rId14"/>
            </p:custDataLst>
          </p:nvPr>
        </p:nvSpPr>
        <p:spPr>
          <a:xfrm>
            <a:off x="5109897" y="545861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-文本框 36"/>
          <p:cNvSpPr txBox="1"/>
          <p:nvPr>
            <p:custDataLst>
              <p:tags r:id="rId15"/>
            </p:custDataLst>
          </p:nvPr>
        </p:nvSpPr>
        <p:spPr>
          <a:xfrm>
            <a:off x="6748149" y="546703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PA-文本框 38"/>
          <p:cNvSpPr txBox="1"/>
          <p:nvPr>
            <p:custDataLst>
              <p:tags r:id="rId16"/>
            </p:custDataLst>
          </p:nvPr>
        </p:nvSpPr>
        <p:spPr>
          <a:xfrm>
            <a:off x="5809707" y="3706059"/>
            <a:ext cx="570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PA-文本框 39"/>
          <p:cNvSpPr txBox="1"/>
          <p:nvPr>
            <p:custDataLst>
              <p:tags r:id="rId17"/>
            </p:custDataLst>
          </p:nvPr>
        </p:nvSpPr>
        <p:spPr>
          <a:xfrm>
            <a:off x="7360472" y="5277522"/>
            <a:ext cx="537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-文本框 41"/>
          <p:cNvSpPr txBox="1"/>
          <p:nvPr>
            <p:custDataLst>
              <p:tags r:id="rId18"/>
            </p:custDataLst>
          </p:nvPr>
        </p:nvSpPr>
        <p:spPr>
          <a:xfrm>
            <a:off x="4320856" y="5277522"/>
            <a:ext cx="5245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PA-文本框 42">
            <a:extLst>
              <a:ext uri="{FF2B5EF4-FFF2-40B4-BE49-F238E27FC236}">
                <a16:creationId xmlns:a16="http://schemas.microsoft.com/office/drawing/2014/main" id="{4E9C52E8-CAE5-4CCC-8BAB-7B8A41017009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63812" y="239375"/>
            <a:ext cx="174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功能亮点</a:t>
            </a:r>
          </a:p>
        </p:txBody>
      </p:sp>
    </p:spTree>
    <p:extLst>
      <p:ext uri="{BB962C8B-B14F-4D97-AF65-F5344CB8AC3E}">
        <p14:creationId xmlns:p14="http://schemas.microsoft.com/office/powerpoint/2010/main" val="207975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0" grpId="0" animBg="1"/>
      <p:bldP spid="13" grpId="0" animBg="1"/>
      <p:bldP spid="11" grpId="0" animBg="1"/>
      <p:bldP spid="15" grpId="0" animBg="1"/>
      <p:bldP spid="16" grpId="0" animBg="1"/>
      <p:bldP spid="19" grpId="0" animBg="1"/>
      <p:bldP spid="22" grpId="0" animBg="1"/>
      <p:bldP spid="29" grpId="0"/>
      <p:bldP spid="31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文本框 5">
            <a:extLst>
              <a:ext uri="{FF2B5EF4-FFF2-40B4-BE49-F238E27FC236}">
                <a16:creationId xmlns:a16="http://schemas.microsoft.com/office/drawing/2014/main" id="{C0236BE2-1412-4183-83B2-1E49545D51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23624" y="3004798"/>
            <a:ext cx="814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总结分析</a:t>
            </a:r>
          </a:p>
        </p:txBody>
      </p:sp>
      <p:sp>
        <p:nvSpPr>
          <p:cNvPr id="7" name="PA-文本框 6">
            <a:extLst>
              <a:ext uri="{FF2B5EF4-FFF2-40B4-BE49-F238E27FC236}">
                <a16:creationId xmlns:a16="http://schemas.microsoft.com/office/drawing/2014/main" id="{BDDE2803-1B61-4B4D-BA5B-67BCDEB37A1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82189" y="3835791"/>
            <a:ext cx="502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SUMMARTY AND ANALYSIS</a:t>
            </a:r>
          </a:p>
        </p:txBody>
      </p:sp>
      <p:sp>
        <p:nvSpPr>
          <p:cNvPr id="9" name="PA-文本框 8">
            <a:extLst>
              <a:ext uri="{FF2B5EF4-FFF2-40B4-BE49-F238E27FC236}">
                <a16:creationId xmlns:a16="http://schemas.microsoft.com/office/drawing/2014/main" id="{4D9CFD60-AC89-45A3-AC04-11A0D258710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223208" y="2173801"/>
            <a:ext cx="374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9">
            <a:extLst>
              <a:ext uri="{FF2B5EF4-FFF2-40B4-BE49-F238E27FC236}">
                <a16:creationId xmlns:a16="http://schemas.microsoft.com/office/drawing/2014/main" id="{2D5DBCAB-A79B-4CF0-ACF8-472B72C4266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659929" y="4303612"/>
            <a:ext cx="6872140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在这一部分，我们将对我们整个开发过程进行总结与分析</a:t>
            </a:r>
          </a:p>
        </p:txBody>
      </p:sp>
    </p:spTree>
    <p:extLst>
      <p:ext uri="{BB962C8B-B14F-4D97-AF65-F5344CB8AC3E}">
        <p14:creationId xmlns:p14="http://schemas.microsoft.com/office/powerpoint/2010/main" val="1797275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出自【趣你的PPT】(微信:qunideppt)：最优质的PPT资源库"/>
          <p:cNvSpPr/>
          <p:nvPr>
            <p:custDataLst>
              <p:tags r:id="rId1"/>
            </p:custDataLst>
          </p:nvPr>
        </p:nvSpPr>
        <p:spPr>
          <a:xfrm rot="16200000">
            <a:off x="2257896" y="3148796"/>
            <a:ext cx="806685" cy="817322"/>
          </a:xfrm>
          <a:prstGeom prst="rightArrow">
            <a:avLst>
              <a:gd name="adj1" fmla="val 69500"/>
              <a:gd name="adj2" fmla="val 50750"/>
            </a:avLst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3" dirty="0">
              <a:latin typeface="微软雅黑" panose="020B0503020204020204" pitchFamily="34" charset="-122"/>
            </a:endParaRPr>
          </a:p>
        </p:txBody>
      </p:sp>
      <p:sp>
        <p:nvSpPr>
          <p:cNvPr id="4" name="PA-出自【趣你的PPT】(微信:qunideppt)：最优质的PPT资源库"/>
          <p:cNvSpPr/>
          <p:nvPr>
            <p:custDataLst>
              <p:tags r:id="rId2"/>
            </p:custDataLst>
          </p:nvPr>
        </p:nvSpPr>
        <p:spPr>
          <a:xfrm rot="16200000">
            <a:off x="2737059" y="2968401"/>
            <a:ext cx="1167473" cy="817322"/>
          </a:xfrm>
          <a:prstGeom prst="rightArrow">
            <a:avLst>
              <a:gd name="adj1" fmla="val 69500"/>
              <a:gd name="adj2" fmla="val 5075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3" dirty="0">
              <a:latin typeface="微软雅黑" panose="020B0503020204020204" pitchFamily="34" charset="-122"/>
            </a:endParaRPr>
          </a:p>
        </p:txBody>
      </p:sp>
      <p:sp>
        <p:nvSpPr>
          <p:cNvPr id="5" name="PA-出自【趣你的PPT】(微信:qunideppt)：最优质的PPT资源库"/>
          <p:cNvSpPr/>
          <p:nvPr>
            <p:custDataLst>
              <p:tags r:id="rId3"/>
            </p:custDataLst>
          </p:nvPr>
        </p:nvSpPr>
        <p:spPr>
          <a:xfrm rot="16200000">
            <a:off x="3215771" y="2787552"/>
            <a:ext cx="1529171" cy="817322"/>
          </a:xfrm>
          <a:prstGeom prst="rightArrow">
            <a:avLst>
              <a:gd name="adj1" fmla="val 69500"/>
              <a:gd name="adj2" fmla="val 50750"/>
            </a:avLst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3" dirty="0">
              <a:latin typeface="微软雅黑" panose="020B0503020204020204" pitchFamily="34" charset="-122"/>
            </a:endParaRPr>
          </a:p>
        </p:txBody>
      </p:sp>
      <p:sp>
        <p:nvSpPr>
          <p:cNvPr id="6" name="PA-出自【趣你的PPT】(微信:qunideppt)：最优质的PPT资源库"/>
          <p:cNvSpPr/>
          <p:nvPr>
            <p:custDataLst>
              <p:tags r:id="rId4"/>
            </p:custDataLst>
          </p:nvPr>
        </p:nvSpPr>
        <p:spPr>
          <a:xfrm rot="16200000">
            <a:off x="3653509" y="2565735"/>
            <a:ext cx="1972802" cy="817322"/>
          </a:xfrm>
          <a:prstGeom prst="rightArrow">
            <a:avLst>
              <a:gd name="adj1" fmla="val 69500"/>
              <a:gd name="adj2" fmla="val 5075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3" dirty="0">
              <a:latin typeface="微软雅黑" panose="020B0503020204020204" pitchFamily="34" charset="-122"/>
            </a:endParaRPr>
          </a:p>
        </p:txBody>
      </p:sp>
      <p:sp>
        <p:nvSpPr>
          <p:cNvPr id="7" name="PA-出自【趣你的PPT】(微信:qunideppt)：最优质的PPT资源库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842880" y="3421202"/>
            <a:ext cx="4275766" cy="1252732"/>
          </a:xfrm>
          <a:custGeom>
            <a:avLst/>
            <a:gdLst>
              <a:gd name="T0" fmla="*/ 5123 w 5292"/>
              <a:gd name="T1" fmla="*/ 605 h 1548"/>
              <a:gd name="T2" fmla="*/ 1810 w 5292"/>
              <a:gd name="T3" fmla="*/ 605 h 1548"/>
              <a:gd name="T4" fmla="*/ 1695 w 5292"/>
              <a:gd name="T5" fmla="*/ 492 h 1548"/>
              <a:gd name="T6" fmla="*/ 1495 w 5292"/>
              <a:gd name="T7" fmla="*/ 492 h 1548"/>
              <a:gd name="T8" fmla="*/ 775 w 5292"/>
              <a:gd name="T9" fmla="*/ 0 h 1548"/>
              <a:gd name="T10" fmla="*/ 0 w 5292"/>
              <a:gd name="T11" fmla="*/ 774 h 1548"/>
              <a:gd name="T12" fmla="*/ 775 w 5292"/>
              <a:gd name="T13" fmla="*/ 1548 h 1548"/>
              <a:gd name="T14" fmla="*/ 1495 w 5292"/>
              <a:gd name="T15" fmla="*/ 1057 h 1548"/>
              <a:gd name="T16" fmla="*/ 1695 w 5292"/>
              <a:gd name="T17" fmla="*/ 1057 h 1548"/>
              <a:gd name="T18" fmla="*/ 1810 w 5292"/>
              <a:gd name="T19" fmla="*/ 944 h 1548"/>
              <a:gd name="T20" fmla="*/ 5123 w 5292"/>
              <a:gd name="T21" fmla="*/ 944 h 1548"/>
              <a:gd name="T22" fmla="*/ 5292 w 5292"/>
              <a:gd name="T23" fmla="*/ 774 h 1548"/>
              <a:gd name="T24" fmla="*/ 5123 w 5292"/>
              <a:gd name="T25" fmla="*/ 605 h 1548"/>
              <a:gd name="T26" fmla="*/ 461 w 5292"/>
              <a:gd name="T27" fmla="*/ 970 h 1548"/>
              <a:gd name="T28" fmla="*/ 266 w 5292"/>
              <a:gd name="T29" fmla="*/ 774 h 1548"/>
              <a:gd name="T30" fmla="*/ 461 w 5292"/>
              <a:gd name="T31" fmla="*/ 579 h 1548"/>
              <a:gd name="T32" fmla="*/ 657 w 5292"/>
              <a:gd name="T33" fmla="*/ 774 h 1548"/>
              <a:gd name="T34" fmla="*/ 461 w 5292"/>
              <a:gd name="T35" fmla="*/ 970 h 1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92" h="1548">
                <a:moveTo>
                  <a:pt x="5123" y="605"/>
                </a:moveTo>
                <a:cubicBezTo>
                  <a:pt x="1810" y="605"/>
                  <a:pt x="1810" y="605"/>
                  <a:pt x="1810" y="605"/>
                </a:cubicBezTo>
                <a:cubicBezTo>
                  <a:pt x="1809" y="542"/>
                  <a:pt x="1758" y="492"/>
                  <a:pt x="1695" y="492"/>
                </a:cubicBezTo>
                <a:cubicBezTo>
                  <a:pt x="1495" y="492"/>
                  <a:pt x="1495" y="492"/>
                  <a:pt x="1495" y="492"/>
                </a:cubicBezTo>
                <a:cubicBezTo>
                  <a:pt x="1383" y="204"/>
                  <a:pt x="1102" y="0"/>
                  <a:pt x="775" y="0"/>
                </a:cubicBezTo>
                <a:cubicBezTo>
                  <a:pt x="347" y="0"/>
                  <a:pt x="0" y="347"/>
                  <a:pt x="0" y="774"/>
                </a:cubicBezTo>
                <a:cubicBezTo>
                  <a:pt x="0" y="1202"/>
                  <a:pt x="347" y="1548"/>
                  <a:pt x="775" y="1548"/>
                </a:cubicBezTo>
                <a:cubicBezTo>
                  <a:pt x="1102" y="1548"/>
                  <a:pt x="1383" y="1345"/>
                  <a:pt x="1495" y="1057"/>
                </a:cubicBezTo>
                <a:cubicBezTo>
                  <a:pt x="1695" y="1057"/>
                  <a:pt x="1695" y="1057"/>
                  <a:pt x="1695" y="1057"/>
                </a:cubicBezTo>
                <a:cubicBezTo>
                  <a:pt x="1758" y="1057"/>
                  <a:pt x="1809" y="1006"/>
                  <a:pt x="1810" y="944"/>
                </a:cubicBezTo>
                <a:cubicBezTo>
                  <a:pt x="5123" y="944"/>
                  <a:pt x="5123" y="944"/>
                  <a:pt x="5123" y="944"/>
                </a:cubicBezTo>
                <a:cubicBezTo>
                  <a:pt x="5217" y="944"/>
                  <a:pt x="5292" y="868"/>
                  <a:pt x="5292" y="774"/>
                </a:cubicBezTo>
                <a:cubicBezTo>
                  <a:pt x="5292" y="681"/>
                  <a:pt x="5217" y="605"/>
                  <a:pt x="5123" y="605"/>
                </a:cubicBezTo>
                <a:close/>
                <a:moveTo>
                  <a:pt x="461" y="970"/>
                </a:moveTo>
                <a:cubicBezTo>
                  <a:pt x="353" y="970"/>
                  <a:pt x="266" y="882"/>
                  <a:pt x="266" y="774"/>
                </a:cubicBezTo>
                <a:cubicBezTo>
                  <a:pt x="266" y="666"/>
                  <a:pt x="353" y="579"/>
                  <a:pt x="461" y="579"/>
                </a:cubicBezTo>
                <a:cubicBezTo>
                  <a:pt x="569" y="579"/>
                  <a:pt x="657" y="666"/>
                  <a:pt x="657" y="774"/>
                </a:cubicBezTo>
                <a:cubicBezTo>
                  <a:pt x="657" y="882"/>
                  <a:pt x="569" y="970"/>
                  <a:pt x="461" y="970"/>
                </a:cubicBezTo>
                <a:close/>
              </a:path>
            </a:pathLst>
          </a:custGeom>
          <a:solidFill>
            <a:srgbClr val="404040"/>
          </a:solidFill>
          <a:ln w="12700">
            <a:solidFill>
              <a:schemeClr val="bg1"/>
            </a:solidFill>
          </a:ln>
        </p:spPr>
        <p:txBody>
          <a:bodyPr vert="horz" wrap="square" lIns="121682" tIns="60841" rIns="121682" bIns="60841" numCol="1" anchor="t" anchorCtr="0" compatLnSpc="1">
            <a:prstTxWarp prst="textNoShape">
              <a:avLst/>
            </a:prstTxWarp>
          </a:bodyPr>
          <a:lstStyle/>
          <a:p>
            <a:endParaRPr lang="en-US" sz="2393" dirty="0">
              <a:latin typeface="微软雅黑" panose="020B0503020204020204" pitchFamily="34" charset="-122"/>
            </a:endParaRPr>
          </a:p>
        </p:txBody>
      </p:sp>
      <p:cxnSp>
        <p:nvCxnSpPr>
          <p:cNvPr id="12" name="PA-出自【趣你的PPT】(微信:qunideppt)：最优质的PPT资源库"/>
          <p:cNvCxnSpPr/>
          <p:nvPr>
            <p:custDataLst>
              <p:tags r:id="rId6"/>
            </p:custDataLst>
          </p:nvPr>
        </p:nvCxnSpPr>
        <p:spPr>
          <a:xfrm>
            <a:off x="6136887" y="1879104"/>
            <a:ext cx="0" cy="3650456"/>
          </a:xfrm>
          <a:prstGeom prst="line">
            <a:avLst/>
          </a:prstGeom>
          <a:ln w="9525">
            <a:solidFill>
              <a:srgbClr val="199F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-出自【趣你的PPT】(微信:qunideppt)：最优质的PPT资源库"/>
          <p:cNvSpPr/>
          <p:nvPr>
            <p:custDataLst>
              <p:tags r:id="rId7"/>
            </p:custDataLst>
          </p:nvPr>
        </p:nvSpPr>
        <p:spPr>
          <a:xfrm>
            <a:off x="6788450" y="1883442"/>
            <a:ext cx="476122" cy="476122"/>
          </a:xfrm>
          <a:prstGeom prst="ellipse">
            <a:avLst/>
          </a:prstGeom>
          <a:solidFill>
            <a:srgbClr val="199F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3" dirty="0">
              <a:latin typeface="微软雅黑" panose="020B0503020204020204" pitchFamily="34" charset="-122"/>
            </a:endParaRPr>
          </a:p>
        </p:txBody>
      </p:sp>
      <p:sp>
        <p:nvSpPr>
          <p:cNvPr id="18" name="PA-出自【趣你的PPT】(微信:qunideppt)：最优质的PPT资源库"/>
          <p:cNvSpPr txBox="1"/>
          <p:nvPr>
            <p:custDataLst>
              <p:tags r:id="rId8"/>
            </p:custDataLst>
          </p:nvPr>
        </p:nvSpPr>
        <p:spPr>
          <a:xfrm>
            <a:off x="6835425" y="1990909"/>
            <a:ext cx="3736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01</a:t>
            </a:r>
          </a:p>
        </p:txBody>
      </p:sp>
      <p:sp>
        <p:nvSpPr>
          <p:cNvPr id="23" name="PA-出自【趣你的PPT】(微信:qunideppt)：最优质的PPT资源库"/>
          <p:cNvSpPr/>
          <p:nvPr>
            <p:custDataLst>
              <p:tags r:id="rId9"/>
            </p:custDataLst>
          </p:nvPr>
        </p:nvSpPr>
        <p:spPr>
          <a:xfrm>
            <a:off x="6788450" y="2899742"/>
            <a:ext cx="476122" cy="476122"/>
          </a:xfrm>
          <a:prstGeom prst="ellipse">
            <a:avLst/>
          </a:prstGeom>
          <a:solidFill>
            <a:srgbClr val="40404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3" dirty="0">
              <a:latin typeface="微软雅黑" panose="020B0503020204020204" pitchFamily="34" charset="-122"/>
            </a:endParaRPr>
          </a:p>
        </p:txBody>
      </p:sp>
      <p:sp>
        <p:nvSpPr>
          <p:cNvPr id="24" name="PA-出自【趣你的PPT】(微信:qunideppt)：最优质的PPT资源库"/>
          <p:cNvSpPr txBox="1"/>
          <p:nvPr>
            <p:custDataLst>
              <p:tags r:id="rId10"/>
            </p:custDataLst>
          </p:nvPr>
        </p:nvSpPr>
        <p:spPr>
          <a:xfrm>
            <a:off x="6835425" y="2999307"/>
            <a:ext cx="3736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9" name="PA-出自【趣你的PPT】(微信:qunideppt)：最优质的PPT资源库"/>
          <p:cNvSpPr/>
          <p:nvPr>
            <p:custDataLst>
              <p:tags r:id="rId11"/>
            </p:custDataLst>
          </p:nvPr>
        </p:nvSpPr>
        <p:spPr>
          <a:xfrm>
            <a:off x="6788450" y="4932342"/>
            <a:ext cx="476122" cy="476122"/>
          </a:xfrm>
          <a:prstGeom prst="ellipse">
            <a:avLst/>
          </a:prstGeom>
          <a:solidFill>
            <a:srgbClr val="40404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3" dirty="0">
              <a:latin typeface="微软雅黑" panose="020B0503020204020204" pitchFamily="34" charset="-122"/>
            </a:endParaRPr>
          </a:p>
        </p:txBody>
      </p:sp>
      <p:sp>
        <p:nvSpPr>
          <p:cNvPr id="30" name="PA-出自【趣你的PPT】(微信:qunideppt)：最优质的PPT资源库"/>
          <p:cNvSpPr txBox="1"/>
          <p:nvPr>
            <p:custDataLst>
              <p:tags r:id="rId12"/>
            </p:custDataLst>
          </p:nvPr>
        </p:nvSpPr>
        <p:spPr>
          <a:xfrm>
            <a:off x="6851528" y="5029265"/>
            <a:ext cx="3736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04</a:t>
            </a:r>
          </a:p>
        </p:txBody>
      </p:sp>
      <p:sp>
        <p:nvSpPr>
          <p:cNvPr id="35" name="PA-出自【趣你的PPT】(微信:qunideppt)：最优质的PPT资源库"/>
          <p:cNvSpPr/>
          <p:nvPr>
            <p:custDataLst>
              <p:tags r:id="rId13"/>
            </p:custDataLst>
          </p:nvPr>
        </p:nvSpPr>
        <p:spPr>
          <a:xfrm>
            <a:off x="6788450" y="3916043"/>
            <a:ext cx="476122" cy="476122"/>
          </a:xfrm>
          <a:prstGeom prst="ellipse">
            <a:avLst/>
          </a:prstGeom>
          <a:solidFill>
            <a:srgbClr val="199F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3" dirty="0">
              <a:latin typeface="微软雅黑" panose="020B0503020204020204" pitchFamily="34" charset="-122"/>
            </a:endParaRPr>
          </a:p>
        </p:txBody>
      </p:sp>
      <p:sp>
        <p:nvSpPr>
          <p:cNvPr id="36" name="PA-出自【趣你的PPT】(微信:qunideppt)：最优质的PPT资源库"/>
          <p:cNvSpPr txBox="1"/>
          <p:nvPr>
            <p:custDataLst>
              <p:tags r:id="rId14"/>
            </p:custDataLst>
          </p:nvPr>
        </p:nvSpPr>
        <p:spPr>
          <a:xfrm>
            <a:off x="6835425" y="4023510"/>
            <a:ext cx="3736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03</a:t>
            </a:r>
          </a:p>
        </p:txBody>
      </p:sp>
      <p:sp>
        <p:nvSpPr>
          <p:cNvPr id="38" name="PA-出自【趣你的PPT】(微信:qunideppt)：最优质的PPT资源库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842880" y="4789210"/>
            <a:ext cx="4622976" cy="894807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在整个开发过程中，我们遇到了非常多的困难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  <a:defRPr/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克服困难，不断前进，才有了我们今天的成果</a:t>
            </a:r>
          </a:p>
        </p:txBody>
      </p:sp>
      <p:sp>
        <p:nvSpPr>
          <p:cNvPr id="33" name="PA-出自【趣你的PPT】(微信:qunideppt)：最优质的PPT资源库"/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7311551" y="2915834"/>
            <a:ext cx="3600293" cy="560765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版本管理问题</a:t>
            </a:r>
          </a:p>
        </p:txBody>
      </p:sp>
      <p:sp>
        <p:nvSpPr>
          <p:cNvPr id="37" name="PA-出自【趣你的PPT】(微信:qunideppt)：最优质的PPT资源库"/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7311551" y="3881626"/>
            <a:ext cx="3600293" cy="79230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、注释隐藏等功能实现难度较大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PA-出自【趣你的PPT】(微信:qunideppt)：最优质的PPT资源库"/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7311547" y="4968795"/>
            <a:ext cx="3600293" cy="560765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低估了测试、整合的难度</a:t>
            </a:r>
          </a:p>
        </p:txBody>
      </p:sp>
      <p:sp>
        <p:nvSpPr>
          <p:cNvPr id="25" name="PA-文本框 24">
            <a:extLst>
              <a:ext uri="{FF2B5EF4-FFF2-40B4-BE49-F238E27FC236}">
                <a16:creationId xmlns:a16="http://schemas.microsoft.com/office/drawing/2014/main" id="{67060AD7-6F2D-4514-90A7-705F1DEAE127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63812" y="239375"/>
            <a:ext cx="188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FCD0AD-4A12-4DA9-A7D6-8466CC7ADCC4}"/>
              </a:ext>
            </a:extLst>
          </p:cNvPr>
          <p:cNvSpPr txBox="1"/>
          <p:nvPr/>
        </p:nvSpPr>
        <p:spPr>
          <a:xfrm>
            <a:off x="7391060" y="1889205"/>
            <a:ext cx="1554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配置问题</a:t>
            </a:r>
          </a:p>
        </p:txBody>
      </p:sp>
    </p:spTree>
    <p:extLst>
      <p:ext uri="{BB962C8B-B14F-4D97-AF65-F5344CB8AC3E}">
        <p14:creationId xmlns:p14="http://schemas.microsoft.com/office/powerpoint/2010/main" val="2038390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-出自【趣你的PPT】(微信:qunideppt)：最优质的PPT资源库"/>
          <p:cNvSpPr>
            <a:spLocks/>
          </p:cNvSpPr>
          <p:nvPr>
            <p:custDataLst>
              <p:tags r:id="rId1"/>
            </p:custDataLst>
          </p:nvPr>
        </p:nvSpPr>
        <p:spPr bwMode="auto">
          <a:xfrm rot="20791526">
            <a:off x="6688291" y="3575798"/>
            <a:ext cx="1849259" cy="1813952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240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4" name="PA-出自【趣你的PPT】(微信:qunideppt)：最优质的PPT资源库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7010400" y="1755052"/>
            <a:ext cx="251968" cy="251968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10" name="PA-出自【趣你的PPT】(微信:qunideppt)：最优质的PPT资源库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421632" y="1866200"/>
            <a:ext cx="251968" cy="25196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12" name="PA-出自【趣你的PPT】(微信:qunideppt)：最优质的PPT资源库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8346991" y="3422395"/>
            <a:ext cx="251968" cy="25196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15" name="PA-出自【趣你的PPT】(微信:qunideppt)：最优质的PPT资源库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348559" y="4362647"/>
            <a:ext cx="1485605" cy="2495354"/>
          </a:xfrm>
          <a:custGeom>
            <a:avLst/>
            <a:gdLst>
              <a:gd name="T0" fmla="*/ 558 w 679"/>
              <a:gd name="T1" fmla="*/ 887 h 887"/>
              <a:gd name="T2" fmla="*/ 517 w 679"/>
              <a:gd name="T3" fmla="*/ 546 h 887"/>
              <a:gd name="T4" fmla="*/ 669 w 679"/>
              <a:gd name="T5" fmla="*/ 191 h 887"/>
              <a:gd name="T6" fmla="*/ 593 w 679"/>
              <a:gd name="T7" fmla="*/ 207 h 887"/>
              <a:gd name="T8" fmla="*/ 451 w 679"/>
              <a:gd name="T9" fmla="*/ 310 h 887"/>
              <a:gd name="T10" fmla="*/ 331 w 679"/>
              <a:gd name="T11" fmla="*/ 25 h 887"/>
              <a:gd name="T12" fmla="*/ 319 w 679"/>
              <a:gd name="T13" fmla="*/ 214 h 887"/>
              <a:gd name="T14" fmla="*/ 199 w 679"/>
              <a:gd name="T15" fmla="*/ 139 h 887"/>
              <a:gd name="T16" fmla="*/ 110 w 679"/>
              <a:gd name="T17" fmla="*/ 71 h 887"/>
              <a:gd name="T18" fmla="*/ 216 w 679"/>
              <a:gd name="T19" fmla="*/ 311 h 887"/>
              <a:gd name="T20" fmla="*/ 40 w 679"/>
              <a:gd name="T21" fmla="*/ 150 h 887"/>
              <a:gd name="T22" fmla="*/ 37 w 679"/>
              <a:gd name="T23" fmla="*/ 224 h 887"/>
              <a:gd name="T24" fmla="*/ 180 w 679"/>
              <a:gd name="T25" fmla="*/ 388 h 887"/>
              <a:gd name="T26" fmla="*/ 44 w 679"/>
              <a:gd name="T27" fmla="*/ 317 h 887"/>
              <a:gd name="T28" fmla="*/ 85 w 679"/>
              <a:gd name="T29" fmla="*/ 408 h 887"/>
              <a:gd name="T30" fmla="*/ 303 w 679"/>
              <a:gd name="T31" fmla="*/ 668 h 887"/>
              <a:gd name="T32" fmla="*/ 275 w 679"/>
              <a:gd name="T33" fmla="*/ 887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79" h="887">
                <a:moveTo>
                  <a:pt x="558" y="887"/>
                </a:moveTo>
                <a:cubicBezTo>
                  <a:pt x="558" y="887"/>
                  <a:pt x="455" y="806"/>
                  <a:pt x="517" y="546"/>
                </a:cubicBezTo>
                <a:cubicBezTo>
                  <a:pt x="580" y="285"/>
                  <a:pt x="679" y="231"/>
                  <a:pt x="669" y="191"/>
                </a:cubicBezTo>
                <a:cubicBezTo>
                  <a:pt x="660" y="151"/>
                  <a:pt x="609" y="170"/>
                  <a:pt x="593" y="207"/>
                </a:cubicBezTo>
                <a:cubicBezTo>
                  <a:pt x="577" y="243"/>
                  <a:pt x="512" y="323"/>
                  <a:pt x="451" y="310"/>
                </a:cubicBezTo>
                <a:cubicBezTo>
                  <a:pt x="391" y="297"/>
                  <a:pt x="375" y="49"/>
                  <a:pt x="331" y="25"/>
                </a:cubicBezTo>
                <a:cubicBezTo>
                  <a:pt x="287" y="0"/>
                  <a:pt x="302" y="114"/>
                  <a:pt x="319" y="214"/>
                </a:cubicBezTo>
                <a:cubicBezTo>
                  <a:pt x="336" y="313"/>
                  <a:pt x="252" y="258"/>
                  <a:pt x="199" y="139"/>
                </a:cubicBezTo>
                <a:cubicBezTo>
                  <a:pt x="146" y="20"/>
                  <a:pt x="115" y="54"/>
                  <a:pt x="110" y="71"/>
                </a:cubicBezTo>
                <a:cubicBezTo>
                  <a:pt x="104" y="88"/>
                  <a:pt x="225" y="300"/>
                  <a:pt x="216" y="311"/>
                </a:cubicBezTo>
                <a:cubicBezTo>
                  <a:pt x="208" y="321"/>
                  <a:pt x="55" y="145"/>
                  <a:pt x="40" y="150"/>
                </a:cubicBezTo>
                <a:cubicBezTo>
                  <a:pt x="26" y="155"/>
                  <a:pt x="0" y="169"/>
                  <a:pt x="37" y="224"/>
                </a:cubicBezTo>
                <a:cubicBezTo>
                  <a:pt x="73" y="280"/>
                  <a:pt x="187" y="373"/>
                  <a:pt x="180" y="388"/>
                </a:cubicBezTo>
                <a:cubicBezTo>
                  <a:pt x="173" y="404"/>
                  <a:pt x="78" y="319"/>
                  <a:pt x="44" y="317"/>
                </a:cubicBezTo>
                <a:cubicBezTo>
                  <a:pt x="9" y="315"/>
                  <a:pt x="23" y="364"/>
                  <a:pt x="85" y="408"/>
                </a:cubicBezTo>
                <a:cubicBezTo>
                  <a:pt x="147" y="452"/>
                  <a:pt x="298" y="501"/>
                  <a:pt x="303" y="668"/>
                </a:cubicBezTo>
                <a:cubicBezTo>
                  <a:pt x="308" y="835"/>
                  <a:pt x="275" y="887"/>
                  <a:pt x="275" y="887"/>
                </a:cubicBezTo>
              </a:path>
            </a:pathLst>
          </a:cu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240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18" name="PA-出自【趣你的PPT】(微信:qunideppt)：最优质的PPT资源库"/>
          <p:cNvSpPr>
            <a:spLocks/>
          </p:cNvSpPr>
          <p:nvPr>
            <p:custDataLst>
              <p:tags r:id="rId6"/>
            </p:custDataLst>
          </p:nvPr>
        </p:nvSpPr>
        <p:spPr bwMode="auto">
          <a:xfrm rot="677462">
            <a:off x="3585972" y="3330868"/>
            <a:ext cx="1841843" cy="1948104"/>
          </a:xfrm>
          <a:custGeom>
            <a:avLst/>
            <a:gdLst>
              <a:gd name="T0" fmla="*/ 966 w 970"/>
              <a:gd name="T1" fmla="*/ 703 h 1025"/>
              <a:gd name="T2" fmla="*/ 0 w 970"/>
              <a:gd name="T3" fmla="*/ 498 h 1025"/>
              <a:gd name="T4" fmla="*/ 970 w 970"/>
              <a:gd name="T5" fmla="*/ 620 h 1025"/>
              <a:gd name="T6" fmla="*/ 445 w 970"/>
              <a:gd name="T7" fmla="*/ 543 h 1025"/>
              <a:gd name="T8" fmla="*/ 966 w 970"/>
              <a:gd name="T9" fmla="*/ 703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0" h="1025">
                <a:moveTo>
                  <a:pt x="966" y="703"/>
                </a:moveTo>
                <a:cubicBezTo>
                  <a:pt x="966" y="703"/>
                  <a:pt x="507" y="1025"/>
                  <a:pt x="0" y="498"/>
                </a:cubicBezTo>
                <a:cubicBezTo>
                  <a:pt x="0" y="498"/>
                  <a:pt x="568" y="0"/>
                  <a:pt x="970" y="620"/>
                </a:cubicBezTo>
                <a:cubicBezTo>
                  <a:pt x="970" y="620"/>
                  <a:pt x="598" y="611"/>
                  <a:pt x="445" y="543"/>
                </a:cubicBezTo>
                <a:cubicBezTo>
                  <a:pt x="445" y="543"/>
                  <a:pt x="778" y="726"/>
                  <a:pt x="966" y="703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240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16" name="PA-出自【趣你的PPT】(微信:qunideppt)：最优质的PPT资源库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435163" y="2112127"/>
            <a:ext cx="2660653" cy="2515720"/>
          </a:xfrm>
          <a:custGeom>
            <a:avLst/>
            <a:gdLst>
              <a:gd name="T0" fmla="*/ 388 w 1261"/>
              <a:gd name="T1" fmla="*/ 1185 h 1192"/>
              <a:gd name="T2" fmla="*/ 659 w 1261"/>
              <a:gd name="T3" fmla="*/ 0 h 1192"/>
              <a:gd name="T4" fmla="*/ 490 w 1261"/>
              <a:gd name="T5" fmla="*/ 1192 h 1192"/>
              <a:gd name="T6" fmla="*/ 595 w 1261"/>
              <a:gd name="T7" fmla="*/ 548 h 1192"/>
              <a:gd name="T8" fmla="*/ 388 w 1261"/>
              <a:gd name="T9" fmla="*/ 1185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1" h="1192">
                <a:moveTo>
                  <a:pt x="388" y="1185"/>
                </a:moveTo>
                <a:cubicBezTo>
                  <a:pt x="388" y="1185"/>
                  <a:pt x="0" y="615"/>
                  <a:pt x="659" y="0"/>
                </a:cubicBezTo>
                <a:cubicBezTo>
                  <a:pt x="659" y="0"/>
                  <a:pt x="1261" y="710"/>
                  <a:pt x="490" y="1192"/>
                </a:cubicBezTo>
                <a:cubicBezTo>
                  <a:pt x="490" y="1192"/>
                  <a:pt x="508" y="734"/>
                  <a:pt x="595" y="548"/>
                </a:cubicBezTo>
                <a:cubicBezTo>
                  <a:pt x="595" y="548"/>
                  <a:pt x="363" y="953"/>
                  <a:pt x="388" y="1185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240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19" name="PA-出自【趣你的PPT】(微信:qunideppt)：最优质的PPT资源库"/>
          <p:cNvSpPr>
            <a:spLocks/>
          </p:cNvSpPr>
          <p:nvPr>
            <p:custDataLst>
              <p:tags r:id="rId8"/>
            </p:custDataLst>
          </p:nvPr>
        </p:nvSpPr>
        <p:spPr bwMode="auto">
          <a:xfrm rot="355503">
            <a:off x="4374813" y="2313214"/>
            <a:ext cx="2120703" cy="2211695"/>
          </a:xfrm>
          <a:custGeom>
            <a:avLst/>
            <a:gdLst>
              <a:gd name="T0" fmla="*/ 594 w 968"/>
              <a:gd name="T1" fmla="*/ 1009 h 1009"/>
              <a:gd name="T2" fmla="*/ 142 w 968"/>
              <a:gd name="T3" fmla="*/ 0 h 1009"/>
              <a:gd name="T4" fmla="*/ 671 w 968"/>
              <a:gd name="T5" fmla="*/ 958 h 1009"/>
              <a:gd name="T6" fmla="*/ 395 w 968"/>
              <a:gd name="T7" fmla="*/ 433 h 1009"/>
              <a:gd name="T8" fmla="*/ 594 w 968"/>
              <a:gd name="T9" fmla="*/ 1009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" h="1009">
                <a:moveTo>
                  <a:pt x="594" y="1009"/>
                </a:moveTo>
                <a:cubicBezTo>
                  <a:pt x="594" y="1009"/>
                  <a:pt x="0" y="806"/>
                  <a:pt x="142" y="0"/>
                </a:cubicBezTo>
                <a:cubicBezTo>
                  <a:pt x="142" y="0"/>
                  <a:pt x="968" y="186"/>
                  <a:pt x="671" y="958"/>
                </a:cubicBezTo>
                <a:cubicBezTo>
                  <a:pt x="671" y="958"/>
                  <a:pt x="435" y="615"/>
                  <a:pt x="395" y="433"/>
                </a:cubicBezTo>
                <a:cubicBezTo>
                  <a:pt x="395" y="433"/>
                  <a:pt x="449" y="854"/>
                  <a:pt x="594" y="1009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240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11" name="PA-出自【趣你的PPT】(微信:qunideppt)：最优质的PPT资源库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3581400" y="3630338"/>
            <a:ext cx="251968" cy="251968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0" name="PA-出自【趣你的PPT】(微信:qunideppt)：最优质的PPT资源库"/>
          <p:cNvSpPr/>
          <p:nvPr>
            <p:custDataLst>
              <p:tags r:id="rId10"/>
            </p:custDataLst>
          </p:nvPr>
        </p:nvSpPr>
        <p:spPr>
          <a:xfrm>
            <a:off x="6519337" y="2480276"/>
            <a:ext cx="508883" cy="5088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PA-出自【趣你的PPT】(微信:qunideppt)：最优质的PPT资源库"/>
          <p:cNvSpPr/>
          <p:nvPr>
            <p:custDataLst>
              <p:tags r:id="rId11"/>
            </p:custDataLst>
          </p:nvPr>
        </p:nvSpPr>
        <p:spPr>
          <a:xfrm>
            <a:off x="7753811" y="3865372"/>
            <a:ext cx="452928" cy="4529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2" name="PA-出自【趣你的PPT】(微信:qunideppt)：最优质的PPT资源库"/>
          <p:cNvSpPr/>
          <p:nvPr>
            <p:custDataLst>
              <p:tags r:id="rId12"/>
            </p:custDataLst>
          </p:nvPr>
        </p:nvSpPr>
        <p:spPr>
          <a:xfrm>
            <a:off x="4794284" y="2527136"/>
            <a:ext cx="508883" cy="5088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3" name="PA-出自【趣你的PPT】(微信:qunideppt)：最优质的PPT资源库"/>
          <p:cNvSpPr/>
          <p:nvPr>
            <p:custDataLst>
              <p:tags r:id="rId13"/>
            </p:custDataLst>
          </p:nvPr>
        </p:nvSpPr>
        <p:spPr>
          <a:xfrm>
            <a:off x="3867104" y="4010832"/>
            <a:ext cx="452928" cy="4529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40" name="PA-出自【趣你的PPT】(微信:qunideppt)：最优质的PPT资源库"/>
          <p:cNvSpPr txBox="1"/>
          <p:nvPr>
            <p:custDataLst>
              <p:tags r:id="rId14"/>
            </p:custDataLst>
          </p:nvPr>
        </p:nvSpPr>
        <p:spPr>
          <a:xfrm>
            <a:off x="7284187" y="1637239"/>
            <a:ext cx="2610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高难度功能</a:t>
            </a:r>
          </a:p>
        </p:txBody>
      </p:sp>
      <p:sp>
        <p:nvSpPr>
          <p:cNvPr id="41" name="PA-出自【趣你的PPT】(微信:qunideppt)：最优质的PPT资源库"/>
          <p:cNvSpPr txBox="1"/>
          <p:nvPr>
            <p:custDataLst>
              <p:tags r:id="rId15"/>
            </p:custDataLst>
          </p:nvPr>
        </p:nvSpPr>
        <p:spPr>
          <a:xfrm>
            <a:off x="7380178" y="2105466"/>
            <a:ext cx="2750794" cy="10874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25000"/>
              <a:defRPr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多熬夜</a:t>
            </a:r>
            <a:endParaRPr lang="en-US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43" name="PA-出自【趣你的PPT】(微信:qunideppt)：最优质的PPT资源库"/>
          <p:cNvSpPr txBox="1"/>
          <p:nvPr>
            <p:custDataLst>
              <p:tags r:id="rId16"/>
            </p:custDataLst>
          </p:nvPr>
        </p:nvSpPr>
        <p:spPr>
          <a:xfrm>
            <a:off x="1811045" y="1762283"/>
            <a:ext cx="2610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版本管理问题</a:t>
            </a:r>
          </a:p>
        </p:txBody>
      </p:sp>
      <p:sp>
        <p:nvSpPr>
          <p:cNvPr id="44" name="PA-出自【趣你的PPT】(微信:qunideppt)：最优质的PPT资源库"/>
          <p:cNvSpPr txBox="1"/>
          <p:nvPr>
            <p:custDataLst>
              <p:tags r:id="rId17"/>
            </p:custDataLst>
          </p:nvPr>
        </p:nvSpPr>
        <p:spPr>
          <a:xfrm>
            <a:off x="1631485" y="2293775"/>
            <a:ext cx="2719579" cy="11718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lnSpc>
                <a:spcPct val="120000"/>
              </a:lnSpc>
              <a:spcAft>
                <a:spcPts val="600"/>
              </a:spcAft>
              <a:buSzPct val="25000"/>
              <a:defRPr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采用云端存储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algn="r">
              <a:lnSpc>
                <a:spcPct val="120000"/>
              </a:lnSpc>
              <a:spcAft>
                <a:spcPts val="600"/>
              </a:spcAft>
              <a:buSzPct val="25000"/>
              <a:defRPr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专人维护整合</a:t>
            </a:r>
            <a:endParaRPr lang="en-US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46" name="PA-出自【趣你的PPT】(微信:qunideppt)：最优质的PPT资源库"/>
          <p:cNvSpPr txBox="1"/>
          <p:nvPr>
            <p:custDataLst>
              <p:tags r:id="rId18"/>
            </p:custDataLst>
          </p:nvPr>
        </p:nvSpPr>
        <p:spPr>
          <a:xfrm>
            <a:off x="8672441" y="3277573"/>
            <a:ext cx="2610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测试与整合</a:t>
            </a:r>
          </a:p>
        </p:txBody>
      </p:sp>
      <p:sp>
        <p:nvSpPr>
          <p:cNvPr id="47" name="PA-出自【趣你的PPT】(微信:qunideppt)：最优质的PPT资源库"/>
          <p:cNvSpPr txBox="1"/>
          <p:nvPr>
            <p:custDataLst>
              <p:tags r:id="rId19"/>
            </p:custDataLst>
          </p:nvPr>
        </p:nvSpPr>
        <p:spPr>
          <a:xfrm>
            <a:off x="8755575" y="3921215"/>
            <a:ext cx="2748208" cy="2194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25000"/>
              <a:defRPr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当你把程序写出一坨谢特，但仍然能运行工作时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.jpg</a:t>
            </a:r>
            <a:endParaRPr lang="en-US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49" name="PA-出自【趣你的PPT】(微信:qunideppt)：最优质的PPT资源库"/>
          <p:cNvSpPr txBox="1"/>
          <p:nvPr>
            <p:custDataLst>
              <p:tags r:id="rId20"/>
            </p:custDataLst>
          </p:nvPr>
        </p:nvSpPr>
        <p:spPr>
          <a:xfrm>
            <a:off x="960018" y="3496598"/>
            <a:ext cx="2610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altLang="zh-CN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配置问题</a:t>
            </a:r>
          </a:p>
        </p:txBody>
      </p:sp>
      <p:sp>
        <p:nvSpPr>
          <p:cNvPr id="50" name="PA-出自【趣你的PPT】(微信:qunideppt)：最优质的PPT资源库"/>
          <p:cNvSpPr txBox="1"/>
          <p:nvPr>
            <p:custDataLst>
              <p:tags r:id="rId21"/>
            </p:custDataLst>
          </p:nvPr>
        </p:nvSpPr>
        <p:spPr>
          <a:xfrm>
            <a:off x="698655" y="4091836"/>
            <a:ext cx="2768059" cy="172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lnSpc>
                <a:spcPct val="120000"/>
              </a:lnSpc>
              <a:spcAft>
                <a:spcPts val="600"/>
              </a:spcAft>
              <a:buSzPct val="25000"/>
              <a:defRPr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统一版本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 algn="r">
              <a:lnSpc>
                <a:spcPct val="120000"/>
              </a:lnSpc>
              <a:spcAft>
                <a:spcPts val="600"/>
              </a:spcAft>
              <a:buSzPct val="25000"/>
              <a:defRPr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统一配置外部库</a:t>
            </a:r>
            <a:endParaRPr lang="en-US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34" name="PA-文本框 33">
            <a:extLst>
              <a:ext uri="{FF2B5EF4-FFF2-40B4-BE49-F238E27FC236}">
                <a16:creationId xmlns:a16="http://schemas.microsoft.com/office/drawing/2014/main" id="{6410F36F-9721-4DC3-B92D-8BCA34DE9701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363812" y="239375"/>
            <a:ext cx="15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解决过程</a:t>
            </a:r>
          </a:p>
        </p:txBody>
      </p:sp>
      <p:pic>
        <p:nvPicPr>
          <p:cNvPr id="1026" name="Picture 2" descr="http://zkres1.myzaker.com/202006/5ee07b778e9f09520209f25f_1024.jpg">
            <a:extLst>
              <a:ext uri="{FF2B5EF4-FFF2-40B4-BE49-F238E27FC236}">
                <a16:creationId xmlns:a16="http://schemas.microsoft.com/office/drawing/2014/main" id="{E123F0BB-7C3F-487C-94E1-2F8B99FF3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0"/>
            <a:ext cx="4997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16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10" grpId="0" animBg="1"/>
      <p:bldP spid="12" grpId="0" animBg="1"/>
      <p:bldP spid="18" grpId="0" animBg="1"/>
      <p:bldP spid="16" grpId="0" animBg="1"/>
      <p:bldP spid="19" grpId="0" animBg="1"/>
      <p:bldP spid="11" grpId="0" animBg="1"/>
      <p:bldP spid="30" grpId="0" animBg="1"/>
      <p:bldP spid="31" grpId="0" animBg="1"/>
      <p:bldP spid="32" grpId="0" animBg="1"/>
      <p:bldP spid="33" grpId="0" animBg="1"/>
      <p:bldP spid="40" grpId="0"/>
      <p:bldP spid="41" grpId="0"/>
      <p:bldP spid="43" grpId="0"/>
      <p:bldP spid="44" grpId="0"/>
      <p:bldP spid="46" grpId="0"/>
      <p:bldP spid="47" grpId="0"/>
      <p:bldP spid="49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>
            <a:extLst>
              <a:ext uri="{FF2B5EF4-FFF2-40B4-BE49-F238E27FC236}">
                <a16:creationId xmlns:a16="http://schemas.microsoft.com/office/drawing/2014/main" id="{4D9CFD60-AC89-45A3-AC04-11A0D258710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223208" y="660954"/>
            <a:ext cx="374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4800" b="1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文本框 5">
            <a:extLst>
              <a:ext uri="{FF2B5EF4-FFF2-40B4-BE49-F238E27FC236}">
                <a16:creationId xmlns:a16="http://schemas.microsoft.com/office/drawing/2014/main" id="{C0236BE2-1412-4183-83B2-1E49545D51A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153319" y="2099821"/>
            <a:ext cx="3462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</a:p>
        </p:txBody>
      </p:sp>
      <p:sp>
        <p:nvSpPr>
          <p:cNvPr id="10" name="PA-文本框 9">
            <a:extLst>
              <a:ext uri="{FF2B5EF4-FFF2-40B4-BE49-F238E27FC236}">
                <a16:creationId xmlns:a16="http://schemas.microsoft.com/office/drawing/2014/main" id="{A2E67B59-47C1-4080-BDCE-EEA3905CB0F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167747" y="2099821"/>
            <a:ext cx="1891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8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-文本框 11">
            <a:extLst>
              <a:ext uri="{FF2B5EF4-FFF2-40B4-BE49-F238E27FC236}">
                <a16:creationId xmlns:a16="http://schemas.microsoft.com/office/drawing/2014/main" id="{68518423-CE38-412B-99DF-387D8E9F43B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158819" y="3230915"/>
            <a:ext cx="3462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13" name="PA-文本框 12">
            <a:extLst>
              <a:ext uri="{FF2B5EF4-FFF2-40B4-BE49-F238E27FC236}">
                <a16:creationId xmlns:a16="http://schemas.microsoft.com/office/drawing/2014/main" id="{EA499FB3-4F82-4608-A66D-D22A623F8A3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173247" y="3230915"/>
            <a:ext cx="1891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8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文本框 14">
            <a:extLst>
              <a:ext uri="{FF2B5EF4-FFF2-40B4-BE49-F238E27FC236}">
                <a16:creationId xmlns:a16="http://schemas.microsoft.com/office/drawing/2014/main" id="{5F840F37-1593-4AEF-B970-F96C5172299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158819" y="4361354"/>
            <a:ext cx="3462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功能细节</a:t>
            </a:r>
          </a:p>
        </p:txBody>
      </p:sp>
      <p:sp>
        <p:nvSpPr>
          <p:cNvPr id="16" name="PA-文本框 15">
            <a:extLst>
              <a:ext uri="{FF2B5EF4-FFF2-40B4-BE49-F238E27FC236}">
                <a16:creationId xmlns:a16="http://schemas.microsoft.com/office/drawing/2014/main" id="{88D10B15-B64E-49B3-8BDD-821CAB1D62E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173247" y="4361354"/>
            <a:ext cx="1891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8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A-文本框 17">
            <a:extLst>
              <a:ext uri="{FF2B5EF4-FFF2-40B4-BE49-F238E27FC236}">
                <a16:creationId xmlns:a16="http://schemas.microsoft.com/office/drawing/2014/main" id="{8B82EBBE-9770-4A15-A230-731468021D8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158819" y="5491794"/>
            <a:ext cx="3462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总结分析</a:t>
            </a:r>
          </a:p>
        </p:txBody>
      </p:sp>
      <p:sp>
        <p:nvSpPr>
          <p:cNvPr id="19" name="PA-文本框 18">
            <a:extLst>
              <a:ext uri="{FF2B5EF4-FFF2-40B4-BE49-F238E27FC236}">
                <a16:creationId xmlns:a16="http://schemas.microsoft.com/office/drawing/2014/main" id="{2D020C6C-50F7-4926-B521-781C741CBC1C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173247" y="5491794"/>
            <a:ext cx="1891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8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815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文本框 5">
            <a:extLst>
              <a:ext uri="{FF2B5EF4-FFF2-40B4-BE49-F238E27FC236}">
                <a16:creationId xmlns:a16="http://schemas.microsoft.com/office/drawing/2014/main" id="{C0236BE2-1412-4183-83B2-1E49545D51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23624" y="3004798"/>
            <a:ext cx="814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  <p:sp>
        <p:nvSpPr>
          <p:cNvPr id="7" name="PA-文本框 6">
            <a:extLst>
              <a:ext uri="{FF2B5EF4-FFF2-40B4-BE49-F238E27FC236}">
                <a16:creationId xmlns:a16="http://schemas.microsoft.com/office/drawing/2014/main" id="{BDDE2803-1B61-4B4D-BA5B-67BCDEB37A1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356701" y="3846656"/>
            <a:ext cx="747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err="1">
                <a:solidFill>
                  <a:srgbClr val="3D3C4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NoCodeNoDie</a:t>
            </a:r>
            <a:r>
              <a:rPr lang="en-US" altLang="zh-CN" dirty="0">
                <a:solidFill>
                  <a:srgbClr val="3D3C4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 NIDE  Final Report</a:t>
            </a:r>
          </a:p>
        </p:txBody>
      </p:sp>
      <p:sp>
        <p:nvSpPr>
          <p:cNvPr id="9" name="PA-文本框 8">
            <a:extLst>
              <a:ext uri="{FF2B5EF4-FFF2-40B4-BE49-F238E27FC236}">
                <a16:creationId xmlns:a16="http://schemas.microsoft.com/office/drawing/2014/main" id="{4D9CFD60-AC89-45A3-AC04-11A0D258710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223208" y="2173801"/>
            <a:ext cx="374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3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文本框 5">
            <a:extLst>
              <a:ext uri="{FF2B5EF4-FFF2-40B4-BE49-F238E27FC236}">
                <a16:creationId xmlns:a16="http://schemas.microsoft.com/office/drawing/2014/main" id="{C0236BE2-1412-4183-83B2-1E49545D51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23624" y="3004798"/>
            <a:ext cx="814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</a:p>
        </p:txBody>
      </p:sp>
      <p:sp>
        <p:nvSpPr>
          <p:cNvPr id="7" name="PA-文本框 6">
            <a:extLst>
              <a:ext uri="{FF2B5EF4-FFF2-40B4-BE49-F238E27FC236}">
                <a16:creationId xmlns:a16="http://schemas.microsoft.com/office/drawing/2014/main" id="{BDDE2803-1B61-4B4D-BA5B-67BCDEB37A1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82189" y="3835791"/>
            <a:ext cx="502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ACHIEVEMENT PRESENTATION</a:t>
            </a:r>
          </a:p>
        </p:txBody>
      </p:sp>
      <p:sp>
        <p:nvSpPr>
          <p:cNvPr id="9" name="PA-文本框 8">
            <a:extLst>
              <a:ext uri="{FF2B5EF4-FFF2-40B4-BE49-F238E27FC236}">
                <a16:creationId xmlns:a16="http://schemas.microsoft.com/office/drawing/2014/main" id="{4D9CFD60-AC89-45A3-AC04-11A0D258710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223208" y="2173801"/>
            <a:ext cx="374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9">
            <a:extLst>
              <a:ext uri="{FF2B5EF4-FFF2-40B4-BE49-F238E27FC236}">
                <a16:creationId xmlns:a16="http://schemas.microsoft.com/office/drawing/2014/main" id="{2D5DBCAB-A79B-4CF0-ACF8-472B72C4266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659929" y="4293673"/>
            <a:ext cx="6872140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在这一部分，我们将通过视频展示我们的成果</a:t>
            </a:r>
          </a:p>
        </p:txBody>
      </p:sp>
    </p:spTree>
    <p:extLst>
      <p:ext uri="{BB962C8B-B14F-4D97-AF65-F5344CB8AC3E}">
        <p14:creationId xmlns:p14="http://schemas.microsoft.com/office/powerpoint/2010/main" val="281648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-文本框 24">
            <a:extLst>
              <a:ext uri="{FF2B5EF4-FFF2-40B4-BE49-F238E27FC236}">
                <a16:creationId xmlns:a16="http://schemas.microsoft.com/office/drawing/2014/main" id="{2ECCD412-59DA-4D22-8B65-E0525B69BB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63813" y="239375"/>
            <a:ext cx="157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视频演示</a:t>
            </a:r>
          </a:p>
        </p:txBody>
      </p:sp>
    </p:spTree>
    <p:extLst>
      <p:ext uri="{BB962C8B-B14F-4D97-AF65-F5344CB8AC3E}">
        <p14:creationId xmlns:p14="http://schemas.microsoft.com/office/powerpoint/2010/main" val="136056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文本框 5">
            <a:extLst>
              <a:ext uri="{FF2B5EF4-FFF2-40B4-BE49-F238E27FC236}">
                <a16:creationId xmlns:a16="http://schemas.microsoft.com/office/drawing/2014/main" id="{C0236BE2-1412-4183-83B2-1E49545D51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23624" y="3004798"/>
            <a:ext cx="814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7" name="PA-文本框 6">
            <a:extLst>
              <a:ext uri="{FF2B5EF4-FFF2-40B4-BE49-F238E27FC236}">
                <a16:creationId xmlns:a16="http://schemas.microsoft.com/office/drawing/2014/main" id="{BDDE2803-1B61-4B4D-BA5B-67BCDEB37A1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82189" y="3835791"/>
            <a:ext cx="502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INTRODUCTION</a:t>
            </a:r>
          </a:p>
        </p:txBody>
      </p:sp>
      <p:sp>
        <p:nvSpPr>
          <p:cNvPr id="9" name="PA-文本框 8">
            <a:extLst>
              <a:ext uri="{FF2B5EF4-FFF2-40B4-BE49-F238E27FC236}">
                <a16:creationId xmlns:a16="http://schemas.microsoft.com/office/drawing/2014/main" id="{4D9CFD60-AC89-45A3-AC04-11A0D258710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223208" y="2173801"/>
            <a:ext cx="374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9">
            <a:extLst>
              <a:ext uri="{FF2B5EF4-FFF2-40B4-BE49-F238E27FC236}">
                <a16:creationId xmlns:a16="http://schemas.microsoft.com/office/drawing/2014/main" id="{2D5DBCAB-A79B-4CF0-ACF8-472B72C4266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659929" y="4303612"/>
            <a:ext cx="6872140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在这一部分，我们将介绍我们项目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——NIDE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83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出自【趣你的PPT】(微信:qunideppt)：最优质的PPT资源库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228697" y="1999252"/>
            <a:ext cx="1380298" cy="1443243"/>
          </a:xfrm>
          <a:custGeom>
            <a:avLst/>
            <a:gdLst>
              <a:gd name="T0" fmla="*/ 92 w 129"/>
              <a:gd name="T1" fmla="*/ 0 h 135"/>
              <a:gd name="T2" fmla="*/ 113 w 129"/>
              <a:gd name="T3" fmla="*/ 15 h 135"/>
              <a:gd name="T4" fmla="*/ 129 w 129"/>
              <a:gd name="T5" fmla="*/ 33 h 135"/>
              <a:gd name="T6" fmla="*/ 118 w 129"/>
              <a:gd name="T7" fmla="*/ 51 h 135"/>
              <a:gd name="T8" fmla="*/ 111 w 129"/>
              <a:gd name="T9" fmla="*/ 70 h 135"/>
              <a:gd name="T10" fmla="*/ 108 w 129"/>
              <a:gd name="T11" fmla="*/ 59 h 135"/>
              <a:gd name="T12" fmla="*/ 106 w 129"/>
              <a:gd name="T13" fmla="*/ 60 h 135"/>
              <a:gd name="T14" fmla="*/ 105 w 129"/>
              <a:gd name="T15" fmla="*/ 60 h 135"/>
              <a:gd name="T16" fmla="*/ 104 w 129"/>
              <a:gd name="T17" fmla="*/ 61 h 135"/>
              <a:gd name="T18" fmla="*/ 102 w 129"/>
              <a:gd name="T19" fmla="*/ 61 h 135"/>
              <a:gd name="T20" fmla="*/ 99 w 129"/>
              <a:gd name="T21" fmla="*/ 63 h 135"/>
              <a:gd name="T22" fmla="*/ 73 w 129"/>
              <a:gd name="T23" fmla="*/ 80 h 135"/>
              <a:gd name="T24" fmla="*/ 56 w 129"/>
              <a:gd name="T25" fmla="*/ 105 h 135"/>
              <a:gd name="T26" fmla="*/ 50 w 129"/>
              <a:gd name="T27" fmla="*/ 135 h 135"/>
              <a:gd name="T28" fmla="*/ 0 w 129"/>
              <a:gd name="T29" fmla="*/ 135 h 135"/>
              <a:gd name="T30" fmla="*/ 2 w 129"/>
              <a:gd name="T31" fmla="*/ 110 h 135"/>
              <a:gd name="T32" fmla="*/ 10 w 129"/>
              <a:gd name="T33" fmla="*/ 86 h 135"/>
              <a:gd name="T34" fmla="*/ 37 w 129"/>
              <a:gd name="T35" fmla="*/ 44 h 135"/>
              <a:gd name="T36" fmla="*/ 79 w 129"/>
              <a:gd name="T37" fmla="*/ 16 h 135"/>
              <a:gd name="T38" fmla="*/ 85 w 129"/>
              <a:gd name="T39" fmla="*/ 14 h 135"/>
              <a:gd name="T40" fmla="*/ 88 w 129"/>
              <a:gd name="T41" fmla="*/ 13 h 135"/>
              <a:gd name="T42" fmla="*/ 89 w 129"/>
              <a:gd name="T43" fmla="*/ 13 h 135"/>
              <a:gd name="T44" fmla="*/ 91 w 129"/>
              <a:gd name="T45" fmla="*/ 12 h 135"/>
              <a:gd name="T46" fmla="*/ 95 w 129"/>
              <a:gd name="T47" fmla="*/ 11 h 135"/>
              <a:gd name="T48" fmla="*/ 92 w 129"/>
              <a:gd name="T4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9" h="135">
                <a:moveTo>
                  <a:pt x="92" y="0"/>
                </a:moveTo>
                <a:cubicBezTo>
                  <a:pt x="100" y="5"/>
                  <a:pt x="107" y="10"/>
                  <a:pt x="113" y="15"/>
                </a:cubicBezTo>
                <a:cubicBezTo>
                  <a:pt x="119" y="21"/>
                  <a:pt x="124" y="27"/>
                  <a:pt x="129" y="33"/>
                </a:cubicBezTo>
                <a:cubicBezTo>
                  <a:pt x="124" y="39"/>
                  <a:pt x="121" y="45"/>
                  <a:pt x="118" y="51"/>
                </a:cubicBezTo>
                <a:cubicBezTo>
                  <a:pt x="115" y="57"/>
                  <a:pt x="112" y="63"/>
                  <a:pt x="111" y="70"/>
                </a:cubicBezTo>
                <a:cubicBezTo>
                  <a:pt x="108" y="59"/>
                  <a:pt x="108" y="59"/>
                  <a:pt x="108" y="59"/>
                </a:cubicBezTo>
                <a:cubicBezTo>
                  <a:pt x="107" y="60"/>
                  <a:pt x="107" y="60"/>
                  <a:pt x="106" y="60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4" y="61"/>
                  <a:pt x="104" y="61"/>
                  <a:pt x="104" y="61"/>
                </a:cubicBezTo>
                <a:cubicBezTo>
                  <a:pt x="103" y="61"/>
                  <a:pt x="103" y="61"/>
                  <a:pt x="102" y="61"/>
                </a:cubicBezTo>
                <a:cubicBezTo>
                  <a:pt x="101" y="62"/>
                  <a:pt x="100" y="62"/>
                  <a:pt x="99" y="63"/>
                </a:cubicBezTo>
                <a:cubicBezTo>
                  <a:pt x="89" y="67"/>
                  <a:pt x="80" y="72"/>
                  <a:pt x="73" y="80"/>
                </a:cubicBezTo>
                <a:cubicBezTo>
                  <a:pt x="66" y="87"/>
                  <a:pt x="60" y="96"/>
                  <a:pt x="56" y="105"/>
                </a:cubicBezTo>
                <a:cubicBezTo>
                  <a:pt x="52" y="115"/>
                  <a:pt x="50" y="125"/>
                  <a:pt x="50" y="13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27"/>
                  <a:pt x="1" y="119"/>
                  <a:pt x="2" y="110"/>
                </a:cubicBezTo>
                <a:cubicBezTo>
                  <a:pt x="4" y="102"/>
                  <a:pt x="6" y="94"/>
                  <a:pt x="10" y="86"/>
                </a:cubicBezTo>
                <a:cubicBezTo>
                  <a:pt x="16" y="70"/>
                  <a:pt x="26" y="56"/>
                  <a:pt x="37" y="44"/>
                </a:cubicBezTo>
                <a:cubicBezTo>
                  <a:pt x="49" y="32"/>
                  <a:pt x="64" y="23"/>
                  <a:pt x="79" y="16"/>
                </a:cubicBezTo>
                <a:cubicBezTo>
                  <a:pt x="81" y="15"/>
                  <a:pt x="83" y="15"/>
                  <a:pt x="85" y="14"/>
                </a:cubicBezTo>
                <a:cubicBezTo>
                  <a:pt x="86" y="14"/>
                  <a:pt x="87" y="13"/>
                  <a:pt x="88" y="13"/>
                </a:cubicBezTo>
                <a:cubicBezTo>
                  <a:pt x="89" y="13"/>
                  <a:pt x="89" y="13"/>
                  <a:pt x="89" y="13"/>
                </a:cubicBezTo>
                <a:cubicBezTo>
                  <a:pt x="90" y="12"/>
                  <a:pt x="90" y="12"/>
                  <a:pt x="91" y="12"/>
                </a:cubicBezTo>
                <a:cubicBezTo>
                  <a:pt x="92" y="12"/>
                  <a:pt x="94" y="11"/>
                  <a:pt x="95" y="11"/>
                </a:cubicBezTo>
                <a:lnTo>
                  <a:pt x="92" y="0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4" name="PA-出自【趣你的PPT】(微信:qunideppt)：最优质的PPT资源库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725896" y="2053200"/>
            <a:ext cx="1443243" cy="1375800"/>
          </a:xfrm>
          <a:custGeom>
            <a:avLst/>
            <a:gdLst>
              <a:gd name="T0" fmla="*/ 135 w 135"/>
              <a:gd name="T1" fmla="*/ 92 h 129"/>
              <a:gd name="T2" fmla="*/ 120 w 135"/>
              <a:gd name="T3" fmla="*/ 113 h 129"/>
              <a:gd name="T4" fmla="*/ 103 w 135"/>
              <a:gd name="T5" fmla="*/ 129 h 129"/>
              <a:gd name="T6" fmla="*/ 85 w 135"/>
              <a:gd name="T7" fmla="*/ 117 h 129"/>
              <a:gd name="T8" fmla="*/ 66 w 135"/>
              <a:gd name="T9" fmla="*/ 111 h 129"/>
              <a:gd name="T10" fmla="*/ 76 w 135"/>
              <a:gd name="T11" fmla="*/ 108 h 129"/>
              <a:gd name="T12" fmla="*/ 75 w 135"/>
              <a:gd name="T13" fmla="*/ 106 h 129"/>
              <a:gd name="T14" fmla="*/ 75 w 135"/>
              <a:gd name="T15" fmla="*/ 104 h 129"/>
              <a:gd name="T16" fmla="*/ 75 w 135"/>
              <a:gd name="T17" fmla="*/ 104 h 129"/>
              <a:gd name="T18" fmla="*/ 74 w 135"/>
              <a:gd name="T19" fmla="*/ 102 h 129"/>
              <a:gd name="T20" fmla="*/ 73 w 135"/>
              <a:gd name="T21" fmla="*/ 98 h 129"/>
              <a:gd name="T22" fmla="*/ 56 w 135"/>
              <a:gd name="T23" fmla="*/ 73 h 129"/>
              <a:gd name="T24" fmla="*/ 30 w 135"/>
              <a:gd name="T25" fmla="*/ 56 h 129"/>
              <a:gd name="T26" fmla="*/ 0 w 135"/>
              <a:gd name="T27" fmla="*/ 50 h 129"/>
              <a:gd name="T28" fmla="*/ 0 w 135"/>
              <a:gd name="T29" fmla="*/ 0 h 129"/>
              <a:gd name="T30" fmla="*/ 25 w 135"/>
              <a:gd name="T31" fmla="*/ 2 h 129"/>
              <a:gd name="T32" fmla="*/ 49 w 135"/>
              <a:gd name="T33" fmla="*/ 9 h 129"/>
              <a:gd name="T34" fmla="*/ 91 w 135"/>
              <a:gd name="T35" fmla="*/ 37 h 129"/>
              <a:gd name="T36" fmla="*/ 119 w 135"/>
              <a:gd name="T37" fmla="*/ 79 h 129"/>
              <a:gd name="T38" fmla="*/ 121 w 135"/>
              <a:gd name="T39" fmla="*/ 85 h 129"/>
              <a:gd name="T40" fmla="*/ 122 w 135"/>
              <a:gd name="T41" fmla="*/ 88 h 129"/>
              <a:gd name="T42" fmla="*/ 123 w 135"/>
              <a:gd name="T43" fmla="*/ 89 h 129"/>
              <a:gd name="T44" fmla="*/ 123 w 135"/>
              <a:gd name="T45" fmla="*/ 91 h 129"/>
              <a:gd name="T46" fmla="*/ 125 w 135"/>
              <a:gd name="T47" fmla="*/ 95 h 129"/>
              <a:gd name="T48" fmla="*/ 135 w 135"/>
              <a:gd name="T49" fmla="*/ 92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5" h="129">
                <a:moveTo>
                  <a:pt x="135" y="92"/>
                </a:moveTo>
                <a:cubicBezTo>
                  <a:pt x="131" y="100"/>
                  <a:pt x="126" y="107"/>
                  <a:pt x="120" y="113"/>
                </a:cubicBezTo>
                <a:cubicBezTo>
                  <a:pt x="115" y="119"/>
                  <a:pt x="109" y="124"/>
                  <a:pt x="103" y="129"/>
                </a:cubicBezTo>
                <a:cubicBezTo>
                  <a:pt x="97" y="124"/>
                  <a:pt x="91" y="120"/>
                  <a:pt x="85" y="117"/>
                </a:cubicBezTo>
                <a:cubicBezTo>
                  <a:pt x="78" y="114"/>
                  <a:pt x="72" y="112"/>
                  <a:pt x="66" y="111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76" y="107"/>
                  <a:pt x="76" y="106"/>
                  <a:pt x="75" y="106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5" y="103"/>
                  <a:pt x="74" y="103"/>
                  <a:pt x="74" y="102"/>
                </a:cubicBezTo>
                <a:cubicBezTo>
                  <a:pt x="74" y="101"/>
                  <a:pt x="73" y="100"/>
                  <a:pt x="73" y="98"/>
                </a:cubicBezTo>
                <a:cubicBezTo>
                  <a:pt x="69" y="89"/>
                  <a:pt x="63" y="80"/>
                  <a:pt x="56" y="73"/>
                </a:cubicBezTo>
                <a:cubicBezTo>
                  <a:pt x="48" y="66"/>
                  <a:pt x="40" y="60"/>
                  <a:pt x="30" y="56"/>
                </a:cubicBezTo>
                <a:cubicBezTo>
                  <a:pt x="21" y="52"/>
                  <a:pt x="10" y="50"/>
                  <a:pt x="0" y="50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17" y="0"/>
                  <a:pt x="25" y="2"/>
                </a:cubicBezTo>
                <a:cubicBezTo>
                  <a:pt x="33" y="4"/>
                  <a:pt x="41" y="6"/>
                  <a:pt x="49" y="9"/>
                </a:cubicBezTo>
                <a:cubicBezTo>
                  <a:pt x="65" y="16"/>
                  <a:pt x="79" y="25"/>
                  <a:pt x="91" y="37"/>
                </a:cubicBezTo>
                <a:cubicBezTo>
                  <a:pt x="103" y="49"/>
                  <a:pt x="113" y="63"/>
                  <a:pt x="119" y="79"/>
                </a:cubicBezTo>
                <a:cubicBezTo>
                  <a:pt x="120" y="81"/>
                  <a:pt x="121" y="83"/>
                  <a:pt x="121" y="85"/>
                </a:cubicBezTo>
                <a:cubicBezTo>
                  <a:pt x="122" y="86"/>
                  <a:pt x="122" y="87"/>
                  <a:pt x="122" y="88"/>
                </a:cubicBezTo>
                <a:cubicBezTo>
                  <a:pt x="123" y="89"/>
                  <a:pt x="123" y="89"/>
                  <a:pt x="123" y="89"/>
                </a:cubicBezTo>
                <a:cubicBezTo>
                  <a:pt x="123" y="90"/>
                  <a:pt x="123" y="90"/>
                  <a:pt x="123" y="91"/>
                </a:cubicBezTo>
                <a:cubicBezTo>
                  <a:pt x="124" y="92"/>
                  <a:pt x="124" y="93"/>
                  <a:pt x="125" y="95"/>
                </a:cubicBezTo>
                <a:lnTo>
                  <a:pt x="135" y="92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5" name="PA-出自【趣你的PPT】(微信:qunideppt)：最优质的PPT资源库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02628" y="3514432"/>
            <a:ext cx="1375800" cy="1443243"/>
          </a:xfrm>
          <a:custGeom>
            <a:avLst/>
            <a:gdLst>
              <a:gd name="T0" fmla="*/ 92 w 129"/>
              <a:gd name="T1" fmla="*/ 135 h 135"/>
              <a:gd name="T2" fmla="*/ 113 w 129"/>
              <a:gd name="T3" fmla="*/ 120 h 135"/>
              <a:gd name="T4" fmla="*/ 129 w 129"/>
              <a:gd name="T5" fmla="*/ 102 h 135"/>
              <a:gd name="T6" fmla="*/ 118 w 129"/>
              <a:gd name="T7" fmla="*/ 84 h 135"/>
              <a:gd name="T8" fmla="*/ 111 w 129"/>
              <a:gd name="T9" fmla="*/ 65 h 135"/>
              <a:gd name="T10" fmla="*/ 108 w 129"/>
              <a:gd name="T11" fmla="*/ 76 h 135"/>
              <a:gd name="T12" fmla="*/ 106 w 129"/>
              <a:gd name="T13" fmla="*/ 75 h 135"/>
              <a:gd name="T14" fmla="*/ 105 w 129"/>
              <a:gd name="T15" fmla="*/ 75 h 135"/>
              <a:gd name="T16" fmla="*/ 104 w 129"/>
              <a:gd name="T17" fmla="*/ 75 h 135"/>
              <a:gd name="T18" fmla="*/ 102 w 129"/>
              <a:gd name="T19" fmla="*/ 74 h 135"/>
              <a:gd name="T20" fmla="*/ 99 w 129"/>
              <a:gd name="T21" fmla="*/ 73 h 135"/>
              <a:gd name="T22" fmla="*/ 73 w 129"/>
              <a:gd name="T23" fmla="*/ 55 h 135"/>
              <a:gd name="T24" fmla="*/ 56 w 129"/>
              <a:gd name="T25" fmla="*/ 30 h 135"/>
              <a:gd name="T26" fmla="*/ 50 w 129"/>
              <a:gd name="T27" fmla="*/ 0 h 135"/>
              <a:gd name="T28" fmla="*/ 0 w 129"/>
              <a:gd name="T29" fmla="*/ 0 h 135"/>
              <a:gd name="T30" fmla="*/ 3 w 129"/>
              <a:gd name="T31" fmla="*/ 25 h 135"/>
              <a:gd name="T32" fmla="*/ 10 w 129"/>
              <a:gd name="T33" fmla="*/ 49 h 135"/>
              <a:gd name="T34" fmla="*/ 38 w 129"/>
              <a:gd name="T35" fmla="*/ 91 h 135"/>
              <a:gd name="T36" fmla="*/ 80 w 129"/>
              <a:gd name="T37" fmla="*/ 119 h 135"/>
              <a:gd name="T38" fmla="*/ 85 w 129"/>
              <a:gd name="T39" fmla="*/ 121 h 135"/>
              <a:gd name="T40" fmla="*/ 88 w 129"/>
              <a:gd name="T41" fmla="*/ 122 h 135"/>
              <a:gd name="T42" fmla="*/ 89 w 129"/>
              <a:gd name="T43" fmla="*/ 123 h 135"/>
              <a:gd name="T44" fmla="*/ 91 w 129"/>
              <a:gd name="T45" fmla="*/ 123 h 135"/>
              <a:gd name="T46" fmla="*/ 95 w 129"/>
              <a:gd name="T47" fmla="*/ 124 h 135"/>
              <a:gd name="T48" fmla="*/ 92 w 129"/>
              <a:gd name="T4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9" h="135">
                <a:moveTo>
                  <a:pt x="92" y="135"/>
                </a:moveTo>
                <a:cubicBezTo>
                  <a:pt x="100" y="130"/>
                  <a:pt x="107" y="126"/>
                  <a:pt x="113" y="120"/>
                </a:cubicBezTo>
                <a:cubicBezTo>
                  <a:pt x="119" y="115"/>
                  <a:pt x="125" y="109"/>
                  <a:pt x="129" y="102"/>
                </a:cubicBezTo>
                <a:cubicBezTo>
                  <a:pt x="125" y="97"/>
                  <a:pt x="121" y="91"/>
                  <a:pt x="118" y="84"/>
                </a:cubicBezTo>
                <a:cubicBezTo>
                  <a:pt x="115" y="78"/>
                  <a:pt x="113" y="72"/>
                  <a:pt x="111" y="65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108" y="76"/>
                  <a:pt x="107" y="75"/>
                  <a:pt x="106" y="75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04" y="75"/>
                  <a:pt x="104" y="75"/>
                  <a:pt x="104" y="75"/>
                </a:cubicBezTo>
                <a:cubicBezTo>
                  <a:pt x="104" y="74"/>
                  <a:pt x="103" y="74"/>
                  <a:pt x="102" y="74"/>
                </a:cubicBezTo>
                <a:cubicBezTo>
                  <a:pt x="101" y="74"/>
                  <a:pt x="100" y="73"/>
                  <a:pt x="99" y="73"/>
                </a:cubicBezTo>
                <a:cubicBezTo>
                  <a:pt x="89" y="69"/>
                  <a:pt x="81" y="63"/>
                  <a:pt x="73" y="55"/>
                </a:cubicBezTo>
                <a:cubicBezTo>
                  <a:pt x="66" y="48"/>
                  <a:pt x="60" y="39"/>
                  <a:pt x="56" y="30"/>
                </a:cubicBezTo>
                <a:cubicBezTo>
                  <a:pt x="52" y="20"/>
                  <a:pt x="50" y="10"/>
                  <a:pt x="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"/>
                  <a:pt x="1" y="17"/>
                  <a:pt x="3" y="25"/>
                </a:cubicBezTo>
                <a:cubicBezTo>
                  <a:pt x="4" y="33"/>
                  <a:pt x="7" y="41"/>
                  <a:pt x="10" y="49"/>
                </a:cubicBezTo>
                <a:cubicBezTo>
                  <a:pt x="16" y="65"/>
                  <a:pt x="26" y="79"/>
                  <a:pt x="38" y="91"/>
                </a:cubicBezTo>
                <a:cubicBezTo>
                  <a:pt x="50" y="103"/>
                  <a:pt x="64" y="113"/>
                  <a:pt x="80" y="119"/>
                </a:cubicBezTo>
                <a:cubicBezTo>
                  <a:pt x="81" y="120"/>
                  <a:pt x="83" y="121"/>
                  <a:pt x="85" y="121"/>
                </a:cubicBezTo>
                <a:cubicBezTo>
                  <a:pt x="86" y="122"/>
                  <a:pt x="87" y="122"/>
                  <a:pt x="88" y="122"/>
                </a:cubicBezTo>
                <a:cubicBezTo>
                  <a:pt x="89" y="123"/>
                  <a:pt x="89" y="123"/>
                  <a:pt x="89" y="123"/>
                </a:cubicBezTo>
                <a:cubicBezTo>
                  <a:pt x="90" y="123"/>
                  <a:pt x="91" y="123"/>
                  <a:pt x="91" y="123"/>
                </a:cubicBezTo>
                <a:cubicBezTo>
                  <a:pt x="93" y="124"/>
                  <a:pt x="94" y="124"/>
                  <a:pt x="95" y="124"/>
                </a:cubicBezTo>
                <a:lnTo>
                  <a:pt x="92" y="135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6" name="PA-出自【趣你的PPT】(微信:qunideppt)：最优质的PPT资源库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054866" y="3527914"/>
            <a:ext cx="1443243" cy="1389290"/>
          </a:xfrm>
          <a:custGeom>
            <a:avLst/>
            <a:gdLst>
              <a:gd name="T0" fmla="*/ 135 w 135"/>
              <a:gd name="T1" fmla="*/ 37 h 130"/>
              <a:gd name="T2" fmla="*/ 120 w 135"/>
              <a:gd name="T3" fmla="*/ 17 h 130"/>
              <a:gd name="T4" fmla="*/ 103 w 135"/>
              <a:gd name="T5" fmla="*/ 0 h 130"/>
              <a:gd name="T6" fmla="*/ 85 w 135"/>
              <a:gd name="T7" fmla="*/ 12 h 130"/>
              <a:gd name="T8" fmla="*/ 66 w 135"/>
              <a:gd name="T9" fmla="*/ 18 h 130"/>
              <a:gd name="T10" fmla="*/ 76 w 135"/>
              <a:gd name="T11" fmla="*/ 21 h 130"/>
              <a:gd name="T12" fmla="*/ 76 w 135"/>
              <a:gd name="T13" fmla="*/ 24 h 130"/>
              <a:gd name="T14" fmla="*/ 75 w 135"/>
              <a:gd name="T15" fmla="*/ 25 h 130"/>
              <a:gd name="T16" fmla="*/ 75 w 135"/>
              <a:gd name="T17" fmla="*/ 25 h 130"/>
              <a:gd name="T18" fmla="*/ 74 w 135"/>
              <a:gd name="T19" fmla="*/ 27 h 130"/>
              <a:gd name="T20" fmla="*/ 73 w 135"/>
              <a:gd name="T21" fmla="*/ 31 h 130"/>
              <a:gd name="T22" fmla="*/ 56 w 135"/>
              <a:gd name="T23" fmla="*/ 56 h 130"/>
              <a:gd name="T24" fmla="*/ 30 w 135"/>
              <a:gd name="T25" fmla="*/ 73 h 130"/>
              <a:gd name="T26" fmla="*/ 0 w 135"/>
              <a:gd name="T27" fmla="*/ 79 h 130"/>
              <a:gd name="T28" fmla="*/ 0 w 135"/>
              <a:gd name="T29" fmla="*/ 130 h 130"/>
              <a:gd name="T30" fmla="*/ 25 w 135"/>
              <a:gd name="T31" fmla="*/ 127 h 130"/>
              <a:gd name="T32" fmla="*/ 50 w 135"/>
              <a:gd name="T33" fmla="*/ 120 h 130"/>
              <a:gd name="T34" fmla="*/ 91 w 135"/>
              <a:gd name="T35" fmla="*/ 92 h 130"/>
              <a:gd name="T36" fmla="*/ 119 w 135"/>
              <a:gd name="T37" fmla="*/ 50 h 130"/>
              <a:gd name="T38" fmla="*/ 122 w 135"/>
              <a:gd name="T39" fmla="*/ 44 h 130"/>
              <a:gd name="T40" fmla="*/ 123 w 135"/>
              <a:gd name="T41" fmla="*/ 41 h 130"/>
              <a:gd name="T42" fmla="*/ 123 w 135"/>
              <a:gd name="T43" fmla="*/ 40 h 130"/>
              <a:gd name="T44" fmla="*/ 124 w 135"/>
              <a:gd name="T45" fmla="*/ 38 h 130"/>
              <a:gd name="T46" fmla="*/ 125 w 135"/>
              <a:gd name="T47" fmla="*/ 34 h 130"/>
              <a:gd name="T48" fmla="*/ 135 w 135"/>
              <a:gd name="T49" fmla="*/ 3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5" h="130">
                <a:moveTo>
                  <a:pt x="135" y="37"/>
                </a:moveTo>
                <a:cubicBezTo>
                  <a:pt x="131" y="30"/>
                  <a:pt x="126" y="23"/>
                  <a:pt x="120" y="17"/>
                </a:cubicBezTo>
                <a:cubicBezTo>
                  <a:pt x="115" y="10"/>
                  <a:pt x="109" y="5"/>
                  <a:pt x="103" y="0"/>
                </a:cubicBezTo>
                <a:cubicBezTo>
                  <a:pt x="97" y="5"/>
                  <a:pt x="91" y="9"/>
                  <a:pt x="85" y="12"/>
                </a:cubicBezTo>
                <a:cubicBezTo>
                  <a:pt x="79" y="15"/>
                  <a:pt x="72" y="17"/>
                  <a:pt x="66" y="18"/>
                </a:cubicBezTo>
                <a:cubicBezTo>
                  <a:pt x="76" y="21"/>
                  <a:pt x="76" y="21"/>
                  <a:pt x="76" y="21"/>
                </a:cubicBezTo>
                <a:cubicBezTo>
                  <a:pt x="76" y="22"/>
                  <a:pt x="76" y="23"/>
                  <a:pt x="76" y="24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6"/>
                  <a:pt x="75" y="27"/>
                  <a:pt x="74" y="27"/>
                </a:cubicBezTo>
                <a:cubicBezTo>
                  <a:pt x="74" y="28"/>
                  <a:pt x="74" y="30"/>
                  <a:pt x="73" y="31"/>
                </a:cubicBezTo>
                <a:cubicBezTo>
                  <a:pt x="69" y="40"/>
                  <a:pt x="63" y="49"/>
                  <a:pt x="56" y="56"/>
                </a:cubicBezTo>
                <a:cubicBezTo>
                  <a:pt x="49" y="64"/>
                  <a:pt x="40" y="69"/>
                  <a:pt x="30" y="73"/>
                </a:cubicBezTo>
                <a:cubicBezTo>
                  <a:pt x="21" y="77"/>
                  <a:pt x="11" y="79"/>
                  <a:pt x="0" y="79"/>
                </a:cubicBezTo>
                <a:cubicBezTo>
                  <a:pt x="0" y="130"/>
                  <a:pt x="0" y="130"/>
                  <a:pt x="0" y="130"/>
                </a:cubicBezTo>
                <a:cubicBezTo>
                  <a:pt x="9" y="130"/>
                  <a:pt x="17" y="129"/>
                  <a:pt x="25" y="127"/>
                </a:cubicBezTo>
                <a:cubicBezTo>
                  <a:pt x="34" y="126"/>
                  <a:pt x="42" y="123"/>
                  <a:pt x="50" y="120"/>
                </a:cubicBezTo>
                <a:cubicBezTo>
                  <a:pt x="65" y="113"/>
                  <a:pt x="79" y="104"/>
                  <a:pt x="91" y="92"/>
                </a:cubicBezTo>
                <a:cubicBezTo>
                  <a:pt x="103" y="80"/>
                  <a:pt x="113" y="66"/>
                  <a:pt x="119" y="50"/>
                </a:cubicBezTo>
                <a:cubicBezTo>
                  <a:pt x="120" y="48"/>
                  <a:pt x="121" y="46"/>
                  <a:pt x="122" y="44"/>
                </a:cubicBezTo>
                <a:cubicBezTo>
                  <a:pt x="122" y="43"/>
                  <a:pt x="122" y="42"/>
                  <a:pt x="123" y="41"/>
                </a:cubicBezTo>
                <a:cubicBezTo>
                  <a:pt x="123" y="40"/>
                  <a:pt x="123" y="40"/>
                  <a:pt x="123" y="40"/>
                </a:cubicBezTo>
                <a:cubicBezTo>
                  <a:pt x="123" y="40"/>
                  <a:pt x="123" y="39"/>
                  <a:pt x="124" y="38"/>
                </a:cubicBezTo>
                <a:cubicBezTo>
                  <a:pt x="124" y="37"/>
                  <a:pt x="124" y="36"/>
                  <a:pt x="125" y="34"/>
                </a:cubicBezTo>
                <a:lnTo>
                  <a:pt x="135" y="3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7" name="PA-出自【趣你的PPT】(微信:qunideppt)：最优质的PPT资源库"/>
          <p:cNvSpPr>
            <a:spLocks/>
          </p:cNvSpPr>
          <p:nvPr>
            <p:custDataLst>
              <p:tags r:id="rId5"/>
            </p:custDataLst>
          </p:nvPr>
        </p:nvSpPr>
        <p:spPr bwMode="auto">
          <a:xfrm flipV="1">
            <a:off x="5952618" y="1934650"/>
            <a:ext cx="1373664" cy="1429753"/>
          </a:xfrm>
          <a:custGeom>
            <a:avLst/>
            <a:gdLst>
              <a:gd name="T0" fmla="*/ 92 w 129"/>
              <a:gd name="T1" fmla="*/ 135 h 135"/>
              <a:gd name="T2" fmla="*/ 113 w 129"/>
              <a:gd name="T3" fmla="*/ 120 h 135"/>
              <a:gd name="T4" fmla="*/ 129 w 129"/>
              <a:gd name="T5" fmla="*/ 102 h 135"/>
              <a:gd name="T6" fmla="*/ 118 w 129"/>
              <a:gd name="T7" fmla="*/ 84 h 135"/>
              <a:gd name="T8" fmla="*/ 111 w 129"/>
              <a:gd name="T9" fmla="*/ 65 h 135"/>
              <a:gd name="T10" fmla="*/ 108 w 129"/>
              <a:gd name="T11" fmla="*/ 76 h 135"/>
              <a:gd name="T12" fmla="*/ 106 w 129"/>
              <a:gd name="T13" fmla="*/ 75 h 135"/>
              <a:gd name="T14" fmla="*/ 105 w 129"/>
              <a:gd name="T15" fmla="*/ 75 h 135"/>
              <a:gd name="T16" fmla="*/ 104 w 129"/>
              <a:gd name="T17" fmla="*/ 75 h 135"/>
              <a:gd name="T18" fmla="*/ 102 w 129"/>
              <a:gd name="T19" fmla="*/ 74 h 135"/>
              <a:gd name="T20" fmla="*/ 99 w 129"/>
              <a:gd name="T21" fmla="*/ 73 h 135"/>
              <a:gd name="T22" fmla="*/ 73 w 129"/>
              <a:gd name="T23" fmla="*/ 55 h 135"/>
              <a:gd name="T24" fmla="*/ 56 w 129"/>
              <a:gd name="T25" fmla="*/ 30 h 135"/>
              <a:gd name="T26" fmla="*/ 50 w 129"/>
              <a:gd name="T27" fmla="*/ 0 h 135"/>
              <a:gd name="T28" fmla="*/ 0 w 129"/>
              <a:gd name="T29" fmla="*/ 0 h 135"/>
              <a:gd name="T30" fmla="*/ 3 w 129"/>
              <a:gd name="T31" fmla="*/ 25 h 135"/>
              <a:gd name="T32" fmla="*/ 10 w 129"/>
              <a:gd name="T33" fmla="*/ 49 h 135"/>
              <a:gd name="T34" fmla="*/ 38 w 129"/>
              <a:gd name="T35" fmla="*/ 91 h 135"/>
              <a:gd name="T36" fmla="*/ 80 w 129"/>
              <a:gd name="T37" fmla="*/ 119 h 135"/>
              <a:gd name="T38" fmla="*/ 85 w 129"/>
              <a:gd name="T39" fmla="*/ 121 h 135"/>
              <a:gd name="T40" fmla="*/ 88 w 129"/>
              <a:gd name="T41" fmla="*/ 122 h 135"/>
              <a:gd name="T42" fmla="*/ 89 w 129"/>
              <a:gd name="T43" fmla="*/ 123 h 135"/>
              <a:gd name="T44" fmla="*/ 91 w 129"/>
              <a:gd name="T45" fmla="*/ 123 h 135"/>
              <a:gd name="T46" fmla="*/ 95 w 129"/>
              <a:gd name="T47" fmla="*/ 124 h 135"/>
              <a:gd name="T48" fmla="*/ 92 w 129"/>
              <a:gd name="T4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9" h="135">
                <a:moveTo>
                  <a:pt x="92" y="135"/>
                </a:moveTo>
                <a:cubicBezTo>
                  <a:pt x="100" y="130"/>
                  <a:pt x="107" y="126"/>
                  <a:pt x="113" y="120"/>
                </a:cubicBezTo>
                <a:cubicBezTo>
                  <a:pt x="119" y="115"/>
                  <a:pt x="125" y="109"/>
                  <a:pt x="129" y="102"/>
                </a:cubicBezTo>
                <a:cubicBezTo>
                  <a:pt x="125" y="97"/>
                  <a:pt x="121" y="91"/>
                  <a:pt x="118" y="84"/>
                </a:cubicBezTo>
                <a:cubicBezTo>
                  <a:pt x="115" y="78"/>
                  <a:pt x="113" y="72"/>
                  <a:pt x="111" y="65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108" y="76"/>
                  <a:pt x="107" y="75"/>
                  <a:pt x="106" y="75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04" y="75"/>
                  <a:pt x="104" y="75"/>
                  <a:pt x="104" y="75"/>
                </a:cubicBezTo>
                <a:cubicBezTo>
                  <a:pt x="104" y="74"/>
                  <a:pt x="103" y="74"/>
                  <a:pt x="102" y="74"/>
                </a:cubicBezTo>
                <a:cubicBezTo>
                  <a:pt x="101" y="74"/>
                  <a:pt x="100" y="73"/>
                  <a:pt x="99" y="73"/>
                </a:cubicBezTo>
                <a:cubicBezTo>
                  <a:pt x="89" y="69"/>
                  <a:pt x="81" y="63"/>
                  <a:pt x="73" y="55"/>
                </a:cubicBezTo>
                <a:cubicBezTo>
                  <a:pt x="66" y="48"/>
                  <a:pt x="60" y="39"/>
                  <a:pt x="56" y="30"/>
                </a:cubicBezTo>
                <a:cubicBezTo>
                  <a:pt x="52" y="20"/>
                  <a:pt x="50" y="10"/>
                  <a:pt x="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"/>
                  <a:pt x="1" y="17"/>
                  <a:pt x="3" y="25"/>
                </a:cubicBezTo>
                <a:cubicBezTo>
                  <a:pt x="4" y="33"/>
                  <a:pt x="7" y="41"/>
                  <a:pt x="10" y="49"/>
                </a:cubicBezTo>
                <a:cubicBezTo>
                  <a:pt x="16" y="65"/>
                  <a:pt x="26" y="79"/>
                  <a:pt x="38" y="91"/>
                </a:cubicBezTo>
                <a:cubicBezTo>
                  <a:pt x="50" y="103"/>
                  <a:pt x="64" y="113"/>
                  <a:pt x="80" y="119"/>
                </a:cubicBezTo>
                <a:cubicBezTo>
                  <a:pt x="81" y="120"/>
                  <a:pt x="83" y="121"/>
                  <a:pt x="85" y="121"/>
                </a:cubicBezTo>
                <a:cubicBezTo>
                  <a:pt x="86" y="122"/>
                  <a:pt x="87" y="122"/>
                  <a:pt x="88" y="122"/>
                </a:cubicBezTo>
                <a:cubicBezTo>
                  <a:pt x="89" y="123"/>
                  <a:pt x="89" y="123"/>
                  <a:pt x="89" y="123"/>
                </a:cubicBezTo>
                <a:cubicBezTo>
                  <a:pt x="90" y="123"/>
                  <a:pt x="91" y="123"/>
                  <a:pt x="91" y="123"/>
                </a:cubicBezTo>
                <a:cubicBezTo>
                  <a:pt x="93" y="124"/>
                  <a:pt x="94" y="124"/>
                  <a:pt x="95" y="124"/>
                </a:cubicBezTo>
                <a:lnTo>
                  <a:pt x="92" y="135"/>
                </a:lnTo>
                <a:close/>
              </a:path>
            </a:pathLst>
          </a:custGeom>
          <a:solidFill>
            <a:srgbClr val="199F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PA-出自【趣你的PPT】(微信:qunideppt)：最优质的PPT资源库"/>
          <p:cNvSpPr>
            <a:spLocks/>
          </p:cNvSpPr>
          <p:nvPr>
            <p:custDataLst>
              <p:tags r:id="rId6"/>
            </p:custDataLst>
          </p:nvPr>
        </p:nvSpPr>
        <p:spPr bwMode="auto">
          <a:xfrm flipV="1">
            <a:off x="7402599" y="1974734"/>
            <a:ext cx="1441002" cy="1376304"/>
          </a:xfrm>
          <a:custGeom>
            <a:avLst/>
            <a:gdLst>
              <a:gd name="T0" fmla="*/ 135 w 135"/>
              <a:gd name="T1" fmla="*/ 37 h 130"/>
              <a:gd name="T2" fmla="*/ 120 w 135"/>
              <a:gd name="T3" fmla="*/ 17 h 130"/>
              <a:gd name="T4" fmla="*/ 103 w 135"/>
              <a:gd name="T5" fmla="*/ 0 h 130"/>
              <a:gd name="T6" fmla="*/ 85 w 135"/>
              <a:gd name="T7" fmla="*/ 12 h 130"/>
              <a:gd name="T8" fmla="*/ 66 w 135"/>
              <a:gd name="T9" fmla="*/ 18 h 130"/>
              <a:gd name="T10" fmla="*/ 76 w 135"/>
              <a:gd name="T11" fmla="*/ 21 h 130"/>
              <a:gd name="T12" fmla="*/ 76 w 135"/>
              <a:gd name="T13" fmla="*/ 24 h 130"/>
              <a:gd name="T14" fmla="*/ 75 w 135"/>
              <a:gd name="T15" fmla="*/ 25 h 130"/>
              <a:gd name="T16" fmla="*/ 75 w 135"/>
              <a:gd name="T17" fmla="*/ 25 h 130"/>
              <a:gd name="T18" fmla="*/ 74 w 135"/>
              <a:gd name="T19" fmla="*/ 27 h 130"/>
              <a:gd name="T20" fmla="*/ 73 w 135"/>
              <a:gd name="T21" fmla="*/ 31 h 130"/>
              <a:gd name="T22" fmla="*/ 56 w 135"/>
              <a:gd name="T23" fmla="*/ 56 h 130"/>
              <a:gd name="T24" fmla="*/ 30 w 135"/>
              <a:gd name="T25" fmla="*/ 73 h 130"/>
              <a:gd name="T26" fmla="*/ 0 w 135"/>
              <a:gd name="T27" fmla="*/ 79 h 130"/>
              <a:gd name="T28" fmla="*/ 0 w 135"/>
              <a:gd name="T29" fmla="*/ 130 h 130"/>
              <a:gd name="T30" fmla="*/ 25 w 135"/>
              <a:gd name="T31" fmla="*/ 127 h 130"/>
              <a:gd name="T32" fmla="*/ 50 w 135"/>
              <a:gd name="T33" fmla="*/ 120 h 130"/>
              <a:gd name="T34" fmla="*/ 91 w 135"/>
              <a:gd name="T35" fmla="*/ 92 h 130"/>
              <a:gd name="T36" fmla="*/ 119 w 135"/>
              <a:gd name="T37" fmla="*/ 50 h 130"/>
              <a:gd name="T38" fmla="*/ 122 w 135"/>
              <a:gd name="T39" fmla="*/ 44 h 130"/>
              <a:gd name="T40" fmla="*/ 123 w 135"/>
              <a:gd name="T41" fmla="*/ 41 h 130"/>
              <a:gd name="T42" fmla="*/ 123 w 135"/>
              <a:gd name="T43" fmla="*/ 40 h 130"/>
              <a:gd name="T44" fmla="*/ 124 w 135"/>
              <a:gd name="T45" fmla="*/ 38 h 130"/>
              <a:gd name="T46" fmla="*/ 125 w 135"/>
              <a:gd name="T47" fmla="*/ 34 h 130"/>
              <a:gd name="T48" fmla="*/ 135 w 135"/>
              <a:gd name="T49" fmla="*/ 3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5" h="130">
                <a:moveTo>
                  <a:pt x="135" y="37"/>
                </a:moveTo>
                <a:cubicBezTo>
                  <a:pt x="131" y="30"/>
                  <a:pt x="126" y="23"/>
                  <a:pt x="120" y="17"/>
                </a:cubicBezTo>
                <a:cubicBezTo>
                  <a:pt x="115" y="10"/>
                  <a:pt x="109" y="5"/>
                  <a:pt x="103" y="0"/>
                </a:cubicBezTo>
                <a:cubicBezTo>
                  <a:pt x="97" y="5"/>
                  <a:pt x="91" y="9"/>
                  <a:pt x="85" y="12"/>
                </a:cubicBezTo>
                <a:cubicBezTo>
                  <a:pt x="79" y="15"/>
                  <a:pt x="72" y="17"/>
                  <a:pt x="66" y="18"/>
                </a:cubicBezTo>
                <a:cubicBezTo>
                  <a:pt x="76" y="21"/>
                  <a:pt x="76" y="21"/>
                  <a:pt x="76" y="21"/>
                </a:cubicBezTo>
                <a:cubicBezTo>
                  <a:pt x="76" y="22"/>
                  <a:pt x="76" y="23"/>
                  <a:pt x="76" y="24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6"/>
                  <a:pt x="75" y="27"/>
                  <a:pt x="74" y="27"/>
                </a:cubicBezTo>
                <a:cubicBezTo>
                  <a:pt x="74" y="28"/>
                  <a:pt x="74" y="30"/>
                  <a:pt x="73" y="31"/>
                </a:cubicBezTo>
                <a:cubicBezTo>
                  <a:pt x="69" y="40"/>
                  <a:pt x="63" y="49"/>
                  <a:pt x="56" y="56"/>
                </a:cubicBezTo>
                <a:cubicBezTo>
                  <a:pt x="49" y="64"/>
                  <a:pt x="40" y="69"/>
                  <a:pt x="30" y="73"/>
                </a:cubicBezTo>
                <a:cubicBezTo>
                  <a:pt x="21" y="77"/>
                  <a:pt x="11" y="79"/>
                  <a:pt x="0" y="79"/>
                </a:cubicBezTo>
                <a:cubicBezTo>
                  <a:pt x="0" y="130"/>
                  <a:pt x="0" y="130"/>
                  <a:pt x="0" y="130"/>
                </a:cubicBezTo>
                <a:cubicBezTo>
                  <a:pt x="9" y="130"/>
                  <a:pt x="17" y="129"/>
                  <a:pt x="25" y="127"/>
                </a:cubicBezTo>
                <a:cubicBezTo>
                  <a:pt x="34" y="126"/>
                  <a:pt x="42" y="123"/>
                  <a:pt x="50" y="120"/>
                </a:cubicBezTo>
                <a:cubicBezTo>
                  <a:pt x="65" y="113"/>
                  <a:pt x="79" y="104"/>
                  <a:pt x="91" y="92"/>
                </a:cubicBezTo>
                <a:cubicBezTo>
                  <a:pt x="103" y="80"/>
                  <a:pt x="113" y="66"/>
                  <a:pt x="119" y="50"/>
                </a:cubicBezTo>
                <a:cubicBezTo>
                  <a:pt x="120" y="48"/>
                  <a:pt x="121" y="46"/>
                  <a:pt x="122" y="44"/>
                </a:cubicBezTo>
                <a:cubicBezTo>
                  <a:pt x="122" y="43"/>
                  <a:pt x="122" y="42"/>
                  <a:pt x="123" y="41"/>
                </a:cubicBezTo>
                <a:cubicBezTo>
                  <a:pt x="123" y="40"/>
                  <a:pt x="123" y="40"/>
                  <a:pt x="123" y="40"/>
                </a:cubicBezTo>
                <a:cubicBezTo>
                  <a:pt x="123" y="40"/>
                  <a:pt x="123" y="39"/>
                  <a:pt x="124" y="38"/>
                </a:cubicBezTo>
                <a:cubicBezTo>
                  <a:pt x="124" y="37"/>
                  <a:pt x="124" y="36"/>
                  <a:pt x="125" y="34"/>
                </a:cubicBezTo>
                <a:lnTo>
                  <a:pt x="135" y="3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9" name="PA-出自【趣你的PPT】(微信:qunideppt)：最优质的PPT资源库"/>
          <p:cNvSpPr>
            <a:spLocks/>
          </p:cNvSpPr>
          <p:nvPr>
            <p:custDataLst>
              <p:tags r:id="rId7"/>
            </p:custDataLst>
          </p:nvPr>
        </p:nvSpPr>
        <p:spPr bwMode="auto">
          <a:xfrm rot="20901335">
            <a:off x="8519434" y="3500936"/>
            <a:ext cx="1375800" cy="1443243"/>
          </a:xfrm>
          <a:custGeom>
            <a:avLst/>
            <a:gdLst>
              <a:gd name="T0" fmla="*/ 92 w 129"/>
              <a:gd name="T1" fmla="*/ 135 h 135"/>
              <a:gd name="T2" fmla="*/ 113 w 129"/>
              <a:gd name="T3" fmla="*/ 120 h 135"/>
              <a:gd name="T4" fmla="*/ 129 w 129"/>
              <a:gd name="T5" fmla="*/ 102 h 135"/>
              <a:gd name="T6" fmla="*/ 118 w 129"/>
              <a:gd name="T7" fmla="*/ 84 h 135"/>
              <a:gd name="T8" fmla="*/ 111 w 129"/>
              <a:gd name="T9" fmla="*/ 65 h 135"/>
              <a:gd name="T10" fmla="*/ 108 w 129"/>
              <a:gd name="T11" fmla="*/ 76 h 135"/>
              <a:gd name="T12" fmla="*/ 106 w 129"/>
              <a:gd name="T13" fmla="*/ 75 h 135"/>
              <a:gd name="T14" fmla="*/ 105 w 129"/>
              <a:gd name="T15" fmla="*/ 75 h 135"/>
              <a:gd name="T16" fmla="*/ 104 w 129"/>
              <a:gd name="T17" fmla="*/ 75 h 135"/>
              <a:gd name="T18" fmla="*/ 102 w 129"/>
              <a:gd name="T19" fmla="*/ 74 h 135"/>
              <a:gd name="T20" fmla="*/ 99 w 129"/>
              <a:gd name="T21" fmla="*/ 73 h 135"/>
              <a:gd name="T22" fmla="*/ 73 w 129"/>
              <a:gd name="T23" fmla="*/ 55 h 135"/>
              <a:gd name="T24" fmla="*/ 56 w 129"/>
              <a:gd name="T25" fmla="*/ 30 h 135"/>
              <a:gd name="T26" fmla="*/ 50 w 129"/>
              <a:gd name="T27" fmla="*/ 0 h 135"/>
              <a:gd name="T28" fmla="*/ 0 w 129"/>
              <a:gd name="T29" fmla="*/ 0 h 135"/>
              <a:gd name="T30" fmla="*/ 3 w 129"/>
              <a:gd name="T31" fmla="*/ 25 h 135"/>
              <a:gd name="T32" fmla="*/ 10 w 129"/>
              <a:gd name="T33" fmla="*/ 49 h 135"/>
              <a:gd name="T34" fmla="*/ 38 w 129"/>
              <a:gd name="T35" fmla="*/ 91 h 135"/>
              <a:gd name="T36" fmla="*/ 80 w 129"/>
              <a:gd name="T37" fmla="*/ 119 h 135"/>
              <a:gd name="T38" fmla="*/ 85 w 129"/>
              <a:gd name="T39" fmla="*/ 121 h 135"/>
              <a:gd name="T40" fmla="*/ 88 w 129"/>
              <a:gd name="T41" fmla="*/ 122 h 135"/>
              <a:gd name="T42" fmla="*/ 89 w 129"/>
              <a:gd name="T43" fmla="*/ 123 h 135"/>
              <a:gd name="T44" fmla="*/ 91 w 129"/>
              <a:gd name="T45" fmla="*/ 123 h 135"/>
              <a:gd name="T46" fmla="*/ 95 w 129"/>
              <a:gd name="T47" fmla="*/ 124 h 135"/>
              <a:gd name="T48" fmla="*/ 92 w 129"/>
              <a:gd name="T4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9" h="135">
                <a:moveTo>
                  <a:pt x="92" y="135"/>
                </a:moveTo>
                <a:cubicBezTo>
                  <a:pt x="100" y="130"/>
                  <a:pt x="107" y="126"/>
                  <a:pt x="113" y="120"/>
                </a:cubicBezTo>
                <a:cubicBezTo>
                  <a:pt x="119" y="115"/>
                  <a:pt x="125" y="109"/>
                  <a:pt x="129" y="102"/>
                </a:cubicBezTo>
                <a:cubicBezTo>
                  <a:pt x="125" y="97"/>
                  <a:pt x="121" y="91"/>
                  <a:pt x="118" y="84"/>
                </a:cubicBezTo>
                <a:cubicBezTo>
                  <a:pt x="115" y="78"/>
                  <a:pt x="113" y="72"/>
                  <a:pt x="111" y="65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108" y="76"/>
                  <a:pt x="107" y="75"/>
                  <a:pt x="106" y="75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04" y="75"/>
                  <a:pt x="104" y="75"/>
                  <a:pt x="104" y="75"/>
                </a:cubicBezTo>
                <a:cubicBezTo>
                  <a:pt x="104" y="74"/>
                  <a:pt x="103" y="74"/>
                  <a:pt x="102" y="74"/>
                </a:cubicBezTo>
                <a:cubicBezTo>
                  <a:pt x="101" y="74"/>
                  <a:pt x="100" y="73"/>
                  <a:pt x="99" y="73"/>
                </a:cubicBezTo>
                <a:cubicBezTo>
                  <a:pt x="89" y="69"/>
                  <a:pt x="81" y="63"/>
                  <a:pt x="73" y="55"/>
                </a:cubicBezTo>
                <a:cubicBezTo>
                  <a:pt x="66" y="48"/>
                  <a:pt x="60" y="39"/>
                  <a:pt x="56" y="30"/>
                </a:cubicBezTo>
                <a:cubicBezTo>
                  <a:pt x="52" y="20"/>
                  <a:pt x="50" y="10"/>
                  <a:pt x="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"/>
                  <a:pt x="1" y="17"/>
                  <a:pt x="3" y="25"/>
                </a:cubicBezTo>
                <a:cubicBezTo>
                  <a:pt x="4" y="33"/>
                  <a:pt x="7" y="41"/>
                  <a:pt x="10" y="49"/>
                </a:cubicBezTo>
                <a:cubicBezTo>
                  <a:pt x="16" y="65"/>
                  <a:pt x="26" y="79"/>
                  <a:pt x="38" y="91"/>
                </a:cubicBezTo>
                <a:cubicBezTo>
                  <a:pt x="50" y="103"/>
                  <a:pt x="64" y="113"/>
                  <a:pt x="80" y="119"/>
                </a:cubicBezTo>
                <a:cubicBezTo>
                  <a:pt x="81" y="120"/>
                  <a:pt x="83" y="121"/>
                  <a:pt x="85" y="121"/>
                </a:cubicBezTo>
                <a:cubicBezTo>
                  <a:pt x="86" y="122"/>
                  <a:pt x="87" y="122"/>
                  <a:pt x="88" y="122"/>
                </a:cubicBezTo>
                <a:cubicBezTo>
                  <a:pt x="89" y="123"/>
                  <a:pt x="89" y="123"/>
                  <a:pt x="89" y="123"/>
                </a:cubicBezTo>
                <a:cubicBezTo>
                  <a:pt x="90" y="123"/>
                  <a:pt x="91" y="123"/>
                  <a:pt x="91" y="123"/>
                </a:cubicBezTo>
                <a:cubicBezTo>
                  <a:pt x="93" y="124"/>
                  <a:pt x="94" y="124"/>
                  <a:pt x="95" y="124"/>
                </a:cubicBezTo>
                <a:lnTo>
                  <a:pt x="92" y="13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5" name="PA-文本框 101"/>
          <p:cNvSpPr txBox="1"/>
          <p:nvPr>
            <p:custDataLst>
              <p:tags r:id="rId8"/>
            </p:custDataLst>
          </p:nvPr>
        </p:nvSpPr>
        <p:spPr>
          <a:xfrm>
            <a:off x="3597526" y="1786347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9.14</a:t>
            </a:r>
            <a:endParaRPr lang="en-US" altLang="zh-CN" sz="2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PA-矩形 102"/>
          <p:cNvSpPr/>
          <p:nvPr>
            <p:custDataLst>
              <p:tags r:id="rId9"/>
            </p:custDataLst>
          </p:nvPr>
        </p:nvSpPr>
        <p:spPr>
          <a:xfrm>
            <a:off x="2713520" y="1393871"/>
            <a:ext cx="2512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基础编辑功能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PA-文本框 101"/>
          <p:cNvSpPr txBox="1"/>
          <p:nvPr>
            <p:custDataLst>
              <p:tags r:id="rId10"/>
            </p:custDataLst>
          </p:nvPr>
        </p:nvSpPr>
        <p:spPr>
          <a:xfrm>
            <a:off x="5601728" y="1786347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9.22</a:t>
            </a:r>
            <a:endParaRPr lang="en-US" altLang="zh-CN" sz="2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PA-矩形 102"/>
          <p:cNvSpPr/>
          <p:nvPr>
            <p:custDataLst>
              <p:tags r:id="rId11"/>
            </p:custDataLst>
          </p:nvPr>
        </p:nvSpPr>
        <p:spPr>
          <a:xfrm>
            <a:off x="4988368" y="809823"/>
            <a:ext cx="3261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编辑功能 操作交互 文件处理 括号匹配 关键字变色 文件树 撤销操作 自动补全 自动排版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PA-文本框 101"/>
          <p:cNvSpPr txBox="1"/>
          <p:nvPr>
            <p:custDataLst>
              <p:tags r:id="rId12"/>
            </p:custDataLst>
          </p:nvPr>
        </p:nvSpPr>
        <p:spPr>
          <a:xfrm>
            <a:off x="10159603" y="4193660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9.26</a:t>
            </a:r>
            <a:endParaRPr lang="en-US" altLang="zh-CN" sz="2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-矩形 102"/>
          <p:cNvSpPr/>
          <p:nvPr>
            <p:custDataLst>
              <p:tags r:id="rId13"/>
            </p:custDataLst>
          </p:nvPr>
        </p:nvSpPr>
        <p:spPr>
          <a:xfrm>
            <a:off x="9404147" y="4698840"/>
            <a:ext cx="2512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文档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PA-文本框 101"/>
          <p:cNvSpPr txBox="1"/>
          <p:nvPr>
            <p:custDataLst>
              <p:tags r:id="rId14"/>
            </p:custDataLst>
          </p:nvPr>
        </p:nvSpPr>
        <p:spPr>
          <a:xfrm>
            <a:off x="2996547" y="4854381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9.17</a:t>
            </a:r>
            <a:endParaRPr lang="en-US" altLang="zh-CN" sz="2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-矩形 102"/>
          <p:cNvSpPr/>
          <p:nvPr>
            <p:custDataLst>
              <p:tags r:id="rId15"/>
            </p:custDataLst>
          </p:nvPr>
        </p:nvSpPr>
        <p:spPr>
          <a:xfrm>
            <a:off x="2238938" y="5377601"/>
            <a:ext cx="2512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UI</a:t>
            </a:r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设计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PA-文本框 101"/>
          <p:cNvSpPr txBox="1"/>
          <p:nvPr>
            <p:custDataLst>
              <p:tags r:id="rId16"/>
            </p:custDataLst>
          </p:nvPr>
        </p:nvSpPr>
        <p:spPr>
          <a:xfrm>
            <a:off x="1033123" y="3485778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9.11</a:t>
            </a:r>
            <a:endParaRPr lang="en-US" altLang="zh-CN" sz="2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-矩形 102"/>
          <p:cNvSpPr/>
          <p:nvPr>
            <p:custDataLst>
              <p:tags r:id="rId17"/>
            </p:custDataLst>
          </p:nvPr>
        </p:nvSpPr>
        <p:spPr>
          <a:xfrm>
            <a:off x="275514" y="4008994"/>
            <a:ext cx="2512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系统初步设计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PA-文本框 18">
            <a:extLst>
              <a:ext uri="{FF2B5EF4-FFF2-40B4-BE49-F238E27FC236}">
                <a16:creationId xmlns:a16="http://schemas.microsoft.com/office/drawing/2014/main" id="{74DF2F4A-EDF6-49AC-9C81-9FD6C68E34B8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63812" y="239375"/>
            <a:ext cx="161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开发历程</a:t>
            </a:r>
          </a:p>
        </p:txBody>
      </p:sp>
      <p:sp>
        <p:nvSpPr>
          <p:cNvPr id="20" name="PA-文本框 101">
            <a:extLst>
              <a:ext uri="{FF2B5EF4-FFF2-40B4-BE49-F238E27FC236}">
                <a16:creationId xmlns:a16="http://schemas.microsoft.com/office/drawing/2014/main" id="{29ECD697-F14B-4C77-A2B6-9352D23C15AF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5745977" y="4829506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9.20</a:t>
            </a:r>
            <a:endParaRPr lang="en-US" altLang="zh-CN" sz="2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PA-矩形 102">
            <a:extLst>
              <a:ext uri="{FF2B5EF4-FFF2-40B4-BE49-F238E27FC236}">
                <a16:creationId xmlns:a16="http://schemas.microsoft.com/office/drawing/2014/main" id="{FB854FBB-C7B3-4882-B68E-14869041B51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988368" y="5352726"/>
            <a:ext cx="2512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简易版</a:t>
            </a:r>
            <a:r>
              <a:rPr lang="en-US" altLang="zh-CN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IDE</a:t>
            </a:r>
          </a:p>
          <a:p>
            <a:pPr algn="ctr">
              <a:defRPr/>
            </a:pPr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编译功能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PA-文本框 101">
            <a:extLst>
              <a:ext uri="{FF2B5EF4-FFF2-40B4-BE49-F238E27FC236}">
                <a16:creationId xmlns:a16="http://schemas.microsoft.com/office/drawing/2014/main" id="{914AC990-0373-4A02-AFA6-86EED7E187AA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8598092" y="2043996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9.24</a:t>
            </a:r>
            <a:endParaRPr lang="en-US" altLang="zh-CN" sz="2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PA-矩形 102">
            <a:extLst>
              <a:ext uri="{FF2B5EF4-FFF2-40B4-BE49-F238E27FC236}">
                <a16:creationId xmlns:a16="http://schemas.microsoft.com/office/drawing/2014/main" id="{3315F6F4-362F-4995-9238-1AE1A3C7DF60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8598092" y="582057"/>
            <a:ext cx="25124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DEBUG</a:t>
            </a:r>
          </a:p>
          <a:p>
            <a:pPr algn="ctr">
              <a:defRPr/>
            </a:pPr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语句折叠</a:t>
            </a:r>
            <a:endParaRPr lang="en-US" altLang="zh-CN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函数树</a:t>
            </a:r>
            <a:endParaRPr lang="en-US" altLang="zh-CN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代码自动规范</a:t>
            </a:r>
            <a:endParaRPr lang="en-US" altLang="zh-CN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还有新需求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测试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PA-TextPlaceholder 2">
            <a:extLst>
              <a:ext uri="{FF2B5EF4-FFF2-40B4-BE49-F238E27FC236}">
                <a16:creationId xmlns:a16="http://schemas.microsoft.com/office/drawing/2014/main" id="{C47FF1C5-16B2-41EC-90C4-3C1213F5D9D5}"/>
              </a:ext>
            </a:extLst>
          </p:cNvPr>
          <p:cNvSpPr txBox="1">
            <a:spLocks/>
          </p:cNvSpPr>
          <p:nvPr>
            <p:custDataLst>
              <p:tags r:id="rId23"/>
            </p:custDataLst>
          </p:nvPr>
        </p:nvSpPr>
        <p:spPr>
          <a:xfrm>
            <a:off x="8541700" y="5387947"/>
            <a:ext cx="2401283" cy="12222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4000" dirty="0">
                <a:solidFill>
                  <a:srgbClr val="199F8E"/>
                </a:solidFill>
                <a:latin typeface="Bebas Neue" panose="020B0606020202050201" pitchFamily="34" charset="0"/>
                <a:ea typeface="微软雅黑" panose="020B0503020204020204" pitchFamily="34" charset="-122"/>
              </a:rPr>
              <a:t>进度可控</a:t>
            </a:r>
            <a:endParaRPr lang="en-US" altLang="zh-CN" sz="4000" dirty="0">
              <a:solidFill>
                <a:srgbClr val="199F8E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  <a:p>
            <a:pPr lvl="0" algn="l"/>
            <a:r>
              <a:rPr lang="zh-CN" altLang="en-US" sz="4000" dirty="0">
                <a:solidFill>
                  <a:srgbClr val="199F8E"/>
                </a:solidFill>
                <a:latin typeface="Bebas Neue" panose="020B0606020202050201" pitchFamily="34" charset="0"/>
                <a:ea typeface="微软雅黑" panose="020B0503020204020204" pitchFamily="34" charset="-122"/>
              </a:rPr>
              <a:t>功能完整</a:t>
            </a:r>
            <a:endParaRPr lang="en-US" altLang="zh-CN" sz="4000" dirty="0">
              <a:solidFill>
                <a:srgbClr val="199F8E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68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5" grpId="0"/>
      <p:bldP spid="27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20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文本框 5">
            <a:extLst>
              <a:ext uri="{FF2B5EF4-FFF2-40B4-BE49-F238E27FC236}">
                <a16:creationId xmlns:a16="http://schemas.microsoft.com/office/drawing/2014/main" id="{C0236BE2-1412-4183-83B2-1E49545D51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23624" y="3004798"/>
            <a:ext cx="814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功能细节</a:t>
            </a:r>
          </a:p>
        </p:txBody>
      </p:sp>
      <p:sp>
        <p:nvSpPr>
          <p:cNvPr id="7" name="PA-文本框 6">
            <a:extLst>
              <a:ext uri="{FF2B5EF4-FFF2-40B4-BE49-F238E27FC236}">
                <a16:creationId xmlns:a16="http://schemas.microsoft.com/office/drawing/2014/main" id="{BDDE2803-1B61-4B4D-BA5B-67BCDEB37A1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82189" y="3835791"/>
            <a:ext cx="502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FUNCTIONAL DETAILS</a:t>
            </a:r>
          </a:p>
        </p:txBody>
      </p:sp>
      <p:sp>
        <p:nvSpPr>
          <p:cNvPr id="9" name="PA-文本框 8">
            <a:extLst>
              <a:ext uri="{FF2B5EF4-FFF2-40B4-BE49-F238E27FC236}">
                <a16:creationId xmlns:a16="http://schemas.microsoft.com/office/drawing/2014/main" id="{4D9CFD60-AC89-45A3-AC04-11A0D258710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223208" y="2173801"/>
            <a:ext cx="374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9">
            <a:extLst>
              <a:ext uri="{FF2B5EF4-FFF2-40B4-BE49-F238E27FC236}">
                <a16:creationId xmlns:a16="http://schemas.microsoft.com/office/drawing/2014/main" id="{2D5DBCAB-A79B-4CF0-ACF8-472B72C4266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659929" y="4303612"/>
            <a:ext cx="6872140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在这一部分我们将详细介绍我们实现的功能细节，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包括基础功能，中期添加的新需求，以及众多可选功能。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PA-Group 53出自【趣你的PPT】(微信:qunideppt)：最优质的PPT资源库"/>
          <p:cNvGrpSpPr/>
          <p:nvPr>
            <p:custDataLst>
              <p:tags r:id="rId2"/>
            </p:custDataLst>
          </p:nvPr>
        </p:nvGrpSpPr>
        <p:grpSpPr>
          <a:xfrm>
            <a:off x="4307419" y="5036766"/>
            <a:ext cx="3524251" cy="1083733"/>
            <a:chOff x="3228976" y="3935413"/>
            <a:chExt cx="2643188" cy="8128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070" name="PA-出自【趣你的PPT】(微信:qunideppt)：最优质的PPT资源库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3228976" y="3935413"/>
              <a:ext cx="39688" cy="428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2" y="31"/>
                </a:cxn>
                <a:cxn ang="0">
                  <a:pos x="29" y="21"/>
                </a:cxn>
                <a:cxn ang="0">
                  <a:pos x="17" y="0"/>
                </a:cxn>
                <a:cxn ang="0">
                  <a:pos x="0" y="10"/>
                </a:cxn>
              </a:cxnLst>
              <a:rect l="0" t="0" r="r" b="b"/>
              <a:pathLst>
                <a:path w="29" h="31">
                  <a:moveTo>
                    <a:pt x="0" y="10"/>
                  </a:moveTo>
                  <a:cubicBezTo>
                    <a:pt x="4" y="17"/>
                    <a:pt x="8" y="24"/>
                    <a:pt x="12" y="3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5" y="14"/>
                    <a:pt x="21" y="7"/>
                    <a:pt x="17" y="0"/>
                  </a:cubicBezTo>
                  <a:lnTo>
                    <a:pt x="0" y="10"/>
                  </a:lnTo>
                  <a:close/>
                </a:path>
              </a:pathLst>
            </a:custGeom>
            <a:grpFill/>
            <a:ln w="9525">
              <a:solidFill>
                <a:srgbClr val="404040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279776" y="4021138"/>
              <a:ext cx="2592388" cy="727075"/>
              <a:chOff x="3279776" y="3973513"/>
              <a:chExt cx="2592388" cy="727075"/>
            </a:xfrm>
            <a:grpFill/>
          </p:grpSpPr>
          <p:sp>
            <p:nvSpPr>
              <p:cNvPr id="2072" name="PA-出自【趣你的PPT】(微信:qunideppt)：最优质的PPT资源库"/>
              <p:cNvSpPr>
                <a:spLocks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5792788" y="4076700"/>
                <a:ext cx="42863" cy="42863"/>
              </a:xfrm>
              <a:custGeom>
                <a:avLst/>
                <a:gdLst/>
                <a:ahLst/>
                <a:cxnLst>
                  <a:cxn ang="0">
                    <a:pos x="15" y="31"/>
                  </a:cxn>
                  <a:cxn ang="0">
                    <a:pos x="31" y="12"/>
                  </a:cxn>
                  <a:cxn ang="0">
                    <a:pos x="15" y="0"/>
                  </a:cxn>
                  <a:cxn ang="0">
                    <a:pos x="0" y="19"/>
                  </a:cxn>
                  <a:cxn ang="0">
                    <a:pos x="15" y="31"/>
                  </a:cxn>
                </a:cxnLst>
                <a:rect l="0" t="0" r="r" b="b"/>
                <a:pathLst>
                  <a:path w="31" h="31">
                    <a:moveTo>
                      <a:pt x="15" y="31"/>
                    </a:moveTo>
                    <a:cubicBezTo>
                      <a:pt x="21" y="25"/>
                      <a:pt x="26" y="19"/>
                      <a:pt x="31" y="1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6"/>
                      <a:pt x="5" y="13"/>
                      <a:pt x="0" y="19"/>
                    </a:cubicBezTo>
                    <a:lnTo>
                      <a:pt x="15" y="31"/>
                    </a:lnTo>
                    <a:close/>
                  </a:path>
                </a:pathLst>
              </a:custGeom>
              <a:grpFill/>
              <a:ln w="952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Arial"/>
                  <a:ea typeface="微软雅黑"/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3279776" y="3973513"/>
                <a:ext cx="2592388" cy="727075"/>
                <a:chOff x="3279776" y="3973513"/>
                <a:chExt cx="2592388" cy="727075"/>
              </a:xfrm>
              <a:grpFill/>
            </p:grpSpPr>
            <p:sp>
              <p:nvSpPr>
                <p:cNvPr id="2071" name="PA-出自【趣你的PPT】(微信:qunideppt)：最优质的PPT资源库"/>
                <p:cNvSpPr>
                  <a:spLocks noEditPoints="1"/>
                </p:cNvSpPr>
                <p:nvPr>
                  <p:custDataLst>
                    <p:tags r:id="rId45"/>
                  </p:custDataLst>
                </p:nvPr>
              </p:nvSpPr>
              <p:spPr bwMode="auto">
                <a:xfrm>
                  <a:off x="3279776" y="3973513"/>
                  <a:ext cx="2489200" cy="727075"/>
                </a:xfrm>
                <a:custGeom>
                  <a:avLst/>
                  <a:gdLst/>
                  <a:ahLst/>
                  <a:cxnLst>
                    <a:cxn ang="0">
                      <a:pos x="1771" y="141"/>
                    </a:cxn>
                    <a:cxn ang="0">
                      <a:pos x="1725" y="162"/>
                    </a:cxn>
                    <a:cxn ang="0">
                      <a:pos x="1670" y="242"/>
                    </a:cxn>
                    <a:cxn ang="0">
                      <a:pos x="1691" y="195"/>
                    </a:cxn>
                    <a:cxn ang="0">
                      <a:pos x="1670" y="242"/>
                    </a:cxn>
                    <a:cxn ang="0">
                      <a:pos x="1633" y="272"/>
                    </a:cxn>
                    <a:cxn ang="0">
                      <a:pos x="1583" y="285"/>
                    </a:cxn>
                    <a:cxn ang="0">
                      <a:pos x="1516" y="354"/>
                    </a:cxn>
                    <a:cxn ang="0">
                      <a:pos x="1545" y="312"/>
                    </a:cxn>
                    <a:cxn ang="0">
                      <a:pos x="1516" y="354"/>
                    </a:cxn>
                    <a:cxn ang="0">
                      <a:pos x="1474" y="378"/>
                    </a:cxn>
                    <a:cxn ang="0">
                      <a:pos x="1423" y="382"/>
                    </a:cxn>
                    <a:cxn ang="0">
                      <a:pos x="1345" y="439"/>
                    </a:cxn>
                    <a:cxn ang="0">
                      <a:pos x="1381" y="402"/>
                    </a:cxn>
                    <a:cxn ang="0">
                      <a:pos x="1345" y="439"/>
                    </a:cxn>
                    <a:cxn ang="0">
                      <a:pos x="1300" y="455"/>
                    </a:cxn>
                    <a:cxn ang="0">
                      <a:pos x="1249" y="451"/>
                    </a:cxn>
                    <a:cxn ang="0">
                      <a:pos x="1162" y="493"/>
                    </a:cxn>
                    <a:cxn ang="0">
                      <a:pos x="1204" y="463"/>
                    </a:cxn>
                    <a:cxn ang="0">
                      <a:pos x="1162" y="493"/>
                    </a:cxn>
                    <a:cxn ang="0">
                      <a:pos x="1115" y="502"/>
                    </a:cxn>
                    <a:cxn ang="0">
                      <a:pos x="1066" y="489"/>
                    </a:cxn>
                    <a:cxn ang="0">
                      <a:pos x="973" y="516"/>
                    </a:cxn>
                    <a:cxn ang="0">
                      <a:pos x="1019" y="494"/>
                    </a:cxn>
                    <a:cxn ang="0">
                      <a:pos x="973" y="516"/>
                    </a:cxn>
                    <a:cxn ang="0">
                      <a:pos x="925" y="517"/>
                    </a:cxn>
                    <a:cxn ang="0">
                      <a:pos x="878" y="495"/>
                    </a:cxn>
                    <a:cxn ang="0">
                      <a:pos x="782" y="506"/>
                    </a:cxn>
                    <a:cxn ang="0">
                      <a:pos x="832" y="492"/>
                    </a:cxn>
                    <a:cxn ang="0">
                      <a:pos x="782" y="506"/>
                    </a:cxn>
                    <a:cxn ang="0">
                      <a:pos x="735" y="499"/>
                    </a:cxn>
                    <a:cxn ang="0">
                      <a:pos x="693" y="470"/>
                    </a:cxn>
                    <a:cxn ang="0">
                      <a:pos x="596" y="464"/>
                    </a:cxn>
                    <a:cxn ang="0">
                      <a:pos x="647" y="458"/>
                    </a:cxn>
                    <a:cxn ang="0">
                      <a:pos x="596" y="464"/>
                    </a:cxn>
                    <a:cxn ang="0">
                      <a:pos x="551" y="448"/>
                    </a:cxn>
                    <a:cxn ang="0">
                      <a:pos x="514" y="413"/>
                    </a:cxn>
                    <a:cxn ang="0">
                      <a:pos x="420" y="391"/>
                    </a:cxn>
                    <a:cxn ang="0">
                      <a:pos x="463" y="412"/>
                    </a:cxn>
                    <a:cxn ang="0">
                      <a:pos x="433" y="375"/>
                    </a:cxn>
                    <a:cxn ang="0">
                      <a:pos x="420" y="391"/>
                    </a:cxn>
                    <a:cxn ang="0">
                      <a:pos x="378" y="368"/>
                    </a:cxn>
                    <a:cxn ang="0">
                      <a:pos x="348" y="326"/>
                    </a:cxn>
                    <a:cxn ang="0">
                      <a:pos x="259" y="289"/>
                    </a:cxn>
                    <a:cxn ang="0">
                      <a:pos x="309" y="300"/>
                    </a:cxn>
                    <a:cxn ang="0">
                      <a:pos x="259" y="289"/>
                    </a:cxn>
                    <a:cxn ang="0">
                      <a:pos x="222" y="259"/>
                    </a:cxn>
                    <a:cxn ang="0">
                      <a:pos x="199" y="213"/>
                    </a:cxn>
                    <a:cxn ang="0">
                      <a:pos x="118" y="161"/>
                    </a:cxn>
                    <a:cxn ang="0">
                      <a:pos x="165" y="181"/>
                    </a:cxn>
                    <a:cxn ang="0">
                      <a:pos x="118" y="161"/>
                    </a:cxn>
                    <a:cxn ang="0">
                      <a:pos x="86" y="125"/>
                    </a:cxn>
                    <a:cxn ang="0">
                      <a:pos x="71" y="76"/>
                    </a:cxn>
                    <a:cxn ang="0">
                      <a:pos x="0" y="11"/>
                    </a:cxn>
                    <a:cxn ang="0">
                      <a:pos x="43" y="38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1771" h="517">
                      <a:moveTo>
                        <a:pt x="1739" y="176"/>
                      </a:moveTo>
                      <a:cubicBezTo>
                        <a:pt x="1750" y="165"/>
                        <a:pt x="1761" y="153"/>
                        <a:pt x="1771" y="141"/>
                      </a:cubicBezTo>
                      <a:cubicBezTo>
                        <a:pt x="1756" y="128"/>
                        <a:pt x="1756" y="128"/>
                        <a:pt x="1756" y="128"/>
                      </a:cubicBezTo>
                      <a:cubicBezTo>
                        <a:pt x="1746" y="140"/>
                        <a:pt x="1735" y="151"/>
                        <a:pt x="1725" y="162"/>
                      </a:cubicBezTo>
                      <a:lnTo>
                        <a:pt x="1739" y="176"/>
                      </a:lnTo>
                      <a:close/>
                      <a:moveTo>
                        <a:pt x="1670" y="242"/>
                      </a:moveTo>
                      <a:cubicBezTo>
                        <a:pt x="1682" y="231"/>
                        <a:pt x="1693" y="221"/>
                        <a:pt x="1705" y="210"/>
                      </a:cubicBezTo>
                      <a:cubicBezTo>
                        <a:pt x="1691" y="195"/>
                        <a:pt x="1691" y="195"/>
                        <a:pt x="1691" y="195"/>
                      </a:cubicBezTo>
                      <a:cubicBezTo>
                        <a:pt x="1680" y="206"/>
                        <a:pt x="1668" y="216"/>
                        <a:pt x="1657" y="227"/>
                      </a:cubicBezTo>
                      <a:lnTo>
                        <a:pt x="1670" y="242"/>
                      </a:lnTo>
                      <a:close/>
                      <a:moveTo>
                        <a:pt x="1595" y="301"/>
                      </a:moveTo>
                      <a:cubicBezTo>
                        <a:pt x="1608" y="292"/>
                        <a:pt x="1621" y="282"/>
                        <a:pt x="1633" y="272"/>
                      </a:cubicBezTo>
                      <a:cubicBezTo>
                        <a:pt x="1621" y="257"/>
                        <a:pt x="1621" y="257"/>
                        <a:pt x="1621" y="257"/>
                      </a:cubicBezTo>
                      <a:cubicBezTo>
                        <a:pt x="1608" y="266"/>
                        <a:pt x="1596" y="276"/>
                        <a:pt x="1583" y="285"/>
                      </a:cubicBezTo>
                      <a:lnTo>
                        <a:pt x="1595" y="301"/>
                      </a:lnTo>
                      <a:close/>
                      <a:moveTo>
                        <a:pt x="1516" y="354"/>
                      </a:moveTo>
                      <a:cubicBezTo>
                        <a:pt x="1529" y="346"/>
                        <a:pt x="1543" y="337"/>
                        <a:pt x="1556" y="329"/>
                      </a:cubicBezTo>
                      <a:cubicBezTo>
                        <a:pt x="1545" y="312"/>
                        <a:pt x="1545" y="312"/>
                        <a:pt x="1545" y="312"/>
                      </a:cubicBezTo>
                      <a:cubicBezTo>
                        <a:pt x="1532" y="321"/>
                        <a:pt x="1519" y="329"/>
                        <a:pt x="1505" y="337"/>
                      </a:cubicBezTo>
                      <a:lnTo>
                        <a:pt x="1516" y="354"/>
                      </a:lnTo>
                      <a:close/>
                      <a:moveTo>
                        <a:pt x="1432" y="400"/>
                      </a:moveTo>
                      <a:cubicBezTo>
                        <a:pt x="1446" y="393"/>
                        <a:pt x="1461" y="386"/>
                        <a:pt x="1474" y="378"/>
                      </a:cubicBezTo>
                      <a:cubicBezTo>
                        <a:pt x="1465" y="361"/>
                        <a:pt x="1465" y="361"/>
                        <a:pt x="1465" y="361"/>
                      </a:cubicBezTo>
                      <a:cubicBezTo>
                        <a:pt x="1451" y="368"/>
                        <a:pt x="1437" y="375"/>
                        <a:pt x="1423" y="382"/>
                      </a:cubicBezTo>
                      <a:lnTo>
                        <a:pt x="1432" y="400"/>
                      </a:lnTo>
                      <a:close/>
                      <a:moveTo>
                        <a:pt x="1345" y="439"/>
                      </a:moveTo>
                      <a:cubicBezTo>
                        <a:pt x="1360" y="433"/>
                        <a:pt x="1374" y="427"/>
                        <a:pt x="1389" y="420"/>
                      </a:cubicBezTo>
                      <a:cubicBezTo>
                        <a:pt x="1381" y="402"/>
                        <a:pt x="1381" y="402"/>
                        <a:pt x="1381" y="402"/>
                      </a:cubicBezTo>
                      <a:cubicBezTo>
                        <a:pt x="1367" y="409"/>
                        <a:pt x="1352" y="415"/>
                        <a:pt x="1338" y="420"/>
                      </a:cubicBezTo>
                      <a:lnTo>
                        <a:pt x="1345" y="439"/>
                      </a:lnTo>
                      <a:close/>
                      <a:moveTo>
                        <a:pt x="1255" y="470"/>
                      </a:moveTo>
                      <a:cubicBezTo>
                        <a:pt x="1270" y="465"/>
                        <a:pt x="1285" y="461"/>
                        <a:pt x="1300" y="455"/>
                      </a:cubicBezTo>
                      <a:cubicBezTo>
                        <a:pt x="1294" y="436"/>
                        <a:pt x="1294" y="436"/>
                        <a:pt x="1294" y="436"/>
                      </a:cubicBezTo>
                      <a:cubicBezTo>
                        <a:pt x="1279" y="442"/>
                        <a:pt x="1264" y="446"/>
                        <a:pt x="1249" y="451"/>
                      </a:cubicBezTo>
                      <a:lnTo>
                        <a:pt x="1255" y="470"/>
                      </a:lnTo>
                      <a:close/>
                      <a:moveTo>
                        <a:pt x="1162" y="493"/>
                      </a:moveTo>
                      <a:cubicBezTo>
                        <a:pt x="1178" y="490"/>
                        <a:pt x="1193" y="487"/>
                        <a:pt x="1209" y="483"/>
                      </a:cubicBezTo>
                      <a:cubicBezTo>
                        <a:pt x="1204" y="463"/>
                        <a:pt x="1204" y="463"/>
                        <a:pt x="1204" y="463"/>
                      </a:cubicBezTo>
                      <a:cubicBezTo>
                        <a:pt x="1189" y="467"/>
                        <a:pt x="1173" y="471"/>
                        <a:pt x="1158" y="474"/>
                      </a:cubicBezTo>
                      <a:lnTo>
                        <a:pt x="1162" y="493"/>
                      </a:lnTo>
                      <a:close/>
                      <a:moveTo>
                        <a:pt x="1068" y="509"/>
                      </a:moveTo>
                      <a:cubicBezTo>
                        <a:pt x="1084" y="507"/>
                        <a:pt x="1100" y="505"/>
                        <a:pt x="1115" y="502"/>
                      </a:cubicBezTo>
                      <a:cubicBezTo>
                        <a:pt x="1112" y="482"/>
                        <a:pt x="1112" y="482"/>
                        <a:pt x="1112" y="482"/>
                      </a:cubicBezTo>
                      <a:cubicBezTo>
                        <a:pt x="1097" y="485"/>
                        <a:pt x="1081" y="487"/>
                        <a:pt x="1066" y="489"/>
                      </a:cubicBezTo>
                      <a:lnTo>
                        <a:pt x="1068" y="509"/>
                      </a:lnTo>
                      <a:close/>
                      <a:moveTo>
                        <a:pt x="973" y="516"/>
                      </a:moveTo>
                      <a:cubicBezTo>
                        <a:pt x="989" y="516"/>
                        <a:pt x="1005" y="515"/>
                        <a:pt x="1020" y="513"/>
                      </a:cubicBezTo>
                      <a:cubicBezTo>
                        <a:pt x="1019" y="494"/>
                        <a:pt x="1019" y="494"/>
                        <a:pt x="1019" y="494"/>
                      </a:cubicBezTo>
                      <a:cubicBezTo>
                        <a:pt x="1003" y="495"/>
                        <a:pt x="988" y="496"/>
                        <a:pt x="972" y="496"/>
                      </a:cubicBezTo>
                      <a:lnTo>
                        <a:pt x="973" y="516"/>
                      </a:lnTo>
                      <a:close/>
                      <a:moveTo>
                        <a:pt x="877" y="515"/>
                      </a:moveTo>
                      <a:cubicBezTo>
                        <a:pt x="893" y="516"/>
                        <a:pt x="909" y="517"/>
                        <a:pt x="925" y="517"/>
                      </a:cubicBezTo>
                      <a:cubicBezTo>
                        <a:pt x="925" y="497"/>
                        <a:pt x="925" y="497"/>
                        <a:pt x="925" y="497"/>
                      </a:cubicBezTo>
                      <a:cubicBezTo>
                        <a:pt x="910" y="497"/>
                        <a:pt x="894" y="496"/>
                        <a:pt x="878" y="495"/>
                      </a:cubicBezTo>
                      <a:lnTo>
                        <a:pt x="877" y="515"/>
                      </a:lnTo>
                      <a:close/>
                      <a:moveTo>
                        <a:pt x="782" y="506"/>
                      </a:moveTo>
                      <a:cubicBezTo>
                        <a:pt x="798" y="508"/>
                        <a:pt x="814" y="510"/>
                        <a:pt x="830" y="512"/>
                      </a:cubicBezTo>
                      <a:cubicBezTo>
                        <a:pt x="832" y="492"/>
                        <a:pt x="832" y="492"/>
                        <a:pt x="832" y="492"/>
                      </a:cubicBezTo>
                      <a:cubicBezTo>
                        <a:pt x="816" y="490"/>
                        <a:pt x="801" y="489"/>
                        <a:pt x="785" y="486"/>
                      </a:cubicBezTo>
                      <a:lnTo>
                        <a:pt x="782" y="506"/>
                      </a:lnTo>
                      <a:close/>
                      <a:moveTo>
                        <a:pt x="688" y="489"/>
                      </a:moveTo>
                      <a:cubicBezTo>
                        <a:pt x="704" y="493"/>
                        <a:pt x="720" y="496"/>
                        <a:pt x="735" y="499"/>
                      </a:cubicBezTo>
                      <a:cubicBezTo>
                        <a:pt x="739" y="479"/>
                        <a:pt x="739" y="479"/>
                        <a:pt x="739" y="479"/>
                      </a:cubicBezTo>
                      <a:cubicBezTo>
                        <a:pt x="723" y="476"/>
                        <a:pt x="708" y="473"/>
                        <a:pt x="693" y="470"/>
                      </a:cubicBezTo>
                      <a:lnTo>
                        <a:pt x="688" y="489"/>
                      </a:lnTo>
                      <a:close/>
                      <a:moveTo>
                        <a:pt x="596" y="464"/>
                      </a:moveTo>
                      <a:cubicBezTo>
                        <a:pt x="611" y="469"/>
                        <a:pt x="627" y="473"/>
                        <a:pt x="642" y="478"/>
                      </a:cubicBezTo>
                      <a:cubicBezTo>
                        <a:pt x="647" y="458"/>
                        <a:pt x="647" y="458"/>
                        <a:pt x="647" y="458"/>
                      </a:cubicBezTo>
                      <a:cubicBezTo>
                        <a:pt x="632" y="454"/>
                        <a:pt x="617" y="450"/>
                        <a:pt x="602" y="445"/>
                      </a:cubicBezTo>
                      <a:lnTo>
                        <a:pt x="596" y="464"/>
                      </a:lnTo>
                      <a:close/>
                      <a:moveTo>
                        <a:pt x="507" y="431"/>
                      </a:moveTo>
                      <a:cubicBezTo>
                        <a:pt x="521" y="437"/>
                        <a:pt x="536" y="443"/>
                        <a:pt x="551" y="448"/>
                      </a:cubicBezTo>
                      <a:cubicBezTo>
                        <a:pt x="558" y="430"/>
                        <a:pt x="558" y="430"/>
                        <a:pt x="558" y="430"/>
                      </a:cubicBezTo>
                      <a:cubicBezTo>
                        <a:pt x="543" y="424"/>
                        <a:pt x="529" y="419"/>
                        <a:pt x="514" y="413"/>
                      </a:cubicBezTo>
                      <a:lnTo>
                        <a:pt x="507" y="431"/>
                      </a:lnTo>
                      <a:close/>
                      <a:moveTo>
                        <a:pt x="420" y="391"/>
                      </a:moveTo>
                      <a:cubicBezTo>
                        <a:pt x="421" y="391"/>
                        <a:pt x="423" y="392"/>
                        <a:pt x="424" y="393"/>
                      </a:cubicBezTo>
                      <a:cubicBezTo>
                        <a:pt x="437" y="399"/>
                        <a:pt x="450" y="406"/>
                        <a:pt x="463" y="412"/>
                      </a:cubicBezTo>
                      <a:cubicBezTo>
                        <a:pt x="471" y="394"/>
                        <a:pt x="471" y="394"/>
                        <a:pt x="471" y="394"/>
                      </a:cubicBezTo>
                      <a:cubicBezTo>
                        <a:pt x="459" y="388"/>
                        <a:pt x="446" y="381"/>
                        <a:pt x="433" y="375"/>
                      </a:cubicBezTo>
                      <a:cubicBezTo>
                        <a:pt x="432" y="374"/>
                        <a:pt x="431" y="373"/>
                        <a:pt x="429" y="373"/>
                      </a:cubicBezTo>
                      <a:lnTo>
                        <a:pt x="420" y="391"/>
                      </a:lnTo>
                      <a:close/>
                      <a:moveTo>
                        <a:pt x="337" y="343"/>
                      </a:moveTo>
                      <a:cubicBezTo>
                        <a:pt x="351" y="351"/>
                        <a:pt x="364" y="360"/>
                        <a:pt x="378" y="368"/>
                      </a:cubicBezTo>
                      <a:cubicBezTo>
                        <a:pt x="388" y="350"/>
                        <a:pt x="388" y="350"/>
                        <a:pt x="388" y="350"/>
                      </a:cubicBezTo>
                      <a:cubicBezTo>
                        <a:pt x="375" y="343"/>
                        <a:pt x="361" y="334"/>
                        <a:pt x="348" y="326"/>
                      </a:cubicBezTo>
                      <a:lnTo>
                        <a:pt x="337" y="343"/>
                      </a:lnTo>
                      <a:close/>
                      <a:moveTo>
                        <a:pt x="259" y="289"/>
                      </a:moveTo>
                      <a:cubicBezTo>
                        <a:pt x="272" y="298"/>
                        <a:pt x="285" y="308"/>
                        <a:pt x="298" y="317"/>
                      </a:cubicBezTo>
                      <a:cubicBezTo>
                        <a:pt x="309" y="300"/>
                        <a:pt x="309" y="300"/>
                        <a:pt x="309" y="300"/>
                      </a:cubicBezTo>
                      <a:cubicBezTo>
                        <a:pt x="296" y="291"/>
                        <a:pt x="284" y="282"/>
                        <a:pt x="271" y="273"/>
                      </a:cubicBezTo>
                      <a:lnTo>
                        <a:pt x="259" y="289"/>
                      </a:lnTo>
                      <a:close/>
                      <a:moveTo>
                        <a:pt x="186" y="228"/>
                      </a:moveTo>
                      <a:cubicBezTo>
                        <a:pt x="197" y="238"/>
                        <a:pt x="209" y="249"/>
                        <a:pt x="222" y="259"/>
                      </a:cubicBezTo>
                      <a:cubicBezTo>
                        <a:pt x="234" y="244"/>
                        <a:pt x="234" y="244"/>
                        <a:pt x="234" y="244"/>
                      </a:cubicBezTo>
                      <a:cubicBezTo>
                        <a:pt x="222" y="234"/>
                        <a:pt x="211" y="223"/>
                        <a:pt x="199" y="213"/>
                      </a:cubicBezTo>
                      <a:lnTo>
                        <a:pt x="186" y="228"/>
                      </a:lnTo>
                      <a:close/>
                      <a:moveTo>
                        <a:pt x="118" y="161"/>
                      </a:moveTo>
                      <a:cubicBezTo>
                        <a:pt x="128" y="172"/>
                        <a:pt x="140" y="184"/>
                        <a:pt x="151" y="195"/>
                      </a:cubicBezTo>
                      <a:cubicBezTo>
                        <a:pt x="165" y="181"/>
                        <a:pt x="165" y="181"/>
                        <a:pt x="165" y="181"/>
                      </a:cubicBezTo>
                      <a:cubicBezTo>
                        <a:pt x="154" y="170"/>
                        <a:pt x="143" y="159"/>
                        <a:pt x="132" y="147"/>
                      </a:cubicBezTo>
                      <a:lnTo>
                        <a:pt x="118" y="161"/>
                      </a:lnTo>
                      <a:close/>
                      <a:moveTo>
                        <a:pt x="56" y="88"/>
                      </a:moveTo>
                      <a:cubicBezTo>
                        <a:pt x="65" y="101"/>
                        <a:pt x="76" y="113"/>
                        <a:pt x="86" y="125"/>
                      </a:cubicBezTo>
                      <a:cubicBezTo>
                        <a:pt x="101" y="112"/>
                        <a:pt x="101" y="112"/>
                        <a:pt x="101" y="112"/>
                      </a:cubicBezTo>
                      <a:cubicBezTo>
                        <a:pt x="91" y="100"/>
                        <a:pt x="81" y="88"/>
                        <a:pt x="71" y="76"/>
                      </a:cubicBezTo>
                      <a:lnTo>
                        <a:pt x="56" y="88"/>
                      </a:lnTo>
                      <a:close/>
                      <a:moveTo>
                        <a:pt x="0" y="11"/>
                      </a:moveTo>
                      <a:cubicBezTo>
                        <a:pt x="9" y="24"/>
                        <a:pt x="18" y="37"/>
                        <a:pt x="27" y="50"/>
                      </a:cubicBezTo>
                      <a:cubicBezTo>
                        <a:pt x="43" y="38"/>
                        <a:pt x="43" y="38"/>
                        <a:pt x="43" y="38"/>
                      </a:cubicBezTo>
                      <a:cubicBezTo>
                        <a:pt x="34" y="26"/>
                        <a:pt x="25" y="13"/>
                        <a:pt x="17" y="0"/>
                      </a:cubicBez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404040"/>
                  </a:solidFill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2400">
                    <a:solidFill>
                      <a:prstClr val="black"/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073" name="PA-出自【趣你的PPT】(微信:qunideppt)：最优质的PPT资源库"/>
                <p:cNvSpPr>
                  <a:spLocks noEditPoints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>
                  <a:off x="5603876" y="4040188"/>
                  <a:ext cx="268288" cy="271463"/>
                </a:xfrm>
                <a:custGeom>
                  <a:avLst/>
                  <a:gdLst/>
                  <a:ahLst/>
                  <a:cxnLst>
                    <a:cxn ang="0">
                      <a:pos x="119" y="132"/>
                    </a:cxn>
                    <a:cxn ang="0">
                      <a:pos x="110" y="166"/>
                    </a:cxn>
                    <a:cxn ang="0">
                      <a:pos x="126" y="171"/>
                    </a:cxn>
                    <a:cxn ang="0">
                      <a:pos x="135" y="136"/>
                    </a:cxn>
                    <a:cxn ang="0">
                      <a:pos x="119" y="132"/>
                    </a:cxn>
                    <a:cxn ang="0">
                      <a:pos x="135" y="62"/>
                    </a:cxn>
                    <a:cxn ang="0">
                      <a:pos x="126" y="97"/>
                    </a:cxn>
                    <a:cxn ang="0">
                      <a:pos x="144" y="101"/>
                    </a:cxn>
                    <a:cxn ang="0">
                      <a:pos x="152" y="67"/>
                    </a:cxn>
                    <a:cxn ang="0">
                      <a:pos x="135" y="62"/>
                    </a:cxn>
                    <a:cxn ang="0">
                      <a:pos x="143" y="22"/>
                    </a:cxn>
                    <a:cxn ang="0">
                      <a:pos x="145" y="22"/>
                    </a:cxn>
                    <a:cxn ang="0">
                      <a:pos x="143" y="29"/>
                    </a:cxn>
                    <a:cxn ang="0">
                      <a:pos x="161" y="32"/>
                    </a:cxn>
                    <a:cxn ang="0">
                      <a:pos x="169" y="0"/>
                    </a:cxn>
                    <a:cxn ang="0">
                      <a:pos x="141" y="4"/>
                    </a:cxn>
                    <a:cxn ang="0">
                      <a:pos x="143" y="22"/>
                    </a:cxn>
                    <a:cxn ang="0">
                      <a:pos x="72" y="31"/>
                    </a:cxn>
                    <a:cxn ang="0">
                      <a:pos x="108" y="26"/>
                    </a:cxn>
                    <a:cxn ang="0">
                      <a:pos x="105" y="8"/>
                    </a:cxn>
                    <a:cxn ang="0">
                      <a:pos x="71" y="13"/>
                    </a:cxn>
                    <a:cxn ang="0">
                      <a:pos x="72" y="31"/>
                    </a:cxn>
                    <a:cxn ang="0">
                      <a:pos x="3" y="39"/>
                    </a:cxn>
                    <a:cxn ang="0">
                      <a:pos x="38" y="35"/>
                    </a:cxn>
                    <a:cxn ang="0">
                      <a:pos x="35" y="17"/>
                    </a:cxn>
                    <a:cxn ang="0">
                      <a:pos x="0" y="22"/>
                    </a:cxn>
                    <a:cxn ang="0">
                      <a:pos x="3" y="39"/>
                    </a:cxn>
                  </a:cxnLst>
                  <a:rect l="0" t="0" r="r" b="b"/>
                  <a:pathLst>
                    <a:path w="169" h="171">
                      <a:moveTo>
                        <a:pt x="119" y="132"/>
                      </a:moveTo>
                      <a:lnTo>
                        <a:pt x="110" y="166"/>
                      </a:lnTo>
                      <a:lnTo>
                        <a:pt x="126" y="171"/>
                      </a:lnTo>
                      <a:lnTo>
                        <a:pt x="135" y="136"/>
                      </a:lnTo>
                      <a:lnTo>
                        <a:pt x="119" y="132"/>
                      </a:lnTo>
                      <a:close/>
                      <a:moveTo>
                        <a:pt x="135" y="62"/>
                      </a:moveTo>
                      <a:lnTo>
                        <a:pt x="126" y="97"/>
                      </a:lnTo>
                      <a:lnTo>
                        <a:pt x="144" y="101"/>
                      </a:lnTo>
                      <a:lnTo>
                        <a:pt x="152" y="67"/>
                      </a:lnTo>
                      <a:lnTo>
                        <a:pt x="135" y="62"/>
                      </a:lnTo>
                      <a:close/>
                      <a:moveTo>
                        <a:pt x="143" y="22"/>
                      </a:moveTo>
                      <a:lnTo>
                        <a:pt x="145" y="22"/>
                      </a:lnTo>
                      <a:lnTo>
                        <a:pt x="143" y="29"/>
                      </a:lnTo>
                      <a:lnTo>
                        <a:pt x="161" y="32"/>
                      </a:lnTo>
                      <a:lnTo>
                        <a:pt x="169" y="0"/>
                      </a:lnTo>
                      <a:lnTo>
                        <a:pt x="141" y="4"/>
                      </a:lnTo>
                      <a:lnTo>
                        <a:pt x="143" y="22"/>
                      </a:lnTo>
                      <a:close/>
                      <a:moveTo>
                        <a:pt x="72" y="31"/>
                      </a:moveTo>
                      <a:lnTo>
                        <a:pt x="108" y="26"/>
                      </a:lnTo>
                      <a:lnTo>
                        <a:pt x="105" y="8"/>
                      </a:lnTo>
                      <a:lnTo>
                        <a:pt x="71" y="13"/>
                      </a:lnTo>
                      <a:lnTo>
                        <a:pt x="72" y="31"/>
                      </a:lnTo>
                      <a:close/>
                      <a:moveTo>
                        <a:pt x="3" y="39"/>
                      </a:moveTo>
                      <a:lnTo>
                        <a:pt x="38" y="35"/>
                      </a:lnTo>
                      <a:lnTo>
                        <a:pt x="35" y="17"/>
                      </a:lnTo>
                      <a:lnTo>
                        <a:pt x="0" y="22"/>
                      </a:lnTo>
                      <a:lnTo>
                        <a:pt x="3" y="39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404040"/>
                  </a:solidFill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2400">
                    <a:solidFill>
                      <a:prstClr val="black"/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</p:grpSp>
      <p:grpSp>
        <p:nvGrpSpPr>
          <p:cNvPr id="55" name="PA-Group 54出自【趣你的PPT】(微信:qunideppt)：最优质的PPT资源库"/>
          <p:cNvGrpSpPr/>
          <p:nvPr>
            <p:custDataLst>
              <p:tags r:id="rId3"/>
            </p:custDataLst>
          </p:nvPr>
        </p:nvGrpSpPr>
        <p:grpSpPr>
          <a:xfrm>
            <a:off x="7226299" y="2227944"/>
            <a:ext cx="1003300" cy="1813984"/>
            <a:chOff x="5418138" y="1828800"/>
            <a:chExt cx="752475" cy="136048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074" name="PA-出自【趣你的PPT】(微信:qunideppt)：最优质的PPT资源库"/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6142038" y="3154363"/>
              <a:ext cx="28575" cy="34925"/>
            </a:xfrm>
            <a:custGeom>
              <a:avLst/>
              <a:gdLst/>
              <a:ahLst/>
              <a:cxnLst>
                <a:cxn ang="0">
                  <a:pos x="20" y="24"/>
                </a:cxn>
                <a:cxn ang="0">
                  <a:pos x="20" y="7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24"/>
                </a:cxn>
                <a:cxn ang="0">
                  <a:pos x="20" y="24"/>
                </a:cxn>
              </a:cxnLst>
              <a:rect l="0" t="0" r="r" b="b"/>
              <a:pathLst>
                <a:path w="20" h="24">
                  <a:moveTo>
                    <a:pt x="20" y="24"/>
                  </a:moveTo>
                  <a:cubicBezTo>
                    <a:pt x="20" y="19"/>
                    <a:pt x="20" y="13"/>
                    <a:pt x="20" y="7"/>
                  </a:cubicBezTo>
                  <a:cubicBezTo>
                    <a:pt x="20" y="5"/>
                    <a:pt x="20" y="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5"/>
                    <a:pt x="0" y="7"/>
                  </a:cubicBezTo>
                  <a:cubicBezTo>
                    <a:pt x="0" y="13"/>
                    <a:pt x="0" y="18"/>
                    <a:pt x="0" y="24"/>
                  </a:cubicBezTo>
                  <a:lnTo>
                    <a:pt x="20" y="24"/>
                  </a:lnTo>
                  <a:close/>
                </a:path>
              </a:pathLst>
            </a:custGeom>
            <a:grpFill/>
            <a:ln w="9525">
              <a:solidFill>
                <a:srgbClr val="404040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2076" name="PA-出自【趣你的PPT】(微信:qunideppt)：最优质的PPT资源库"/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5430838" y="1838325"/>
              <a:ext cx="42863" cy="42863"/>
            </a:xfrm>
            <a:custGeom>
              <a:avLst/>
              <a:gdLst/>
              <a:ahLst/>
              <a:cxnLst>
                <a:cxn ang="0">
                  <a:pos x="31" y="14"/>
                </a:cxn>
                <a:cxn ang="0">
                  <a:pos x="11" y="0"/>
                </a:cxn>
                <a:cxn ang="0">
                  <a:pos x="0" y="17"/>
                </a:cxn>
                <a:cxn ang="0">
                  <a:pos x="20" y="30"/>
                </a:cxn>
                <a:cxn ang="0">
                  <a:pos x="31" y="14"/>
                </a:cxn>
              </a:cxnLst>
              <a:rect l="0" t="0" r="r" b="b"/>
              <a:pathLst>
                <a:path w="31" h="30">
                  <a:moveTo>
                    <a:pt x="31" y="14"/>
                  </a:moveTo>
                  <a:cubicBezTo>
                    <a:pt x="24" y="9"/>
                    <a:pt x="17" y="5"/>
                    <a:pt x="11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7" y="22"/>
                    <a:pt x="13" y="26"/>
                    <a:pt x="20" y="30"/>
                  </a:cubicBezTo>
                  <a:lnTo>
                    <a:pt x="31" y="14"/>
                  </a:lnTo>
                  <a:close/>
                </a:path>
              </a:pathLst>
            </a:custGeom>
            <a:grpFill/>
            <a:ln w="9525">
              <a:solidFill>
                <a:srgbClr val="404040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418138" y="1828800"/>
              <a:ext cx="750888" cy="1262063"/>
              <a:chOff x="5418138" y="1781175"/>
              <a:chExt cx="750888" cy="1262063"/>
            </a:xfrm>
            <a:grpFill/>
          </p:grpSpPr>
          <p:sp>
            <p:nvSpPr>
              <p:cNvPr id="2075" name="PA-出自【趣你的PPT】(微信:qunideppt)：最优质的PPT资源库"/>
              <p:cNvSpPr>
                <a:spLocks noEditPoint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5511801" y="1849438"/>
                <a:ext cx="657225" cy="1193800"/>
              </a:xfrm>
              <a:custGeom>
                <a:avLst/>
                <a:gdLst/>
                <a:ahLst/>
                <a:cxnLst>
                  <a:cxn ang="0">
                    <a:pos x="50" y="29"/>
                  </a:cxn>
                  <a:cxn ang="0">
                    <a:pos x="12" y="0"/>
                  </a:cxn>
                  <a:cxn ang="0">
                    <a:pos x="0" y="16"/>
                  </a:cxn>
                  <a:cxn ang="0">
                    <a:pos x="37" y="45"/>
                  </a:cxn>
                  <a:cxn ang="0">
                    <a:pos x="50" y="29"/>
                  </a:cxn>
                  <a:cxn ang="0">
                    <a:pos x="121" y="91"/>
                  </a:cxn>
                  <a:cxn ang="0">
                    <a:pos x="86" y="59"/>
                  </a:cxn>
                  <a:cxn ang="0">
                    <a:pos x="73" y="74"/>
                  </a:cxn>
                  <a:cxn ang="0">
                    <a:pos x="107" y="106"/>
                  </a:cxn>
                  <a:cxn ang="0">
                    <a:pos x="121" y="91"/>
                  </a:cxn>
                  <a:cxn ang="0">
                    <a:pos x="187" y="159"/>
                  </a:cxn>
                  <a:cxn ang="0">
                    <a:pos x="155" y="124"/>
                  </a:cxn>
                  <a:cxn ang="0">
                    <a:pos x="140" y="138"/>
                  </a:cxn>
                  <a:cxn ang="0">
                    <a:pos x="172" y="172"/>
                  </a:cxn>
                  <a:cxn ang="0">
                    <a:pos x="187" y="159"/>
                  </a:cxn>
                  <a:cxn ang="0">
                    <a:pos x="246" y="233"/>
                  </a:cxn>
                  <a:cxn ang="0">
                    <a:pos x="217" y="195"/>
                  </a:cxn>
                  <a:cxn ang="0">
                    <a:pos x="202" y="208"/>
                  </a:cxn>
                  <a:cxn ang="0">
                    <a:pos x="230" y="245"/>
                  </a:cxn>
                  <a:cxn ang="0">
                    <a:pos x="246" y="233"/>
                  </a:cxn>
                  <a:cxn ang="0">
                    <a:pos x="300" y="311"/>
                  </a:cxn>
                  <a:cxn ang="0">
                    <a:pos x="274" y="271"/>
                  </a:cxn>
                  <a:cxn ang="0">
                    <a:pos x="257" y="282"/>
                  </a:cxn>
                  <a:cxn ang="0">
                    <a:pos x="283" y="321"/>
                  </a:cxn>
                  <a:cxn ang="0">
                    <a:pos x="300" y="311"/>
                  </a:cxn>
                  <a:cxn ang="0">
                    <a:pos x="346" y="393"/>
                  </a:cxn>
                  <a:cxn ang="0">
                    <a:pos x="324" y="352"/>
                  </a:cxn>
                  <a:cxn ang="0">
                    <a:pos x="306" y="361"/>
                  </a:cxn>
                  <a:cxn ang="0">
                    <a:pos x="328" y="402"/>
                  </a:cxn>
                  <a:cxn ang="0">
                    <a:pos x="346" y="393"/>
                  </a:cxn>
                  <a:cxn ang="0">
                    <a:pos x="385" y="480"/>
                  </a:cxn>
                  <a:cxn ang="0">
                    <a:pos x="367" y="436"/>
                  </a:cxn>
                  <a:cxn ang="0">
                    <a:pos x="348" y="444"/>
                  </a:cxn>
                  <a:cxn ang="0">
                    <a:pos x="367" y="487"/>
                  </a:cxn>
                  <a:cxn ang="0">
                    <a:pos x="385" y="480"/>
                  </a:cxn>
                  <a:cxn ang="0">
                    <a:pos x="417" y="569"/>
                  </a:cxn>
                  <a:cxn ang="0">
                    <a:pos x="402" y="524"/>
                  </a:cxn>
                  <a:cxn ang="0">
                    <a:pos x="384" y="531"/>
                  </a:cxn>
                  <a:cxn ang="0">
                    <a:pos x="398" y="575"/>
                  </a:cxn>
                  <a:cxn ang="0">
                    <a:pos x="417" y="569"/>
                  </a:cxn>
                  <a:cxn ang="0">
                    <a:pos x="442" y="660"/>
                  </a:cxn>
                  <a:cxn ang="0">
                    <a:pos x="431" y="614"/>
                  </a:cxn>
                  <a:cxn ang="0">
                    <a:pos x="411" y="619"/>
                  </a:cxn>
                  <a:cxn ang="0">
                    <a:pos x="422" y="665"/>
                  </a:cxn>
                  <a:cxn ang="0">
                    <a:pos x="442" y="660"/>
                  </a:cxn>
                  <a:cxn ang="0">
                    <a:pos x="458" y="753"/>
                  </a:cxn>
                  <a:cxn ang="0">
                    <a:pos x="451" y="707"/>
                  </a:cxn>
                  <a:cxn ang="0">
                    <a:pos x="431" y="710"/>
                  </a:cxn>
                  <a:cxn ang="0">
                    <a:pos x="438" y="756"/>
                  </a:cxn>
                  <a:cxn ang="0">
                    <a:pos x="458" y="753"/>
                  </a:cxn>
                  <a:cxn ang="0">
                    <a:pos x="467" y="848"/>
                  </a:cxn>
                  <a:cxn ang="0">
                    <a:pos x="464" y="801"/>
                  </a:cxn>
                  <a:cxn ang="0">
                    <a:pos x="444" y="802"/>
                  </a:cxn>
                  <a:cxn ang="0">
                    <a:pos x="447" y="849"/>
                  </a:cxn>
                  <a:cxn ang="0">
                    <a:pos x="467" y="848"/>
                  </a:cxn>
                </a:cxnLst>
                <a:rect l="0" t="0" r="r" b="b"/>
                <a:pathLst>
                  <a:path w="467" h="849">
                    <a:moveTo>
                      <a:pt x="50" y="29"/>
                    </a:moveTo>
                    <a:cubicBezTo>
                      <a:pt x="37" y="19"/>
                      <a:pt x="25" y="10"/>
                      <a:pt x="12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3" y="25"/>
                      <a:pt x="25" y="35"/>
                      <a:pt x="37" y="45"/>
                    </a:cubicBezTo>
                    <a:lnTo>
                      <a:pt x="50" y="29"/>
                    </a:lnTo>
                    <a:close/>
                    <a:moveTo>
                      <a:pt x="121" y="91"/>
                    </a:moveTo>
                    <a:cubicBezTo>
                      <a:pt x="110" y="80"/>
                      <a:pt x="98" y="70"/>
                      <a:pt x="86" y="59"/>
                    </a:cubicBezTo>
                    <a:cubicBezTo>
                      <a:pt x="73" y="74"/>
                      <a:pt x="73" y="74"/>
                      <a:pt x="73" y="74"/>
                    </a:cubicBezTo>
                    <a:cubicBezTo>
                      <a:pt x="84" y="85"/>
                      <a:pt x="96" y="95"/>
                      <a:pt x="107" y="106"/>
                    </a:cubicBezTo>
                    <a:lnTo>
                      <a:pt x="121" y="91"/>
                    </a:lnTo>
                    <a:close/>
                    <a:moveTo>
                      <a:pt x="187" y="159"/>
                    </a:moveTo>
                    <a:cubicBezTo>
                      <a:pt x="176" y="147"/>
                      <a:pt x="166" y="136"/>
                      <a:pt x="155" y="124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51" y="150"/>
                      <a:pt x="161" y="161"/>
                      <a:pt x="172" y="172"/>
                    </a:cubicBezTo>
                    <a:lnTo>
                      <a:pt x="187" y="159"/>
                    </a:lnTo>
                    <a:close/>
                    <a:moveTo>
                      <a:pt x="246" y="233"/>
                    </a:moveTo>
                    <a:cubicBezTo>
                      <a:pt x="237" y="220"/>
                      <a:pt x="227" y="208"/>
                      <a:pt x="217" y="195"/>
                    </a:cubicBezTo>
                    <a:cubicBezTo>
                      <a:pt x="202" y="208"/>
                      <a:pt x="202" y="208"/>
                      <a:pt x="202" y="208"/>
                    </a:cubicBezTo>
                    <a:cubicBezTo>
                      <a:pt x="212" y="220"/>
                      <a:pt x="221" y="232"/>
                      <a:pt x="230" y="245"/>
                    </a:cubicBezTo>
                    <a:lnTo>
                      <a:pt x="246" y="233"/>
                    </a:lnTo>
                    <a:close/>
                    <a:moveTo>
                      <a:pt x="300" y="311"/>
                    </a:moveTo>
                    <a:cubicBezTo>
                      <a:pt x="291" y="297"/>
                      <a:pt x="283" y="284"/>
                      <a:pt x="274" y="271"/>
                    </a:cubicBezTo>
                    <a:cubicBezTo>
                      <a:pt x="257" y="282"/>
                      <a:pt x="257" y="282"/>
                      <a:pt x="257" y="282"/>
                    </a:cubicBezTo>
                    <a:cubicBezTo>
                      <a:pt x="266" y="295"/>
                      <a:pt x="275" y="308"/>
                      <a:pt x="283" y="321"/>
                    </a:cubicBezTo>
                    <a:lnTo>
                      <a:pt x="300" y="311"/>
                    </a:lnTo>
                    <a:close/>
                    <a:moveTo>
                      <a:pt x="346" y="393"/>
                    </a:moveTo>
                    <a:cubicBezTo>
                      <a:pt x="339" y="379"/>
                      <a:pt x="332" y="365"/>
                      <a:pt x="324" y="352"/>
                    </a:cubicBezTo>
                    <a:cubicBezTo>
                      <a:pt x="306" y="361"/>
                      <a:pt x="306" y="361"/>
                      <a:pt x="306" y="361"/>
                    </a:cubicBezTo>
                    <a:cubicBezTo>
                      <a:pt x="314" y="375"/>
                      <a:pt x="321" y="389"/>
                      <a:pt x="328" y="402"/>
                    </a:cubicBezTo>
                    <a:lnTo>
                      <a:pt x="346" y="393"/>
                    </a:lnTo>
                    <a:close/>
                    <a:moveTo>
                      <a:pt x="385" y="480"/>
                    </a:moveTo>
                    <a:cubicBezTo>
                      <a:pt x="380" y="465"/>
                      <a:pt x="373" y="450"/>
                      <a:pt x="367" y="436"/>
                    </a:cubicBezTo>
                    <a:cubicBezTo>
                      <a:pt x="348" y="444"/>
                      <a:pt x="348" y="444"/>
                      <a:pt x="348" y="444"/>
                    </a:cubicBezTo>
                    <a:cubicBezTo>
                      <a:pt x="355" y="458"/>
                      <a:pt x="361" y="473"/>
                      <a:pt x="367" y="487"/>
                    </a:cubicBezTo>
                    <a:lnTo>
                      <a:pt x="385" y="480"/>
                    </a:lnTo>
                    <a:close/>
                    <a:moveTo>
                      <a:pt x="417" y="569"/>
                    </a:moveTo>
                    <a:cubicBezTo>
                      <a:pt x="413" y="554"/>
                      <a:pt x="408" y="539"/>
                      <a:pt x="402" y="524"/>
                    </a:cubicBezTo>
                    <a:cubicBezTo>
                      <a:pt x="384" y="531"/>
                      <a:pt x="384" y="531"/>
                      <a:pt x="384" y="531"/>
                    </a:cubicBezTo>
                    <a:cubicBezTo>
                      <a:pt x="389" y="545"/>
                      <a:pt x="394" y="560"/>
                      <a:pt x="398" y="575"/>
                    </a:cubicBezTo>
                    <a:lnTo>
                      <a:pt x="417" y="569"/>
                    </a:lnTo>
                    <a:close/>
                    <a:moveTo>
                      <a:pt x="442" y="660"/>
                    </a:moveTo>
                    <a:cubicBezTo>
                      <a:pt x="438" y="645"/>
                      <a:pt x="435" y="629"/>
                      <a:pt x="431" y="614"/>
                    </a:cubicBezTo>
                    <a:cubicBezTo>
                      <a:pt x="411" y="619"/>
                      <a:pt x="411" y="619"/>
                      <a:pt x="411" y="619"/>
                    </a:cubicBezTo>
                    <a:cubicBezTo>
                      <a:pt x="415" y="634"/>
                      <a:pt x="419" y="649"/>
                      <a:pt x="422" y="665"/>
                    </a:cubicBezTo>
                    <a:lnTo>
                      <a:pt x="442" y="660"/>
                    </a:lnTo>
                    <a:close/>
                    <a:moveTo>
                      <a:pt x="458" y="753"/>
                    </a:moveTo>
                    <a:cubicBezTo>
                      <a:pt x="456" y="738"/>
                      <a:pt x="454" y="722"/>
                      <a:pt x="451" y="707"/>
                    </a:cubicBezTo>
                    <a:cubicBezTo>
                      <a:pt x="431" y="710"/>
                      <a:pt x="431" y="710"/>
                      <a:pt x="431" y="710"/>
                    </a:cubicBezTo>
                    <a:cubicBezTo>
                      <a:pt x="434" y="725"/>
                      <a:pt x="436" y="741"/>
                      <a:pt x="438" y="756"/>
                    </a:cubicBezTo>
                    <a:lnTo>
                      <a:pt x="458" y="753"/>
                    </a:lnTo>
                    <a:close/>
                    <a:moveTo>
                      <a:pt x="467" y="848"/>
                    </a:moveTo>
                    <a:cubicBezTo>
                      <a:pt x="466" y="832"/>
                      <a:pt x="465" y="816"/>
                      <a:pt x="464" y="801"/>
                    </a:cubicBezTo>
                    <a:cubicBezTo>
                      <a:pt x="444" y="802"/>
                      <a:pt x="444" y="802"/>
                      <a:pt x="444" y="802"/>
                    </a:cubicBezTo>
                    <a:cubicBezTo>
                      <a:pt x="445" y="818"/>
                      <a:pt x="446" y="833"/>
                      <a:pt x="447" y="849"/>
                    </a:cubicBezTo>
                    <a:lnTo>
                      <a:pt x="467" y="848"/>
                    </a:lnTo>
                    <a:close/>
                  </a:path>
                </a:pathLst>
              </a:custGeom>
              <a:grpFill/>
              <a:ln w="952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2077" name="PA-出自【趣你的PPT】(微信:qunideppt)：最优质的PPT资源库"/>
              <p:cNvSpPr>
                <a:spLocks noEditPoint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5418138" y="1781175"/>
                <a:ext cx="276225" cy="260350"/>
              </a:xfrm>
              <a:custGeom>
                <a:avLst/>
                <a:gdLst/>
                <a:ahLst/>
                <a:cxnLst>
                  <a:cxn ang="0">
                    <a:pos x="139" y="19"/>
                  </a:cxn>
                  <a:cxn ang="0">
                    <a:pos x="174" y="18"/>
                  </a:cxn>
                  <a:cxn ang="0">
                    <a:pos x="174" y="0"/>
                  </a:cxn>
                  <a:cxn ang="0">
                    <a:pos x="139" y="1"/>
                  </a:cxn>
                  <a:cxn ang="0">
                    <a:pos x="139" y="19"/>
                  </a:cxn>
                  <a:cxn ang="0">
                    <a:pos x="68" y="20"/>
                  </a:cxn>
                  <a:cxn ang="0">
                    <a:pos x="104" y="20"/>
                  </a:cxn>
                  <a:cxn ang="0">
                    <a:pos x="104" y="2"/>
                  </a:cxn>
                  <a:cxn ang="0">
                    <a:pos x="68" y="3"/>
                  </a:cxn>
                  <a:cxn ang="0">
                    <a:pos x="68" y="20"/>
                  </a:cxn>
                  <a:cxn ang="0">
                    <a:pos x="26" y="25"/>
                  </a:cxn>
                  <a:cxn ang="0">
                    <a:pos x="25" y="22"/>
                  </a:cxn>
                  <a:cxn ang="0">
                    <a:pos x="33" y="21"/>
                  </a:cxn>
                  <a:cxn ang="0">
                    <a:pos x="33" y="4"/>
                  </a:cxn>
                  <a:cxn ang="0">
                    <a:pos x="0" y="5"/>
                  </a:cxn>
                  <a:cxn ang="0">
                    <a:pos x="10" y="30"/>
                  </a:cxn>
                  <a:cxn ang="0">
                    <a:pos x="26" y="25"/>
                  </a:cxn>
                  <a:cxn ang="0">
                    <a:pos x="50" y="91"/>
                  </a:cxn>
                  <a:cxn ang="0">
                    <a:pos x="38" y="59"/>
                  </a:cxn>
                  <a:cxn ang="0">
                    <a:pos x="21" y="64"/>
                  </a:cxn>
                  <a:cxn ang="0">
                    <a:pos x="33" y="98"/>
                  </a:cxn>
                  <a:cxn ang="0">
                    <a:pos x="50" y="91"/>
                  </a:cxn>
                  <a:cxn ang="0">
                    <a:pos x="73" y="159"/>
                  </a:cxn>
                  <a:cxn ang="0">
                    <a:pos x="61" y="125"/>
                  </a:cxn>
                  <a:cxn ang="0">
                    <a:pos x="44" y="131"/>
                  </a:cxn>
                  <a:cxn ang="0">
                    <a:pos x="57" y="164"/>
                  </a:cxn>
                  <a:cxn ang="0">
                    <a:pos x="73" y="159"/>
                  </a:cxn>
                </a:cxnLst>
                <a:rect l="0" t="0" r="r" b="b"/>
                <a:pathLst>
                  <a:path w="174" h="164">
                    <a:moveTo>
                      <a:pt x="139" y="19"/>
                    </a:moveTo>
                    <a:lnTo>
                      <a:pt x="174" y="18"/>
                    </a:lnTo>
                    <a:lnTo>
                      <a:pt x="174" y="0"/>
                    </a:lnTo>
                    <a:lnTo>
                      <a:pt x="139" y="1"/>
                    </a:lnTo>
                    <a:lnTo>
                      <a:pt x="139" y="19"/>
                    </a:lnTo>
                    <a:close/>
                    <a:moveTo>
                      <a:pt x="68" y="20"/>
                    </a:moveTo>
                    <a:lnTo>
                      <a:pt x="104" y="20"/>
                    </a:lnTo>
                    <a:lnTo>
                      <a:pt x="104" y="2"/>
                    </a:lnTo>
                    <a:lnTo>
                      <a:pt x="68" y="3"/>
                    </a:lnTo>
                    <a:lnTo>
                      <a:pt x="68" y="20"/>
                    </a:lnTo>
                    <a:close/>
                    <a:moveTo>
                      <a:pt x="26" y="25"/>
                    </a:moveTo>
                    <a:lnTo>
                      <a:pt x="25" y="22"/>
                    </a:lnTo>
                    <a:lnTo>
                      <a:pt x="33" y="21"/>
                    </a:lnTo>
                    <a:lnTo>
                      <a:pt x="33" y="4"/>
                    </a:lnTo>
                    <a:lnTo>
                      <a:pt x="0" y="5"/>
                    </a:lnTo>
                    <a:lnTo>
                      <a:pt x="10" y="30"/>
                    </a:lnTo>
                    <a:lnTo>
                      <a:pt x="26" y="25"/>
                    </a:lnTo>
                    <a:close/>
                    <a:moveTo>
                      <a:pt x="50" y="91"/>
                    </a:moveTo>
                    <a:lnTo>
                      <a:pt x="38" y="59"/>
                    </a:lnTo>
                    <a:lnTo>
                      <a:pt x="21" y="64"/>
                    </a:lnTo>
                    <a:lnTo>
                      <a:pt x="33" y="98"/>
                    </a:lnTo>
                    <a:lnTo>
                      <a:pt x="50" y="91"/>
                    </a:lnTo>
                    <a:close/>
                    <a:moveTo>
                      <a:pt x="73" y="159"/>
                    </a:moveTo>
                    <a:lnTo>
                      <a:pt x="61" y="125"/>
                    </a:lnTo>
                    <a:lnTo>
                      <a:pt x="44" y="131"/>
                    </a:lnTo>
                    <a:lnTo>
                      <a:pt x="57" y="164"/>
                    </a:lnTo>
                    <a:lnTo>
                      <a:pt x="73" y="159"/>
                    </a:lnTo>
                    <a:close/>
                  </a:path>
                </a:pathLst>
              </a:custGeom>
              <a:grpFill/>
              <a:ln w="952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Arial"/>
                  <a:ea typeface="微软雅黑"/>
                </a:endParaRPr>
              </a:p>
            </p:txBody>
          </p:sp>
        </p:grpSp>
      </p:grpSp>
      <p:sp>
        <p:nvSpPr>
          <p:cNvPr id="2078" name="PA-出自【趣你的PPT】(微信:qunideppt)：最优质的PPT资源库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380316" y="4113895"/>
            <a:ext cx="1511300" cy="850900"/>
          </a:xfrm>
          <a:custGeom>
            <a:avLst/>
            <a:gdLst/>
            <a:ahLst/>
            <a:cxnLst>
              <a:cxn ang="0">
                <a:pos x="451" y="0"/>
              </a:cxn>
              <a:cxn ang="0">
                <a:pos x="294" y="119"/>
              </a:cxn>
              <a:cxn ang="0">
                <a:pos x="235" y="103"/>
              </a:cxn>
              <a:cxn ang="0">
                <a:pos x="118" y="220"/>
              </a:cxn>
              <a:cxn ang="0">
                <a:pos x="0" y="337"/>
              </a:cxn>
              <a:cxn ang="0">
                <a:pos x="118" y="454"/>
              </a:cxn>
              <a:cxn ang="0">
                <a:pos x="665" y="454"/>
              </a:cxn>
              <a:cxn ang="0">
                <a:pos x="806" y="313"/>
              </a:cxn>
              <a:cxn ang="0">
                <a:pos x="744" y="196"/>
              </a:cxn>
              <a:cxn ang="0">
                <a:pos x="744" y="194"/>
              </a:cxn>
              <a:cxn ang="0">
                <a:pos x="636" y="86"/>
              </a:cxn>
              <a:cxn ang="0">
                <a:pos x="598" y="93"/>
              </a:cxn>
              <a:cxn ang="0">
                <a:pos x="451" y="0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199F8E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240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2079" name="PA-出自【趣你的PPT】(微信:qunideppt)：最优质的PPT资源库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164669" y="1357995"/>
            <a:ext cx="1938867" cy="1092200"/>
          </a:xfrm>
          <a:custGeom>
            <a:avLst/>
            <a:gdLst/>
            <a:ahLst/>
            <a:cxnLst>
              <a:cxn ang="0">
                <a:pos x="954" y="252"/>
              </a:cxn>
              <a:cxn ang="0">
                <a:pos x="954" y="249"/>
              </a:cxn>
              <a:cxn ang="0">
                <a:pos x="815" y="110"/>
              </a:cxn>
              <a:cxn ang="0">
                <a:pos x="767" y="119"/>
              </a:cxn>
              <a:cxn ang="0">
                <a:pos x="578" y="0"/>
              </a:cxn>
              <a:cxn ang="0">
                <a:pos x="377" y="152"/>
              </a:cxn>
              <a:cxn ang="0">
                <a:pos x="301" y="131"/>
              </a:cxn>
              <a:cxn ang="0">
                <a:pos x="150" y="282"/>
              </a:cxn>
              <a:cxn ang="0">
                <a:pos x="0" y="432"/>
              </a:cxn>
              <a:cxn ang="0">
                <a:pos x="150" y="583"/>
              </a:cxn>
              <a:cxn ang="0">
                <a:pos x="853" y="583"/>
              </a:cxn>
              <a:cxn ang="0">
                <a:pos x="1034" y="402"/>
              </a:cxn>
              <a:cxn ang="0">
                <a:pos x="954" y="252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rgbClr val="199F8E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240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2080" name="PA-出自【趣你的PPT】(微信:qunideppt)：最优质的PPT资源库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7205136" y="4113899"/>
            <a:ext cx="1606551" cy="905933"/>
          </a:xfrm>
          <a:custGeom>
            <a:avLst/>
            <a:gdLst/>
            <a:ahLst/>
            <a:cxnLst>
              <a:cxn ang="0">
                <a:pos x="479" y="0"/>
              </a:cxn>
              <a:cxn ang="0">
                <a:pos x="312" y="126"/>
              </a:cxn>
              <a:cxn ang="0">
                <a:pos x="249" y="109"/>
              </a:cxn>
              <a:cxn ang="0">
                <a:pos x="124" y="234"/>
              </a:cxn>
              <a:cxn ang="0">
                <a:pos x="0" y="358"/>
              </a:cxn>
              <a:cxn ang="0">
                <a:pos x="124" y="483"/>
              </a:cxn>
              <a:cxn ang="0">
                <a:pos x="707" y="483"/>
              </a:cxn>
              <a:cxn ang="0">
                <a:pos x="857" y="333"/>
              </a:cxn>
              <a:cxn ang="0">
                <a:pos x="790" y="208"/>
              </a:cxn>
              <a:cxn ang="0">
                <a:pos x="790" y="206"/>
              </a:cxn>
              <a:cxn ang="0">
                <a:pos x="675" y="91"/>
              </a:cxn>
              <a:cxn ang="0">
                <a:pos x="635" y="99"/>
              </a:cxn>
              <a:cxn ang="0">
                <a:pos x="479" y="0"/>
              </a:cxn>
            </a:cxnLst>
            <a:rect l="0" t="0" r="r" b="b"/>
            <a:pathLst>
              <a:path w="857" h="483">
                <a:moveTo>
                  <a:pt x="479" y="0"/>
                </a:moveTo>
                <a:cubicBezTo>
                  <a:pt x="399" y="0"/>
                  <a:pt x="332" y="53"/>
                  <a:pt x="312" y="126"/>
                </a:cubicBezTo>
                <a:cubicBezTo>
                  <a:pt x="293" y="115"/>
                  <a:pt x="272" y="109"/>
                  <a:pt x="249" y="109"/>
                </a:cubicBezTo>
                <a:cubicBezTo>
                  <a:pt x="180" y="109"/>
                  <a:pt x="124" y="165"/>
                  <a:pt x="124" y="234"/>
                </a:cubicBezTo>
                <a:cubicBezTo>
                  <a:pt x="55" y="234"/>
                  <a:pt x="0" y="289"/>
                  <a:pt x="0" y="358"/>
                </a:cubicBezTo>
                <a:cubicBezTo>
                  <a:pt x="0" y="427"/>
                  <a:pt x="55" y="483"/>
                  <a:pt x="124" y="483"/>
                </a:cubicBezTo>
                <a:cubicBezTo>
                  <a:pt x="707" y="483"/>
                  <a:pt x="707" y="483"/>
                  <a:pt x="707" y="483"/>
                </a:cubicBezTo>
                <a:cubicBezTo>
                  <a:pt x="789" y="483"/>
                  <a:pt x="857" y="416"/>
                  <a:pt x="857" y="333"/>
                </a:cubicBezTo>
                <a:cubicBezTo>
                  <a:pt x="857" y="281"/>
                  <a:pt x="830" y="235"/>
                  <a:pt x="790" y="208"/>
                </a:cubicBezTo>
                <a:cubicBezTo>
                  <a:pt x="790" y="208"/>
                  <a:pt x="790" y="207"/>
                  <a:pt x="790" y="206"/>
                </a:cubicBezTo>
                <a:cubicBezTo>
                  <a:pt x="790" y="143"/>
                  <a:pt x="739" y="91"/>
                  <a:pt x="675" y="91"/>
                </a:cubicBezTo>
                <a:cubicBezTo>
                  <a:pt x="661" y="91"/>
                  <a:pt x="648" y="94"/>
                  <a:pt x="635" y="99"/>
                </a:cubicBezTo>
                <a:cubicBezTo>
                  <a:pt x="607" y="40"/>
                  <a:pt x="548" y="0"/>
                  <a:pt x="479" y="0"/>
                </a:cubicBezTo>
              </a:path>
            </a:pathLst>
          </a:custGeom>
          <a:solidFill>
            <a:srgbClr val="199F8E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2400">
              <a:solidFill>
                <a:prstClr val="black"/>
              </a:solidFill>
              <a:latin typeface="Arial"/>
              <a:ea typeface="微软雅黑"/>
            </a:endParaRPr>
          </a:p>
        </p:txBody>
      </p:sp>
      <p:sp>
        <p:nvSpPr>
          <p:cNvPr id="57" name="PA-出自【趣你的PPT】(微信:qunideppt)：最优质的PPT资源库">
            <a:extLst>
              <a:ext uri="{FF2B5EF4-FFF2-40B4-BE49-F238E27FC236}">
                <a16:creationId xmlns:a16="http://schemas.microsoft.com/office/drawing/2014/main" id="{CA6D766F-FC96-4759-BAA8-A8D41766016F}"/>
              </a:ext>
            </a:extLst>
          </p:cNvPr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3983401" y="4298044"/>
            <a:ext cx="515895" cy="516064"/>
          </a:xfrm>
          <a:custGeom>
            <a:avLst/>
            <a:gdLst>
              <a:gd name="T0" fmla="*/ 11334 w 12796"/>
              <a:gd name="T1" fmla="*/ 6400 h 12800"/>
              <a:gd name="T2" fmla="*/ 12796 w 12796"/>
              <a:gd name="T3" fmla="*/ 4490 h 12800"/>
              <a:gd name="T4" fmla="*/ 9400 w 12796"/>
              <a:gd name="T5" fmla="*/ 2592 h 12800"/>
              <a:gd name="T6" fmla="*/ 7922 w 12796"/>
              <a:gd name="T7" fmla="*/ 0 h 12800"/>
              <a:gd name="T8" fmla="*/ 4511 w 12796"/>
              <a:gd name="T9" fmla="*/ 1965 h 12800"/>
              <a:gd name="T10" fmla="*/ 1451 w 12796"/>
              <a:gd name="T11" fmla="*/ 1933 h 12800"/>
              <a:gd name="T12" fmla="*/ 1510 w 12796"/>
              <a:gd name="T13" fmla="*/ 5773 h 12800"/>
              <a:gd name="T14" fmla="*/ 1510 w 12796"/>
              <a:gd name="T15" fmla="*/ 7027 h 12800"/>
              <a:gd name="T16" fmla="*/ 1598 w 12796"/>
              <a:gd name="T17" fmla="*/ 10835 h 12800"/>
              <a:gd name="T18" fmla="*/ 4510 w 12796"/>
              <a:gd name="T19" fmla="*/ 10835 h 12800"/>
              <a:gd name="T20" fmla="*/ 7922 w 12796"/>
              <a:gd name="T21" fmla="*/ 12800 h 12800"/>
              <a:gd name="T22" fmla="*/ 9400 w 12796"/>
              <a:gd name="T23" fmla="*/ 10208 h 12800"/>
              <a:gd name="T24" fmla="*/ 12779 w 12796"/>
              <a:gd name="T25" fmla="*/ 8214 h 12800"/>
              <a:gd name="T26" fmla="*/ 9985 w 12796"/>
              <a:gd name="T27" fmla="*/ 5933 h 12800"/>
              <a:gd name="T28" fmla="*/ 9986 w 12796"/>
              <a:gd name="T29" fmla="*/ 6867 h 12800"/>
              <a:gd name="T30" fmla="*/ 10479 w 12796"/>
              <a:gd name="T31" fmla="*/ 8038 h 12800"/>
              <a:gd name="T32" fmla="*/ 10728 w 12796"/>
              <a:gd name="T33" fmla="*/ 9350 h 12800"/>
              <a:gd name="T34" fmla="*/ 9209 w 12796"/>
              <a:gd name="T35" fmla="*/ 8755 h 12800"/>
              <a:gd name="T36" fmla="*/ 7794 w 12796"/>
              <a:gd name="T37" fmla="*/ 9658 h 12800"/>
              <a:gd name="T38" fmla="*/ 6992 w 12796"/>
              <a:gd name="T39" fmla="*/ 10656 h 12800"/>
              <a:gd name="T40" fmla="*/ 5939 w 12796"/>
              <a:gd name="T41" fmla="*/ 11520 h 12800"/>
              <a:gd name="T42" fmla="*/ 5708 w 12796"/>
              <a:gd name="T43" fmla="*/ 9933 h 12800"/>
              <a:gd name="T44" fmla="*/ 4202 w 12796"/>
              <a:gd name="T45" fmla="*/ 9203 h 12800"/>
              <a:gd name="T46" fmla="*/ 2906 w 12796"/>
              <a:gd name="T47" fmla="*/ 9030 h 12800"/>
              <a:gd name="T48" fmla="*/ 1609 w 12796"/>
              <a:gd name="T49" fmla="*/ 8582 h 12800"/>
              <a:gd name="T50" fmla="*/ 2906 w 12796"/>
              <a:gd name="T51" fmla="*/ 7597 h 12800"/>
              <a:gd name="T52" fmla="*/ 2780 w 12796"/>
              <a:gd name="T53" fmla="*/ 6400 h 12800"/>
              <a:gd name="T54" fmla="*/ 2906 w 12796"/>
              <a:gd name="T55" fmla="*/ 5210 h 12800"/>
              <a:gd name="T56" fmla="*/ 1609 w 12796"/>
              <a:gd name="T57" fmla="*/ 4224 h 12800"/>
              <a:gd name="T58" fmla="*/ 2906 w 12796"/>
              <a:gd name="T59" fmla="*/ 3776 h 12800"/>
              <a:gd name="T60" fmla="*/ 4182 w 12796"/>
              <a:gd name="T61" fmla="*/ 3610 h 12800"/>
              <a:gd name="T62" fmla="*/ 5702 w 12796"/>
              <a:gd name="T63" fmla="*/ 2867 h 12800"/>
              <a:gd name="T64" fmla="*/ 5939 w 12796"/>
              <a:gd name="T65" fmla="*/ 1280 h 12800"/>
              <a:gd name="T66" fmla="*/ 6980 w 12796"/>
              <a:gd name="T67" fmla="*/ 2144 h 12800"/>
              <a:gd name="T68" fmla="*/ 7782 w 12796"/>
              <a:gd name="T69" fmla="*/ 3142 h 12800"/>
              <a:gd name="T70" fmla="*/ 9190 w 12796"/>
              <a:gd name="T71" fmla="*/ 4045 h 12800"/>
              <a:gd name="T72" fmla="*/ 10723 w 12796"/>
              <a:gd name="T73" fmla="*/ 3443 h 12800"/>
              <a:gd name="T74" fmla="*/ 10480 w 12796"/>
              <a:gd name="T75" fmla="*/ 4762 h 12800"/>
              <a:gd name="T76" fmla="*/ 9986 w 12796"/>
              <a:gd name="T77" fmla="*/ 5933 h 12800"/>
              <a:gd name="T78" fmla="*/ 6398 w 12796"/>
              <a:gd name="T79" fmla="*/ 4000 h 12800"/>
              <a:gd name="T80" fmla="*/ 6398 w 12796"/>
              <a:gd name="T81" fmla="*/ 8800 h 12800"/>
              <a:gd name="T82" fmla="*/ 6398 w 12796"/>
              <a:gd name="T83" fmla="*/ 4000 h 12800"/>
              <a:gd name="T84" fmla="*/ 5198 w 12796"/>
              <a:gd name="T85" fmla="*/ 6400 h 12800"/>
              <a:gd name="T86" fmla="*/ 7598 w 12796"/>
              <a:gd name="T87" fmla="*/ 64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96" h="12800">
                <a:moveTo>
                  <a:pt x="11288" y="7027"/>
                </a:moveTo>
                <a:cubicBezTo>
                  <a:pt x="11319" y="6754"/>
                  <a:pt x="11334" y="6545"/>
                  <a:pt x="11334" y="6400"/>
                </a:cubicBezTo>
                <a:cubicBezTo>
                  <a:pt x="11334" y="6182"/>
                  <a:pt x="11314" y="5978"/>
                  <a:pt x="11288" y="5773"/>
                </a:cubicBezTo>
                <a:lnTo>
                  <a:pt x="12796" y="4490"/>
                </a:lnTo>
                <a:lnTo>
                  <a:pt x="11376" y="1933"/>
                </a:lnTo>
                <a:lnTo>
                  <a:pt x="9400" y="2592"/>
                </a:lnTo>
                <a:cubicBezTo>
                  <a:pt x="9058" y="2335"/>
                  <a:pt x="8684" y="2124"/>
                  <a:pt x="8288" y="1965"/>
                </a:cubicBezTo>
                <a:lnTo>
                  <a:pt x="7922" y="0"/>
                </a:lnTo>
                <a:lnTo>
                  <a:pt x="4952" y="0"/>
                </a:lnTo>
                <a:lnTo>
                  <a:pt x="4511" y="1965"/>
                </a:lnTo>
                <a:cubicBezTo>
                  <a:pt x="4110" y="2125"/>
                  <a:pt x="3741" y="2342"/>
                  <a:pt x="3399" y="2592"/>
                </a:cubicBezTo>
                <a:lnTo>
                  <a:pt x="1451" y="1933"/>
                </a:lnTo>
                <a:lnTo>
                  <a:pt x="0" y="4490"/>
                </a:lnTo>
                <a:lnTo>
                  <a:pt x="1510" y="5773"/>
                </a:lnTo>
                <a:cubicBezTo>
                  <a:pt x="1484" y="5978"/>
                  <a:pt x="1464" y="6189"/>
                  <a:pt x="1464" y="6400"/>
                </a:cubicBezTo>
                <a:cubicBezTo>
                  <a:pt x="1464" y="6611"/>
                  <a:pt x="1484" y="6822"/>
                  <a:pt x="1510" y="7027"/>
                </a:cubicBezTo>
                <a:lnTo>
                  <a:pt x="155" y="8214"/>
                </a:lnTo>
                <a:lnTo>
                  <a:pt x="1598" y="10835"/>
                </a:lnTo>
                <a:lnTo>
                  <a:pt x="3398" y="10208"/>
                </a:lnTo>
                <a:cubicBezTo>
                  <a:pt x="3740" y="10464"/>
                  <a:pt x="4109" y="10675"/>
                  <a:pt x="4510" y="10835"/>
                </a:cubicBezTo>
                <a:lnTo>
                  <a:pt x="4932" y="12800"/>
                </a:lnTo>
                <a:lnTo>
                  <a:pt x="7922" y="12800"/>
                </a:lnTo>
                <a:lnTo>
                  <a:pt x="8288" y="10835"/>
                </a:lnTo>
                <a:cubicBezTo>
                  <a:pt x="8689" y="10675"/>
                  <a:pt x="9057" y="10458"/>
                  <a:pt x="9400" y="10208"/>
                </a:cubicBezTo>
                <a:lnTo>
                  <a:pt x="11215" y="10835"/>
                </a:lnTo>
                <a:lnTo>
                  <a:pt x="12779" y="8214"/>
                </a:lnTo>
                <a:lnTo>
                  <a:pt x="11288" y="7027"/>
                </a:lnTo>
                <a:close/>
                <a:moveTo>
                  <a:pt x="9985" y="5933"/>
                </a:moveTo>
                <a:cubicBezTo>
                  <a:pt x="10012" y="6131"/>
                  <a:pt x="10018" y="6266"/>
                  <a:pt x="10018" y="6400"/>
                </a:cubicBezTo>
                <a:cubicBezTo>
                  <a:pt x="10018" y="6534"/>
                  <a:pt x="10005" y="6675"/>
                  <a:pt x="9986" y="6867"/>
                </a:cubicBezTo>
                <a:lnTo>
                  <a:pt x="9893" y="7590"/>
                </a:lnTo>
                <a:lnTo>
                  <a:pt x="10479" y="8038"/>
                </a:lnTo>
                <a:lnTo>
                  <a:pt x="11189" y="8576"/>
                </a:lnTo>
                <a:lnTo>
                  <a:pt x="10728" y="9350"/>
                </a:lnTo>
                <a:lnTo>
                  <a:pt x="9893" y="9024"/>
                </a:lnTo>
                <a:lnTo>
                  <a:pt x="9209" y="8755"/>
                </a:lnTo>
                <a:lnTo>
                  <a:pt x="8617" y="9190"/>
                </a:lnTo>
                <a:cubicBezTo>
                  <a:pt x="8363" y="9379"/>
                  <a:pt x="8086" y="9536"/>
                  <a:pt x="7794" y="9658"/>
                </a:cubicBezTo>
                <a:lnTo>
                  <a:pt x="7097" y="9933"/>
                </a:lnTo>
                <a:lnTo>
                  <a:pt x="6992" y="10656"/>
                </a:lnTo>
                <a:lnTo>
                  <a:pt x="6860" y="11520"/>
                </a:lnTo>
                <a:lnTo>
                  <a:pt x="5939" y="11520"/>
                </a:lnTo>
                <a:lnTo>
                  <a:pt x="5814" y="10656"/>
                </a:lnTo>
                <a:lnTo>
                  <a:pt x="5708" y="9933"/>
                </a:lnTo>
                <a:lnTo>
                  <a:pt x="5011" y="9658"/>
                </a:lnTo>
                <a:cubicBezTo>
                  <a:pt x="4723" y="9540"/>
                  <a:pt x="4452" y="9387"/>
                  <a:pt x="4202" y="9203"/>
                </a:cubicBezTo>
                <a:lnTo>
                  <a:pt x="3603" y="8755"/>
                </a:lnTo>
                <a:lnTo>
                  <a:pt x="2906" y="9030"/>
                </a:lnTo>
                <a:lnTo>
                  <a:pt x="2070" y="9357"/>
                </a:lnTo>
                <a:lnTo>
                  <a:pt x="1609" y="8582"/>
                </a:lnTo>
                <a:lnTo>
                  <a:pt x="2320" y="8045"/>
                </a:lnTo>
                <a:lnTo>
                  <a:pt x="2906" y="7597"/>
                </a:lnTo>
                <a:lnTo>
                  <a:pt x="2814" y="6874"/>
                </a:lnTo>
                <a:cubicBezTo>
                  <a:pt x="2795" y="6716"/>
                  <a:pt x="2784" y="6558"/>
                  <a:pt x="2780" y="6400"/>
                </a:cubicBezTo>
                <a:cubicBezTo>
                  <a:pt x="2780" y="6272"/>
                  <a:pt x="2794" y="6125"/>
                  <a:pt x="2814" y="5933"/>
                </a:cubicBezTo>
                <a:lnTo>
                  <a:pt x="2906" y="5210"/>
                </a:lnTo>
                <a:lnTo>
                  <a:pt x="2320" y="4762"/>
                </a:lnTo>
                <a:lnTo>
                  <a:pt x="1609" y="4224"/>
                </a:lnTo>
                <a:lnTo>
                  <a:pt x="2070" y="3450"/>
                </a:lnTo>
                <a:lnTo>
                  <a:pt x="2906" y="3776"/>
                </a:lnTo>
                <a:lnTo>
                  <a:pt x="3590" y="4045"/>
                </a:lnTo>
                <a:lnTo>
                  <a:pt x="4182" y="3610"/>
                </a:lnTo>
                <a:cubicBezTo>
                  <a:pt x="4436" y="3421"/>
                  <a:pt x="4712" y="3264"/>
                  <a:pt x="5004" y="3142"/>
                </a:cubicBezTo>
                <a:lnTo>
                  <a:pt x="5702" y="2867"/>
                </a:lnTo>
                <a:lnTo>
                  <a:pt x="5808" y="2144"/>
                </a:lnTo>
                <a:lnTo>
                  <a:pt x="5939" y="1280"/>
                </a:lnTo>
                <a:lnTo>
                  <a:pt x="6854" y="1280"/>
                </a:lnTo>
                <a:lnTo>
                  <a:pt x="6980" y="2144"/>
                </a:lnTo>
                <a:lnTo>
                  <a:pt x="7084" y="2867"/>
                </a:lnTo>
                <a:lnTo>
                  <a:pt x="7782" y="3142"/>
                </a:lnTo>
                <a:cubicBezTo>
                  <a:pt x="8070" y="3260"/>
                  <a:pt x="8342" y="3412"/>
                  <a:pt x="8592" y="3597"/>
                </a:cubicBezTo>
                <a:lnTo>
                  <a:pt x="9190" y="4045"/>
                </a:lnTo>
                <a:lnTo>
                  <a:pt x="9888" y="3770"/>
                </a:lnTo>
                <a:lnTo>
                  <a:pt x="10723" y="3443"/>
                </a:lnTo>
                <a:lnTo>
                  <a:pt x="11184" y="4218"/>
                </a:lnTo>
                <a:lnTo>
                  <a:pt x="10480" y="4762"/>
                </a:lnTo>
                <a:lnTo>
                  <a:pt x="9894" y="5210"/>
                </a:lnTo>
                <a:lnTo>
                  <a:pt x="9986" y="5933"/>
                </a:lnTo>
                <a:lnTo>
                  <a:pt x="9985" y="5933"/>
                </a:lnTo>
                <a:close/>
                <a:moveTo>
                  <a:pt x="6398" y="4000"/>
                </a:moveTo>
                <a:cubicBezTo>
                  <a:pt x="5073" y="4000"/>
                  <a:pt x="3998" y="5075"/>
                  <a:pt x="3998" y="6400"/>
                </a:cubicBezTo>
                <a:cubicBezTo>
                  <a:pt x="3998" y="7725"/>
                  <a:pt x="5073" y="8800"/>
                  <a:pt x="6398" y="8800"/>
                </a:cubicBezTo>
                <a:cubicBezTo>
                  <a:pt x="7723" y="8800"/>
                  <a:pt x="8798" y="7725"/>
                  <a:pt x="8798" y="6400"/>
                </a:cubicBezTo>
                <a:cubicBezTo>
                  <a:pt x="8798" y="5075"/>
                  <a:pt x="7723" y="4000"/>
                  <a:pt x="6398" y="4000"/>
                </a:cubicBezTo>
                <a:close/>
                <a:moveTo>
                  <a:pt x="6398" y="7600"/>
                </a:moveTo>
                <a:cubicBezTo>
                  <a:pt x="5738" y="7600"/>
                  <a:pt x="5198" y="7060"/>
                  <a:pt x="5198" y="6400"/>
                </a:cubicBezTo>
                <a:cubicBezTo>
                  <a:pt x="5198" y="5740"/>
                  <a:pt x="5738" y="5200"/>
                  <a:pt x="6398" y="5200"/>
                </a:cubicBezTo>
                <a:cubicBezTo>
                  <a:pt x="7058" y="5200"/>
                  <a:pt x="7598" y="5740"/>
                  <a:pt x="7598" y="6400"/>
                </a:cubicBezTo>
                <a:cubicBezTo>
                  <a:pt x="7598" y="7060"/>
                  <a:pt x="7058" y="7600"/>
                  <a:pt x="6398" y="76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微软雅黑"/>
            </a:endParaRPr>
          </a:p>
        </p:txBody>
      </p:sp>
      <p:grpSp>
        <p:nvGrpSpPr>
          <p:cNvPr id="39" name="PA-Group 119出自【趣你的PPT】(微信:qunideppt)：最优质的PPT资源库"/>
          <p:cNvGrpSpPr/>
          <p:nvPr>
            <p:custDataLst>
              <p:tags r:id="rId8"/>
            </p:custDataLst>
          </p:nvPr>
        </p:nvGrpSpPr>
        <p:grpSpPr>
          <a:xfrm>
            <a:off x="7812615" y="4339775"/>
            <a:ext cx="513020" cy="469119"/>
            <a:chOff x="2046288" y="3759200"/>
            <a:chExt cx="296863" cy="271463"/>
          </a:xfrm>
          <a:solidFill>
            <a:schemeClr val="bg1"/>
          </a:solidFill>
        </p:grpSpPr>
        <p:sp>
          <p:nvSpPr>
            <p:cNvPr id="40" name="PA-出自【趣你的PPT】(微信:qunideppt)：最优质的PPT资源库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065338" y="3973513"/>
              <a:ext cx="55563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41" name="PA-出自【趣你的PPT】(微信:qunideppt)：最优质的PPT资源库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139950" y="3935413"/>
              <a:ext cx="55563" cy="95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42" name="PA-出自【趣你的PPT】(微信:qunideppt)：最优质的PPT资源库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212975" y="3898900"/>
              <a:ext cx="57150" cy="1317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43" name="PA-出自【趣你的PPT】(微信:qunideppt)：最优质的PPT资源库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287588" y="3860800"/>
              <a:ext cx="55563" cy="169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44" name="PA-出自【趣你的PPT】(微信:qunideppt)：最优质的PPT资源库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2046288" y="3759200"/>
              <a:ext cx="296863" cy="176213"/>
            </a:xfrm>
            <a:custGeom>
              <a:avLst/>
              <a:gdLst/>
              <a:ahLst/>
              <a:cxnLst>
                <a:cxn ang="0">
                  <a:pos x="162" y="25"/>
                </a:cxn>
                <a:cxn ang="0">
                  <a:pos x="126" y="25"/>
                </a:cxn>
                <a:cxn ang="0">
                  <a:pos x="81" y="59"/>
                </a:cxn>
                <a:cxn ang="0">
                  <a:pos x="59" y="48"/>
                </a:cxn>
                <a:cxn ang="0">
                  <a:pos x="0" y="96"/>
                </a:cxn>
                <a:cxn ang="0">
                  <a:pos x="0" y="111"/>
                </a:cxn>
                <a:cxn ang="0">
                  <a:pos x="60" y="62"/>
                </a:cxn>
                <a:cxn ang="0">
                  <a:pos x="83" y="74"/>
                </a:cxn>
                <a:cxn ang="0">
                  <a:pos x="131" y="37"/>
                </a:cxn>
                <a:cxn ang="0">
                  <a:pos x="166" y="37"/>
                </a:cxn>
                <a:cxn ang="0">
                  <a:pos x="187" y="16"/>
                </a:cxn>
                <a:cxn ang="0">
                  <a:pos x="187" y="0"/>
                </a:cxn>
                <a:cxn ang="0">
                  <a:pos x="162" y="25"/>
                </a:cxn>
              </a:cxnLst>
              <a:rect l="0" t="0" r="r" b="b"/>
              <a:pathLst>
                <a:path w="187" h="111">
                  <a:moveTo>
                    <a:pt x="162" y="25"/>
                  </a:moveTo>
                  <a:lnTo>
                    <a:pt x="126" y="25"/>
                  </a:lnTo>
                  <a:lnTo>
                    <a:pt x="81" y="59"/>
                  </a:lnTo>
                  <a:lnTo>
                    <a:pt x="59" y="48"/>
                  </a:lnTo>
                  <a:lnTo>
                    <a:pt x="0" y="96"/>
                  </a:lnTo>
                  <a:lnTo>
                    <a:pt x="0" y="111"/>
                  </a:lnTo>
                  <a:lnTo>
                    <a:pt x="60" y="62"/>
                  </a:lnTo>
                  <a:lnTo>
                    <a:pt x="83" y="74"/>
                  </a:lnTo>
                  <a:lnTo>
                    <a:pt x="131" y="37"/>
                  </a:lnTo>
                  <a:lnTo>
                    <a:pt x="166" y="37"/>
                  </a:lnTo>
                  <a:lnTo>
                    <a:pt x="187" y="16"/>
                  </a:lnTo>
                  <a:lnTo>
                    <a:pt x="187" y="0"/>
                  </a:lnTo>
                  <a:lnTo>
                    <a:pt x="162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61" name="PA-出自【趣你的PPT】(微信:qunideppt)：最优质的PPT资源库"/>
          <p:cNvSpPr txBox="1"/>
          <p:nvPr>
            <p:custDataLst>
              <p:tags r:id="rId9"/>
            </p:custDataLst>
          </p:nvPr>
        </p:nvSpPr>
        <p:spPr>
          <a:xfrm>
            <a:off x="2423165" y="2153524"/>
            <a:ext cx="2418628" cy="12922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lnSpc>
                <a:spcPct val="120000"/>
              </a:lnSpc>
              <a:spcAft>
                <a:spcPts val="600"/>
              </a:spcAft>
              <a:buSzPct val="25000"/>
              <a:defRPr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运行程序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62" name="PA-出自【趣你的PPT】(微信:qunideppt)：最优质的PPT资源库"/>
          <p:cNvSpPr txBox="1"/>
          <p:nvPr>
            <p:custDataLst>
              <p:tags r:id="rId10"/>
            </p:custDataLst>
          </p:nvPr>
        </p:nvSpPr>
        <p:spPr>
          <a:xfrm>
            <a:off x="3323272" y="1535281"/>
            <a:ext cx="1685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zh-CN" altLang="en-US" sz="2800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运行</a:t>
            </a:r>
            <a:endParaRPr lang="en-US" altLang="zh-CN" sz="2800" b="1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PA-出自【趣你的PPT】(微信:qunideppt)：最优质的PPT资源库"/>
          <p:cNvSpPr txBox="1"/>
          <p:nvPr>
            <p:custDataLst>
              <p:tags r:id="rId11"/>
            </p:custDataLst>
          </p:nvPr>
        </p:nvSpPr>
        <p:spPr>
          <a:xfrm>
            <a:off x="603601" y="4869555"/>
            <a:ext cx="2368314" cy="15094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lnSpc>
                <a:spcPct val="120000"/>
              </a:lnSpc>
              <a:spcAft>
                <a:spcPts val="600"/>
              </a:spcAft>
              <a:buSzPct val="25000"/>
              <a:defRPr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调用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GCC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完成编译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59" name="PA-出自【趣你的PPT】(微信:qunideppt)：最优质的PPT资源库"/>
          <p:cNvSpPr txBox="1"/>
          <p:nvPr>
            <p:custDataLst>
              <p:tags r:id="rId12"/>
            </p:custDataLst>
          </p:nvPr>
        </p:nvSpPr>
        <p:spPr>
          <a:xfrm>
            <a:off x="1478222" y="4256896"/>
            <a:ext cx="1685037" cy="564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编译</a:t>
            </a:r>
            <a:endParaRPr lang="en-US" altLang="zh-CN" sz="2800" b="1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PA-出自【趣你的PPT】(微信:qunideppt)：最优质的PPT资源库"/>
          <p:cNvSpPr txBox="1"/>
          <p:nvPr>
            <p:custDataLst>
              <p:tags r:id="rId13"/>
            </p:custDataLst>
          </p:nvPr>
        </p:nvSpPr>
        <p:spPr>
          <a:xfrm>
            <a:off x="9091363" y="4851721"/>
            <a:ext cx="2418628" cy="1723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25000"/>
              <a:defRPr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根据编译结果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Pct val="25000"/>
              <a:defRPr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反馈编译信息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65" name="PA-出自【趣你的PPT】(微信:qunideppt)：最优质的PPT资源库"/>
          <p:cNvSpPr txBox="1"/>
          <p:nvPr>
            <p:custDataLst>
              <p:tags r:id="rId14"/>
            </p:custDataLst>
          </p:nvPr>
        </p:nvSpPr>
        <p:spPr>
          <a:xfrm>
            <a:off x="8973548" y="4256896"/>
            <a:ext cx="2333143" cy="564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编译结果反馈</a:t>
            </a:r>
            <a:endParaRPr lang="en-US" altLang="zh-CN" sz="2800" b="1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7E65314-C984-4EAA-A323-BADD8575A52C}"/>
              </a:ext>
            </a:extLst>
          </p:cNvPr>
          <p:cNvGrpSpPr/>
          <p:nvPr/>
        </p:nvGrpSpPr>
        <p:grpSpPr>
          <a:xfrm>
            <a:off x="5342745" y="2638604"/>
            <a:ext cx="1582715" cy="3210935"/>
            <a:chOff x="5342745" y="2638604"/>
            <a:chExt cx="1582715" cy="32109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53" name="PA-出自【趣你的PPT】(微信:qunideppt)：最优质的PPT资源库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5900652" y="5064118"/>
              <a:ext cx="114747" cy="43920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33"/>
                </a:cxn>
                <a:cxn ang="0">
                  <a:pos x="32" y="251"/>
                </a:cxn>
                <a:cxn ang="0">
                  <a:pos x="65" y="33"/>
                </a:cxn>
                <a:cxn ang="0">
                  <a:pos x="32" y="0"/>
                </a:cxn>
              </a:cxnLst>
              <a:rect l="0" t="0" r="r" b="b"/>
              <a:pathLst>
                <a:path w="65" h="251">
                  <a:moveTo>
                    <a:pt x="32" y="0"/>
                  </a:moveTo>
                  <a:cubicBezTo>
                    <a:pt x="14" y="0"/>
                    <a:pt x="0" y="15"/>
                    <a:pt x="0" y="33"/>
                  </a:cubicBezTo>
                  <a:cubicBezTo>
                    <a:pt x="0" y="51"/>
                    <a:pt x="32" y="251"/>
                    <a:pt x="32" y="251"/>
                  </a:cubicBezTo>
                  <a:cubicBezTo>
                    <a:pt x="32" y="251"/>
                    <a:pt x="65" y="51"/>
                    <a:pt x="65" y="33"/>
                  </a:cubicBezTo>
                  <a:cubicBezTo>
                    <a:pt x="65" y="15"/>
                    <a:pt x="50" y="0"/>
                    <a:pt x="32" y="0"/>
                  </a:cubicBezTo>
                </a:path>
              </a:pathLst>
            </a:custGeom>
            <a:solidFill>
              <a:srgbClr val="404040">
                <a:alpha val="6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2054" name="PA-出自【趣你的PPT】(微信:qunideppt)：最优质的PPT资源库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6074751" y="5410336"/>
              <a:ext cx="112769" cy="43920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33"/>
                </a:cxn>
                <a:cxn ang="0">
                  <a:pos x="33" y="251"/>
                </a:cxn>
                <a:cxn ang="0">
                  <a:pos x="65" y="33"/>
                </a:cxn>
                <a:cxn ang="0">
                  <a:pos x="33" y="0"/>
                </a:cxn>
              </a:cxnLst>
              <a:rect l="0" t="0" r="r" b="b"/>
              <a:pathLst>
                <a:path w="65" h="251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33" y="251"/>
                    <a:pt x="33" y="251"/>
                  </a:cubicBezTo>
                  <a:cubicBezTo>
                    <a:pt x="33" y="251"/>
                    <a:pt x="65" y="51"/>
                    <a:pt x="65" y="33"/>
                  </a:cubicBezTo>
                  <a:cubicBezTo>
                    <a:pt x="65" y="15"/>
                    <a:pt x="51" y="0"/>
                    <a:pt x="33" y="0"/>
                  </a:cubicBezTo>
                </a:path>
              </a:pathLst>
            </a:custGeom>
            <a:solidFill>
              <a:srgbClr val="404040">
                <a:alpha val="6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2055" name="PA-出自【趣你的PPT】(微信:qunideppt)：最优质的PPT资源库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6256763" y="5121490"/>
              <a:ext cx="112769" cy="43722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32"/>
                </a:cxn>
                <a:cxn ang="0">
                  <a:pos x="33" y="250"/>
                </a:cxn>
                <a:cxn ang="0">
                  <a:pos x="65" y="32"/>
                </a:cxn>
                <a:cxn ang="0">
                  <a:pos x="33" y="0"/>
                </a:cxn>
              </a:cxnLst>
              <a:rect l="0" t="0" r="r" b="b"/>
              <a:pathLst>
                <a:path w="65" h="250">
                  <a:moveTo>
                    <a:pt x="33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33" y="250"/>
                    <a:pt x="33" y="250"/>
                  </a:cubicBezTo>
                  <a:cubicBezTo>
                    <a:pt x="33" y="250"/>
                    <a:pt x="65" y="50"/>
                    <a:pt x="65" y="32"/>
                  </a:cubicBezTo>
                  <a:cubicBezTo>
                    <a:pt x="65" y="14"/>
                    <a:pt x="51" y="0"/>
                    <a:pt x="33" y="0"/>
                  </a:cubicBezTo>
                </a:path>
              </a:pathLst>
            </a:custGeom>
            <a:solidFill>
              <a:srgbClr val="404040">
                <a:alpha val="6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2056" name="PA-出自【趣你的PPT】(微信:qunideppt)：最优质的PPT资源库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908562" y="4882102"/>
              <a:ext cx="451074" cy="150358"/>
            </a:xfrm>
            <a:prstGeom prst="rect">
              <a:avLst/>
            </a:prstGeom>
            <a:solidFill>
              <a:srgbClr val="EDED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2057" name="PA-出自【趣你的PPT】(微信:qunideppt)：最优质的PPT资源库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908566" y="4882102"/>
              <a:ext cx="225537" cy="1503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2058" name="PA-出自【趣你的PPT】(微信:qunideppt)：最优质的PPT资源库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5342745" y="4252977"/>
              <a:ext cx="1582715" cy="1078225"/>
            </a:xfrm>
            <a:custGeom>
              <a:avLst/>
              <a:gdLst/>
              <a:ahLst/>
              <a:cxnLst>
                <a:cxn ang="0">
                  <a:pos x="452" y="329"/>
                </a:cxn>
                <a:cxn ang="0">
                  <a:pos x="873" y="616"/>
                </a:cxn>
                <a:cxn ang="0">
                  <a:pos x="904" y="452"/>
                </a:cxn>
                <a:cxn ang="0">
                  <a:pos x="452" y="0"/>
                </a:cxn>
                <a:cxn ang="0">
                  <a:pos x="0" y="452"/>
                </a:cxn>
                <a:cxn ang="0">
                  <a:pos x="31" y="616"/>
                </a:cxn>
                <a:cxn ang="0">
                  <a:pos x="452" y="329"/>
                </a:cxn>
              </a:cxnLst>
              <a:rect l="0" t="0" r="r" b="b"/>
              <a:pathLst>
                <a:path w="904" h="616">
                  <a:moveTo>
                    <a:pt x="452" y="329"/>
                  </a:moveTo>
                  <a:cubicBezTo>
                    <a:pt x="644" y="329"/>
                    <a:pt x="807" y="448"/>
                    <a:pt x="873" y="616"/>
                  </a:cubicBezTo>
                  <a:cubicBezTo>
                    <a:pt x="893" y="566"/>
                    <a:pt x="904" y="510"/>
                    <a:pt x="904" y="452"/>
                  </a:cubicBezTo>
                  <a:cubicBezTo>
                    <a:pt x="904" y="203"/>
                    <a:pt x="702" y="0"/>
                    <a:pt x="452" y="0"/>
                  </a:cubicBezTo>
                  <a:cubicBezTo>
                    <a:pt x="203" y="0"/>
                    <a:pt x="0" y="203"/>
                    <a:pt x="0" y="452"/>
                  </a:cubicBezTo>
                  <a:cubicBezTo>
                    <a:pt x="0" y="510"/>
                    <a:pt x="11" y="566"/>
                    <a:pt x="31" y="616"/>
                  </a:cubicBezTo>
                  <a:cubicBezTo>
                    <a:pt x="97" y="448"/>
                    <a:pt x="260" y="329"/>
                    <a:pt x="452" y="329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2059" name="PA-出自【趣你的PPT】(微信:qunideppt)：最优质的PPT资源库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6335899" y="4278695"/>
              <a:ext cx="589561" cy="10525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9"/>
                </a:cxn>
                <a:cxn ang="0">
                  <a:pos x="306" y="601"/>
                </a:cxn>
                <a:cxn ang="0">
                  <a:pos x="337" y="437"/>
                </a:cxn>
                <a:cxn ang="0">
                  <a:pos x="0" y="0"/>
                </a:cxn>
              </a:cxnLst>
              <a:rect l="0" t="0" r="r" b="b"/>
              <a:pathLst>
                <a:path w="337" h="601">
                  <a:moveTo>
                    <a:pt x="0" y="0"/>
                  </a:moveTo>
                  <a:cubicBezTo>
                    <a:pt x="0" y="329"/>
                    <a:pt x="0" y="329"/>
                    <a:pt x="0" y="329"/>
                  </a:cubicBezTo>
                  <a:cubicBezTo>
                    <a:pt x="140" y="366"/>
                    <a:pt x="254" y="468"/>
                    <a:pt x="306" y="601"/>
                  </a:cubicBezTo>
                  <a:cubicBezTo>
                    <a:pt x="326" y="551"/>
                    <a:pt x="337" y="495"/>
                    <a:pt x="337" y="437"/>
                  </a:cubicBezTo>
                  <a:cubicBezTo>
                    <a:pt x="337" y="228"/>
                    <a:pt x="194" y="51"/>
                    <a:pt x="0" y="0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2060" name="PA-出自【趣你的PPT】(微信:qunideppt)：最优质的PPT资源库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5645440" y="2638608"/>
              <a:ext cx="977327" cy="2336483"/>
            </a:xfrm>
            <a:custGeom>
              <a:avLst/>
              <a:gdLst/>
              <a:ahLst/>
              <a:cxnLst>
                <a:cxn ang="0">
                  <a:pos x="279" y="1309"/>
                </a:cxn>
                <a:cxn ang="0">
                  <a:pos x="438" y="1333"/>
                </a:cxn>
                <a:cxn ang="0">
                  <a:pos x="558" y="774"/>
                </a:cxn>
                <a:cxn ang="0">
                  <a:pos x="279" y="0"/>
                </a:cxn>
                <a:cxn ang="0">
                  <a:pos x="0" y="774"/>
                </a:cxn>
                <a:cxn ang="0">
                  <a:pos x="120" y="1333"/>
                </a:cxn>
                <a:cxn ang="0">
                  <a:pos x="279" y="1309"/>
                </a:cxn>
              </a:cxnLst>
              <a:rect l="0" t="0" r="r" b="b"/>
              <a:pathLst>
                <a:path w="558" h="1333">
                  <a:moveTo>
                    <a:pt x="279" y="1309"/>
                  </a:moveTo>
                  <a:cubicBezTo>
                    <a:pt x="335" y="1309"/>
                    <a:pt x="388" y="1317"/>
                    <a:pt x="438" y="1333"/>
                  </a:cubicBezTo>
                  <a:cubicBezTo>
                    <a:pt x="513" y="1182"/>
                    <a:pt x="558" y="987"/>
                    <a:pt x="558" y="774"/>
                  </a:cubicBezTo>
                  <a:cubicBezTo>
                    <a:pt x="558" y="436"/>
                    <a:pt x="445" y="143"/>
                    <a:pt x="279" y="0"/>
                  </a:cubicBezTo>
                  <a:cubicBezTo>
                    <a:pt x="113" y="143"/>
                    <a:pt x="0" y="436"/>
                    <a:pt x="0" y="774"/>
                  </a:cubicBezTo>
                  <a:cubicBezTo>
                    <a:pt x="0" y="987"/>
                    <a:pt x="45" y="1182"/>
                    <a:pt x="120" y="1333"/>
                  </a:cubicBezTo>
                  <a:cubicBezTo>
                    <a:pt x="170" y="1317"/>
                    <a:pt x="223" y="1309"/>
                    <a:pt x="279" y="1309"/>
                  </a:cubicBezTo>
                  <a:close/>
                </a:path>
              </a:pathLst>
            </a:custGeom>
            <a:solidFill>
              <a:srgbClr val="199F8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2061" name="PA-出自【趣你的PPT】(微信:qunideppt)：最优质的PPT资源库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6130146" y="2638608"/>
              <a:ext cx="492621" cy="233648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1309"/>
                </a:cxn>
                <a:cxn ang="0">
                  <a:pos x="2" y="1309"/>
                </a:cxn>
                <a:cxn ang="0">
                  <a:pos x="161" y="1333"/>
                </a:cxn>
                <a:cxn ang="0">
                  <a:pos x="281" y="774"/>
                </a:cxn>
                <a:cxn ang="0">
                  <a:pos x="2" y="0"/>
                </a:cxn>
              </a:cxnLst>
              <a:rect l="0" t="0" r="r" b="b"/>
              <a:pathLst>
                <a:path w="281" h="1333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1309"/>
                    <a:pt x="0" y="1309"/>
                    <a:pt x="0" y="1309"/>
                  </a:cubicBezTo>
                  <a:cubicBezTo>
                    <a:pt x="1" y="1309"/>
                    <a:pt x="1" y="1309"/>
                    <a:pt x="2" y="1309"/>
                  </a:cubicBezTo>
                  <a:cubicBezTo>
                    <a:pt x="58" y="1309"/>
                    <a:pt x="111" y="1317"/>
                    <a:pt x="161" y="1333"/>
                  </a:cubicBezTo>
                  <a:cubicBezTo>
                    <a:pt x="236" y="1182"/>
                    <a:pt x="281" y="987"/>
                    <a:pt x="281" y="774"/>
                  </a:cubicBezTo>
                  <a:cubicBezTo>
                    <a:pt x="281" y="436"/>
                    <a:pt x="168" y="143"/>
                    <a:pt x="2" y="0"/>
                  </a:cubicBezTo>
                  <a:close/>
                </a:path>
              </a:pathLst>
            </a:custGeom>
            <a:solidFill>
              <a:srgbClr val="199F8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2062" name="PA-出自【趣你的PPT】(微信:qunideppt)：最优质的PPT资源库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5772053" y="2638604"/>
              <a:ext cx="722114" cy="573734"/>
            </a:xfrm>
            <a:custGeom>
              <a:avLst/>
              <a:gdLst/>
              <a:ahLst/>
              <a:cxnLst>
                <a:cxn ang="0">
                  <a:pos x="206" y="320"/>
                </a:cxn>
                <a:cxn ang="0">
                  <a:pos x="412" y="327"/>
                </a:cxn>
                <a:cxn ang="0">
                  <a:pos x="206" y="0"/>
                </a:cxn>
                <a:cxn ang="0">
                  <a:pos x="0" y="327"/>
                </a:cxn>
                <a:cxn ang="0">
                  <a:pos x="206" y="320"/>
                </a:cxn>
              </a:cxnLst>
              <a:rect l="0" t="0" r="r" b="b"/>
              <a:pathLst>
                <a:path w="412" h="327">
                  <a:moveTo>
                    <a:pt x="206" y="320"/>
                  </a:moveTo>
                  <a:cubicBezTo>
                    <a:pt x="276" y="320"/>
                    <a:pt x="345" y="322"/>
                    <a:pt x="412" y="327"/>
                  </a:cubicBezTo>
                  <a:cubicBezTo>
                    <a:pt x="363" y="188"/>
                    <a:pt x="291" y="74"/>
                    <a:pt x="206" y="0"/>
                  </a:cubicBezTo>
                  <a:cubicBezTo>
                    <a:pt x="121" y="74"/>
                    <a:pt x="49" y="188"/>
                    <a:pt x="0" y="327"/>
                  </a:cubicBezTo>
                  <a:cubicBezTo>
                    <a:pt x="67" y="322"/>
                    <a:pt x="136" y="320"/>
                    <a:pt x="206" y="320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2063" name="PA-出自【趣你的PPT】(微信:qunideppt)：最优质的PPT资源库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6130142" y="2638604"/>
              <a:ext cx="364024" cy="5737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20"/>
                </a:cxn>
                <a:cxn ang="0">
                  <a:pos x="2" y="320"/>
                </a:cxn>
                <a:cxn ang="0">
                  <a:pos x="208" y="327"/>
                </a:cxn>
                <a:cxn ang="0">
                  <a:pos x="2" y="0"/>
                </a:cxn>
                <a:cxn ang="0">
                  <a:pos x="0" y="1"/>
                </a:cxn>
              </a:cxnLst>
              <a:rect l="0" t="0" r="r" b="b"/>
              <a:pathLst>
                <a:path w="208" h="327">
                  <a:moveTo>
                    <a:pt x="0" y="1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1" y="320"/>
                    <a:pt x="1" y="320"/>
                    <a:pt x="2" y="320"/>
                  </a:cubicBezTo>
                  <a:cubicBezTo>
                    <a:pt x="72" y="320"/>
                    <a:pt x="141" y="322"/>
                    <a:pt x="208" y="327"/>
                  </a:cubicBezTo>
                  <a:cubicBezTo>
                    <a:pt x="159" y="188"/>
                    <a:pt x="87" y="74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2064" name="PA-出自【趣你的PPT】(微信:qunideppt)：最优质的PPT资源库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6029244" y="4205495"/>
              <a:ext cx="209710" cy="1129663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0" y="322"/>
                </a:cxn>
                <a:cxn ang="0">
                  <a:pos x="60" y="645"/>
                </a:cxn>
                <a:cxn ang="0">
                  <a:pos x="120" y="322"/>
                </a:cxn>
                <a:cxn ang="0">
                  <a:pos x="60" y="0"/>
                </a:cxn>
              </a:cxnLst>
              <a:rect l="0" t="0" r="r" b="b"/>
              <a:pathLst>
                <a:path w="120" h="645">
                  <a:moveTo>
                    <a:pt x="60" y="0"/>
                  </a:moveTo>
                  <a:cubicBezTo>
                    <a:pt x="24" y="60"/>
                    <a:pt x="0" y="182"/>
                    <a:pt x="0" y="322"/>
                  </a:cubicBezTo>
                  <a:cubicBezTo>
                    <a:pt x="0" y="463"/>
                    <a:pt x="24" y="585"/>
                    <a:pt x="60" y="645"/>
                  </a:cubicBezTo>
                  <a:cubicBezTo>
                    <a:pt x="96" y="585"/>
                    <a:pt x="120" y="463"/>
                    <a:pt x="120" y="322"/>
                  </a:cubicBezTo>
                  <a:cubicBezTo>
                    <a:pt x="120" y="182"/>
                    <a:pt x="96" y="60"/>
                    <a:pt x="60" y="0"/>
                  </a:cubicBezTo>
                  <a:close/>
                </a:path>
              </a:pathLst>
            </a:custGeom>
            <a:solidFill>
              <a:srgbClr val="404040">
                <a:alpha val="6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2065" name="PA-出自【趣你的PPT】(微信:qunideppt)：最优质的PPT资源库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6130142" y="4205495"/>
              <a:ext cx="108812" cy="112966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642"/>
                </a:cxn>
                <a:cxn ang="0">
                  <a:pos x="2" y="645"/>
                </a:cxn>
                <a:cxn ang="0">
                  <a:pos x="62" y="322"/>
                </a:cxn>
                <a:cxn ang="0">
                  <a:pos x="2" y="0"/>
                </a:cxn>
                <a:cxn ang="0">
                  <a:pos x="0" y="3"/>
                </a:cxn>
              </a:cxnLst>
              <a:rect l="0" t="0" r="r" b="b"/>
              <a:pathLst>
                <a:path w="62" h="645">
                  <a:moveTo>
                    <a:pt x="0" y="3"/>
                  </a:moveTo>
                  <a:cubicBezTo>
                    <a:pt x="0" y="642"/>
                    <a:pt x="0" y="642"/>
                    <a:pt x="0" y="642"/>
                  </a:cubicBezTo>
                  <a:cubicBezTo>
                    <a:pt x="1" y="643"/>
                    <a:pt x="1" y="644"/>
                    <a:pt x="2" y="645"/>
                  </a:cubicBezTo>
                  <a:cubicBezTo>
                    <a:pt x="38" y="585"/>
                    <a:pt x="62" y="463"/>
                    <a:pt x="62" y="322"/>
                  </a:cubicBezTo>
                  <a:cubicBezTo>
                    <a:pt x="62" y="182"/>
                    <a:pt x="38" y="6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404040">
                <a:alpha val="91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2066" name="PA-出自【趣你的PPT】(微信:qunideppt)：最优质的PPT资源库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859106" y="3445792"/>
              <a:ext cx="549993" cy="548015"/>
            </a:xfrm>
            <a:prstGeom prst="ellipse">
              <a:avLst/>
            </a:prstGeom>
            <a:solidFill>
              <a:srgbClr val="199F8E">
                <a:alpha val="7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2068" name="PA-出自【趣你的PPT】(微信:qunideppt)：最优质的PPT资源库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6130142" y="3445792"/>
              <a:ext cx="278954" cy="5480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2" y="48"/>
                </a:cxn>
                <a:cxn ang="0">
                  <a:pos x="111" y="157"/>
                </a:cxn>
                <a:cxn ang="0">
                  <a:pos x="2" y="266"/>
                </a:cxn>
                <a:cxn ang="0">
                  <a:pos x="0" y="265"/>
                </a:cxn>
                <a:cxn ang="0">
                  <a:pos x="0" y="313"/>
                </a:cxn>
                <a:cxn ang="0">
                  <a:pos x="2" y="313"/>
                </a:cxn>
                <a:cxn ang="0">
                  <a:pos x="159" y="157"/>
                </a:cxn>
                <a:cxn ang="0">
                  <a:pos x="2" y="0"/>
                </a:cxn>
              </a:cxnLst>
              <a:rect l="0" t="0" r="r" b="b"/>
              <a:pathLst>
                <a:path w="159" h="313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48"/>
                    <a:pt x="1" y="48"/>
                    <a:pt x="2" y="48"/>
                  </a:cubicBezTo>
                  <a:cubicBezTo>
                    <a:pt x="62" y="48"/>
                    <a:pt x="111" y="96"/>
                    <a:pt x="111" y="157"/>
                  </a:cubicBezTo>
                  <a:cubicBezTo>
                    <a:pt x="111" y="217"/>
                    <a:pt x="62" y="266"/>
                    <a:pt x="2" y="266"/>
                  </a:cubicBezTo>
                  <a:cubicBezTo>
                    <a:pt x="1" y="266"/>
                    <a:pt x="1" y="265"/>
                    <a:pt x="0" y="265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1" y="313"/>
                    <a:pt x="1" y="313"/>
                    <a:pt x="2" y="313"/>
                  </a:cubicBezTo>
                  <a:cubicBezTo>
                    <a:pt x="88" y="313"/>
                    <a:pt x="159" y="243"/>
                    <a:pt x="159" y="157"/>
                  </a:cubicBezTo>
                  <a:cubicBezTo>
                    <a:pt x="159" y="70"/>
                    <a:pt x="88" y="0"/>
                    <a:pt x="2" y="0"/>
                  </a:cubicBezTo>
                  <a:close/>
                </a:path>
              </a:pathLst>
            </a:custGeom>
            <a:solidFill>
              <a:srgbClr val="199F8E">
                <a:alpha val="7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2069" name="PA-出自【趣你的PPT】(微信:qunideppt)：最优质的PPT资源库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6099796" y="3532116"/>
              <a:ext cx="193883" cy="381830"/>
            </a:xfrm>
            <a:custGeom>
              <a:avLst/>
              <a:gdLst/>
              <a:ahLst/>
              <a:cxnLst>
                <a:cxn ang="0">
                  <a:pos x="111" y="109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17"/>
                </a:cxn>
                <a:cxn ang="0">
                  <a:pos x="2" y="218"/>
                </a:cxn>
                <a:cxn ang="0">
                  <a:pos x="111" y="109"/>
                </a:cxn>
              </a:cxnLst>
              <a:rect l="0" t="0" r="r" b="b"/>
              <a:pathLst>
                <a:path w="111" h="218">
                  <a:moveTo>
                    <a:pt x="111" y="109"/>
                  </a:moveTo>
                  <a:cubicBezTo>
                    <a:pt x="111" y="48"/>
                    <a:pt x="6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" y="217"/>
                    <a:pt x="1" y="218"/>
                    <a:pt x="2" y="218"/>
                  </a:cubicBezTo>
                  <a:cubicBezTo>
                    <a:pt x="62" y="218"/>
                    <a:pt x="111" y="169"/>
                    <a:pt x="111" y="109"/>
                  </a:cubicBezTo>
                  <a:close/>
                </a:path>
              </a:pathLst>
            </a:custGeom>
            <a:solidFill>
              <a:srgbClr val="404040">
                <a:alpha val="91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 dirty="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56" name="PA-出自【趣你的PPT】(微信:qunideppt)：最优质的PPT资源库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 flipH="1">
              <a:off x="5906190" y="3528880"/>
              <a:ext cx="194243" cy="381830"/>
            </a:xfrm>
            <a:custGeom>
              <a:avLst/>
              <a:gdLst/>
              <a:ahLst/>
              <a:cxnLst>
                <a:cxn ang="0">
                  <a:pos x="111" y="109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17"/>
                </a:cxn>
                <a:cxn ang="0">
                  <a:pos x="2" y="218"/>
                </a:cxn>
                <a:cxn ang="0">
                  <a:pos x="111" y="109"/>
                </a:cxn>
              </a:cxnLst>
              <a:rect l="0" t="0" r="r" b="b"/>
              <a:pathLst>
                <a:path w="111" h="218">
                  <a:moveTo>
                    <a:pt x="111" y="109"/>
                  </a:moveTo>
                  <a:cubicBezTo>
                    <a:pt x="111" y="48"/>
                    <a:pt x="6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" y="217"/>
                    <a:pt x="1" y="218"/>
                    <a:pt x="2" y="218"/>
                  </a:cubicBezTo>
                  <a:cubicBezTo>
                    <a:pt x="62" y="218"/>
                    <a:pt x="111" y="169"/>
                    <a:pt x="111" y="109"/>
                  </a:cubicBezTo>
                  <a:close/>
                </a:path>
              </a:pathLst>
            </a:custGeom>
            <a:solidFill>
              <a:srgbClr val="404040">
                <a:alpha val="6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53" name="PA-文本框 52">
            <a:extLst>
              <a:ext uri="{FF2B5EF4-FFF2-40B4-BE49-F238E27FC236}">
                <a16:creationId xmlns:a16="http://schemas.microsoft.com/office/drawing/2014/main" id="{7CB52551-6102-4CB4-9463-B331C3185002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363811" y="239375"/>
            <a:ext cx="3184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基础功能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编译运行</a:t>
            </a:r>
          </a:p>
        </p:txBody>
      </p:sp>
      <p:sp>
        <p:nvSpPr>
          <p:cNvPr id="63" name="PA-出自【趣你的PPT】(微信:qunideppt)：最优质的PPT资源库">
            <a:extLst>
              <a:ext uri="{FF2B5EF4-FFF2-40B4-BE49-F238E27FC236}">
                <a16:creationId xmlns:a16="http://schemas.microsoft.com/office/drawing/2014/main" id="{3D677FC1-B7E9-4672-B8AF-FF38AEA91207}"/>
              </a:ext>
            </a:extLst>
          </p:cNvPr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5923314" y="1697264"/>
            <a:ext cx="631279" cy="543380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24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199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-组合 2">
            <a:extLst>
              <a:ext uri="{FF2B5EF4-FFF2-40B4-BE49-F238E27FC236}">
                <a16:creationId xmlns:a16="http://schemas.microsoft.com/office/drawing/2014/main" id="{2EB50D18-8AFD-48D9-8570-6DDECFBA166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875696" y="1332249"/>
            <a:ext cx="5116982" cy="2391492"/>
            <a:chOff x="6452166" y="1685999"/>
            <a:chExt cx="4174427" cy="17961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PA-圆角矩形 13"/>
            <p:cNvSpPr/>
            <p:nvPr>
              <p:custDataLst>
                <p:tags r:id="rId9"/>
              </p:custDataLst>
            </p:nvPr>
          </p:nvSpPr>
          <p:spPr>
            <a:xfrm>
              <a:off x="6452166" y="1884119"/>
              <a:ext cx="4174427" cy="1452880"/>
            </a:xfrm>
            <a:prstGeom prst="roundRect">
              <a:avLst/>
            </a:prstGeom>
            <a:noFill/>
            <a:ln>
              <a:solidFill>
                <a:srgbClr val="199F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PA-矩形 14"/>
            <p:cNvSpPr/>
            <p:nvPr>
              <p:custDataLst>
                <p:tags r:id="rId10"/>
              </p:custDataLst>
            </p:nvPr>
          </p:nvSpPr>
          <p:spPr>
            <a:xfrm>
              <a:off x="7238894" y="1685999"/>
              <a:ext cx="2600960" cy="436880"/>
            </a:xfrm>
            <a:prstGeom prst="rect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-文本框 51"/>
            <p:cNvSpPr txBox="1"/>
            <p:nvPr>
              <p:custDataLst>
                <p:tags r:id="rId11"/>
              </p:custDataLst>
            </p:nvPr>
          </p:nvSpPr>
          <p:spPr>
            <a:xfrm>
              <a:off x="6519010" y="2159148"/>
              <a:ext cx="4040733" cy="132297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 charset="0"/>
                </a:rPr>
                <a:t>丰富细致的功能菜单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 charset="0"/>
                </a:rPr>
                <a:t>简单直观的功能按钮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 charset="0"/>
                </a:rPr>
                <a:t>易用的右键菜单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 charset="0"/>
                </a:rPr>
                <a:t>键盘快捷键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None/>
              </a:pP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</p:txBody>
        </p:sp>
        <p:sp>
          <p:nvSpPr>
            <p:cNvPr id="19" name="PA-TextPlaceholder 2"/>
            <p:cNvSpPr txBox="1">
              <a:spLocks/>
            </p:cNvSpPr>
            <p:nvPr>
              <p:custDataLst>
                <p:tags r:id="rId12"/>
              </p:custDataLst>
            </p:nvPr>
          </p:nvSpPr>
          <p:spPr>
            <a:xfrm>
              <a:off x="7339548" y="1737183"/>
              <a:ext cx="2399659" cy="33451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鼠标键盘操作</a:t>
              </a:r>
              <a:endParaRPr lang="en-US" altLang="zh-CN" sz="2800" dirty="0">
                <a:solidFill>
                  <a:schemeClr val="bg1"/>
                </a:solidFill>
                <a:latin typeface="Bebas Neue" panose="020B0606020202050201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229A7C74-F845-4748-899D-27C10D2344A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875696" y="3885747"/>
            <a:ext cx="5116982" cy="2216879"/>
            <a:chOff x="6452166" y="3935443"/>
            <a:chExt cx="4174427" cy="1651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PA-圆角矩形 15"/>
            <p:cNvSpPr/>
            <p:nvPr>
              <p:custDataLst>
                <p:tags r:id="rId5"/>
              </p:custDataLst>
            </p:nvPr>
          </p:nvSpPr>
          <p:spPr>
            <a:xfrm>
              <a:off x="6452166" y="4133563"/>
              <a:ext cx="4174427" cy="1452880"/>
            </a:xfrm>
            <a:prstGeom prst="roundRect">
              <a:avLst/>
            </a:prstGeom>
            <a:noFill/>
            <a:ln>
              <a:solidFill>
                <a:srgbClr val="199F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PA-矩形 16"/>
            <p:cNvSpPr/>
            <p:nvPr>
              <p:custDataLst>
                <p:tags r:id="rId6"/>
              </p:custDataLst>
            </p:nvPr>
          </p:nvSpPr>
          <p:spPr>
            <a:xfrm>
              <a:off x="7238894" y="3935443"/>
              <a:ext cx="2600960" cy="436880"/>
            </a:xfrm>
            <a:prstGeom prst="rect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PA-TextPlaceholder 2"/>
            <p:cNvSpPr txBox="1">
              <a:spLocks/>
            </p:cNvSpPr>
            <p:nvPr>
              <p:custDataLst>
                <p:tags r:id="rId7"/>
              </p:custDataLst>
            </p:nvPr>
          </p:nvSpPr>
          <p:spPr>
            <a:xfrm>
              <a:off x="7339548" y="3986627"/>
              <a:ext cx="2399659" cy="33451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zh-CN" altLang="en-US" sz="2800" b="1" dirty="0">
                  <a:solidFill>
                    <a:schemeClr val="bg1"/>
                  </a:solidFill>
                  <a:latin typeface="Bebas Neue" panose="020B0606020202050201" pitchFamily="34" charset="0"/>
                  <a:ea typeface="微软雅黑" panose="020B0503020204020204" pitchFamily="34" charset="-122"/>
                </a:rPr>
                <a:t>输入交互</a:t>
              </a:r>
              <a:endParaRPr lang="en-US" altLang="zh-CN" sz="2800" b="1" dirty="0">
                <a:solidFill>
                  <a:schemeClr val="bg1"/>
                </a:solidFill>
                <a:latin typeface="Bebas Neue" panose="020B0606020202050201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PA-文本框 51"/>
            <p:cNvSpPr txBox="1"/>
            <p:nvPr>
              <p:custDataLst>
                <p:tags r:id="rId8"/>
              </p:custDataLst>
            </p:nvPr>
          </p:nvSpPr>
          <p:spPr>
            <a:xfrm>
              <a:off x="6519010" y="4569122"/>
              <a:ext cx="4040733" cy="55546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 charset="0"/>
                </a:rPr>
                <a:t>输入预测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 charset="0"/>
                </a:rPr>
                <a:t>自动补全</a:t>
              </a:r>
            </a:p>
          </p:txBody>
        </p:sp>
      </p:grpSp>
      <p:sp>
        <p:nvSpPr>
          <p:cNvPr id="24" name="PA-文本框 23">
            <a:extLst>
              <a:ext uri="{FF2B5EF4-FFF2-40B4-BE49-F238E27FC236}">
                <a16:creationId xmlns:a16="http://schemas.microsoft.com/office/drawing/2014/main" id="{941AC058-8180-4224-A6C3-95BBB58C62A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63812" y="239375"/>
            <a:ext cx="337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基础功能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操作交互</a:t>
            </a:r>
          </a:p>
        </p:txBody>
      </p:sp>
      <p:sp>
        <p:nvSpPr>
          <p:cNvPr id="2" name="PA-矩形 1">
            <a:extLst>
              <a:ext uri="{FF2B5EF4-FFF2-40B4-BE49-F238E27FC236}">
                <a16:creationId xmlns:a16="http://schemas.microsoft.com/office/drawing/2014/main" id="{E83BC483-116F-4484-B5A1-A30E3438FF7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321904" y="1685999"/>
            <a:ext cx="2981739" cy="3900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我是图片</a:t>
            </a:r>
          </a:p>
        </p:txBody>
      </p:sp>
    </p:spTree>
    <p:extLst>
      <p:ext uri="{BB962C8B-B14F-4D97-AF65-F5344CB8AC3E}">
        <p14:creationId xmlns:p14="http://schemas.microsoft.com/office/powerpoint/2010/main" val="33057965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31489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1985;#404788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352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715</Words>
  <Application>Microsoft Office PowerPoint</Application>
  <PresentationFormat>宽屏</PresentationFormat>
  <Paragraphs>186</Paragraphs>
  <Slides>20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Bebas Neue</vt:lpstr>
      <vt:lpstr>Calibri</vt:lpstr>
      <vt:lpstr>FontAwesome</vt:lpstr>
      <vt:lpstr>linea-basic-10</vt:lpstr>
      <vt:lpstr>맑은 고딕</vt:lpstr>
      <vt:lpstr>等线</vt:lpstr>
      <vt:lpstr>等线 Light</vt:lpstr>
      <vt:lpstr>方正细谭黑简体</vt:lpstr>
      <vt:lpstr>宋体</vt:lpstr>
      <vt:lpstr>微软雅黑</vt:lpstr>
      <vt:lpstr>微软雅黑</vt:lpstr>
      <vt:lpstr>Agency FB</vt:lpstr>
      <vt:lpstr>Arial</vt:lpstr>
      <vt:lpstr>Lato</vt:lpstr>
      <vt:lpstr>Source Sans Pro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斜线三角形</dc:title>
  <dc:creator>第一PPT</dc:creator>
  <cp:keywords>www.1ppt.com</cp:keywords>
  <dc:description>www.1ppt.com</dc:description>
  <cp:lastModifiedBy>殷 满鑫</cp:lastModifiedBy>
  <cp:revision>81</cp:revision>
  <dcterms:created xsi:type="dcterms:W3CDTF">2017-10-15T08:03:31Z</dcterms:created>
  <dcterms:modified xsi:type="dcterms:W3CDTF">2020-09-25T02:21:24Z</dcterms:modified>
</cp:coreProperties>
</file>