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8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4" r:id="rId13"/>
    <p:sldId id="295" r:id="rId14"/>
    <p:sldId id="296" r:id="rId15"/>
    <p:sldId id="279" r:id="rId16"/>
    <p:sldId id="297" r:id="rId17"/>
    <p:sldId id="270" r:id="rId1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8EBC"/>
    <a:srgbClr val="EFEFEF"/>
    <a:srgbClr val="DE7F7E"/>
    <a:srgbClr val="EC6A41"/>
    <a:srgbClr val="6DA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897" autoAdjust="0"/>
  </p:normalViewPr>
  <p:slideViewPr>
    <p:cSldViewPr snapToGrid="0" showGuides="1">
      <p:cViewPr varScale="1">
        <p:scale>
          <a:sx n="77" d="100"/>
          <a:sy n="77" d="100"/>
        </p:scale>
        <p:origin x="130" y="72"/>
      </p:cViewPr>
      <p:guideLst>
        <p:guide orient="horz" pos="324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9" d="100"/>
          <a:sy n="59" d="100"/>
        </p:scale>
        <p:origin x="3254" y="86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4AA58-72FF-427F-B51D-D5ADB9A967C4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A9100-AF2E-4982-89FC-58E029D7E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19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兼顾了快速原型的迭代的特征以及瀑布模型的系统化与严格监控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A9100-AF2E-4982-89FC-58E029D7E5E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822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上面为基本需求</a:t>
            </a:r>
            <a:endParaRPr lang="en-US" altLang="zh-CN" dirty="0"/>
          </a:p>
          <a:p>
            <a:r>
              <a:rPr lang="zh-CN" altLang="en-US" dirty="0"/>
              <a:t>下面为拓展需求，较难实现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A9100-AF2E-4982-89FC-58E029D7E5E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259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A9100-AF2E-4982-89FC-58E029D7E5E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79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A9100-AF2E-4982-89FC-58E029D7E5E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052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我有了一个咸鱼梦想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A9100-AF2E-4982-89FC-58E029D7E5E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884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87"/>
          <p:cNvPicPr>
            <a:picLocks noChangeAspect="1"/>
          </p:cNvPicPr>
          <p:nvPr/>
        </p:nvPicPr>
        <p:blipFill>
          <a:blip r:embed="rId2"/>
          <a:srcRect t="15126" r="18817" b="22544"/>
          <a:stretch>
            <a:fillRect/>
          </a:stretch>
        </p:blipFill>
        <p:spPr>
          <a:xfrm>
            <a:off x="232421" y="-102235"/>
            <a:ext cx="11974195" cy="70624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02305" y="2594267"/>
            <a:ext cx="987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2020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925899" y="1119777"/>
            <a:ext cx="6809878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头秃之</a:t>
            </a:r>
            <a:r>
              <a:rPr lang="en-US" altLang="zh-CN" sz="60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IDE</a:t>
            </a:r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项目规划</a:t>
            </a:r>
          </a:p>
        </p:txBody>
      </p:sp>
      <p:sp>
        <p:nvSpPr>
          <p:cNvPr id="2" name="矩形 1"/>
          <p:cNvSpPr/>
          <p:nvPr/>
        </p:nvSpPr>
        <p:spPr>
          <a:xfrm>
            <a:off x="217805" y="588721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阿巴阿巴</a:t>
            </a:r>
          </a:p>
        </p:txBody>
      </p:sp>
      <p:sp>
        <p:nvSpPr>
          <p:cNvPr id="8" name="矩形 7"/>
          <p:cNvSpPr/>
          <p:nvPr/>
        </p:nvSpPr>
        <p:spPr>
          <a:xfrm>
            <a:off x="232421" y="6287325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dirty="0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"/>
          <p:cNvSpPr/>
          <p:nvPr/>
        </p:nvSpPr>
        <p:spPr>
          <a:xfrm>
            <a:off x="4553432" y="1752769"/>
            <a:ext cx="2252662" cy="1901066"/>
          </a:xfrm>
          <a:custGeom>
            <a:avLst/>
            <a:gdLst>
              <a:gd name="txL" fmla="*/ 0 w 1582"/>
              <a:gd name="txT" fmla="*/ 0 h 1598"/>
              <a:gd name="txR" fmla="*/ 1582 w 1582"/>
              <a:gd name="txB" fmla="*/ 1598 h 1598"/>
            </a:gdLst>
            <a:ahLst/>
            <a:cxnLst>
              <a:cxn ang="0">
                <a:pos x="2543102" y="0"/>
              </a:cxn>
              <a:cxn ang="0">
                <a:pos x="168851" y="0"/>
              </a:cxn>
              <a:cxn ang="0">
                <a:pos x="168851" y="0"/>
              </a:cxn>
              <a:cxn ang="0">
                <a:pos x="144729" y="2847"/>
              </a:cxn>
              <a:cxn ang="0">
                <a:pos x="120608" y="5694"/>
              </a:cxn>
              <a:cxn ang="0">
                <a:pos x="99932" y="11389"/>
              </a:cxn>
              <a:cxn ang="0">
                <a:pos x="79257" y="17083"/>
              </a:cxn>
              <a:cxn ang="0">
                <a:pos x="62027" y="25625"/>
              </a:cxn>
              <a:cxn ang="0">
                <a:pos x="44797" y="37013"/>
              </a:cxn>
              <a:cxn ang="0">
                <a:pos x="31013" y="51249"/>
              </a:cxn>
              <a:cxn ang="0">
                <a:pos x="17230" y="65485"/>
              </a:cxn>
              <a:cxn ang="0">
                <a:pos x="10338" y="79721"/>
              </a:cxn>
              <a:cxn ang="0">
                <a:pos x="3446" y="96804"/>
              </a:cxn>
              <a:cxn ang="0">
                <a:pos x="0" y="113887"/>
              </a:cxn>
              <a:cxn ang="0">
                <a:pos x="0" y="133817"/>
              </a:cxn>
              <a:cxn ang="0">
                <a:pos x="3446" y="150900"/>
              </a:cxn>
              <a:cxn ang="0">
                <a:pos x="10338" y="170830"/>
              </a:cxn>
              <a:cxn ang="0">
                <a:pos x="20676" y="193607"/>
              </a:cxn>
              <a:cxn ang="0">
                <a:pos x="34459" y="213538"/>
              </a:cxn>
              <a:cxn ang="0">
                <a:pos x="1240538" y="2189473"/>
              </a:cxn>
              <a:cxn ang="0">
                <a:pos x="1240538" y="2189473"/>
              </a:cxn>
              <a:cxn ang="0">
                <a:pos x="1250876" y="2209403"/>
              </a:cxn>
              <a:cxn ang="0">
                <a:pos x="1264659" y="2226486"/>
              </a:cxn>
              <a:cxn ang="0">
                <a:pos x="1281889" y="2240722"/>
              </a:cxn>
              <a:cxn ang="0">
                <a:pos x="1295673" y="2252111"/>
              </a:cxn>
              <a:cxn ang="0">
                <a:pos x="1309456" y="2260652"/>
              </a:cxn>
              <a:cxn ang="0">
                <a:pos x="1326686" y="2269194"/>
              </a:cxn>
              <a:cxn ang="0">
                <a:pos x="1343916" y="2272041"/>
              </a:cxn>
              <a:cxn ang="0">
                <a:pos x="1357700" y="2274888"/>
              </a:cxn>
              <a:cxn ang="0">
                <a:pos x="1374929" y="2272041"/>
              </a:cxn>
              <a:cxn ang="0">
                <a:pos x="1392159" y="2269194"/>
              </a:cxn>
              <a:cxn ang="0">
                <a:pos x="1405943" y="2260652"/>
              </a:cxn>
              <a:cxn ang="0">
                <a:pos x="1423172" y="2252111"/>
              </a:cxn>
              <a:cxn ang="0">
                <a:pos x="1436956" y="2240722"/>
              </a:cxn>
              <a:cxn ang="0">
                <a:pos x="1450740" y="2226486"/>
              </a:cxn>
              <a:cxn ang="0">
                <a:pos x="1464524" y="2209403"/>
              </a:cxn>
              <a:cxn ang="0">
                <a:pos x="1478307" y="2189473"/>
              </a:cxn>
              <a:cxn ang="0">
                <a:pos x="2698169" y="199302"/>
              </a:cxn>
              <a:cxn ang="0">
                <a:pos x="2698169" y="199302"/>
              </a:cxn>
              <a:cxn ang="0">
                <a:pos x="2708507" y="179372"/>
              </a:cxn>
              <a:cxn ang="0">
                <a:pos x="2718845" y="159441"/>
              </a:cxn>
              <a:cxn ang="0">
                <a:pos x="2722291" y="139511"/>
              </a:cxn>
              <a:cxn ang="0">
                <a:pos x="2725737" y="119581"/>
              </a:cxn>
              <a:cxn ang="0">
                <a:pos x="2725737" y="102498"/>
              </a:cxn>
              <a:cxn ang="0">
                <a:pos x="2718845" y="85415"/>
              </a:cxn>
              <a:cxn ang="0">
                <a:pos x="2715399" y="71179"/>
              </a:cxn>
              <a:cxn ang="0">
                <a:pos x="2705061" y="56943"/>
              </a:cxn>
              <a:cxn ang="0">
                <a:pos x="2694724" y="45555"/>
              </a:cxn>
              <a:cxn ang="0">
                <a:pos x="2677494" y="34166"/>
              </a:cxn>
              <a:cxn ang="0">
                <a:pos x="2663710" y="22777"/>
              </a:cxn>
              <a:cxn ang="0">
                <a:pos x="2643034" y="14236"/>
              </a:cxn>
              <a:cxn ang="0">
                <a:pos x="2622359" y="8542"/>
              </a:cxn>
              <a:cxn ang="0">
                <a:pos x="2598237" y="5694"/>
              </a:cxn>
              <a:cxn ang="0">
                <a:pos x="2570670" y="0"/>
              </a:cxn>
              <a:cxn ang="0">
                <a:pos x="2543102" y="0"/>
              </a:cxn>
              <a:cxn ang="0">
                <a:pos x="2543102" y="0"/>
              </a:cxn>
            </a:cxnLst>
            <a:rect l="txL" t="txT" r="txR" b="txB"/>
            <a:pathLst>
              <a:path w="1582" h="1598">
                <a:moveTo>
                  <a:pt x="1476" y="0"/>
                </a:moveTo>
                <a:lnTo>
                  <a:pt x="98" y="0"/>
                </a:lnTo>
                <a:lnTo>
                  <a:pt x="84" y="2"/>
                </a:lnTo>
                <a:lnTo>
                  <a:pt x="70" y="4"/>
                </a:lnTo>
                <a:lnTo>
                  <a:pt x="58" y="8"/>
                </a:lnTo>
                <a:lnTo>
                  <a:pt x="46" y="12"/>
                </a:lnTo>
                <a:lnTo>
                  <a:pt x="36" y="18"/>
                </a:lnTo>
                <a:lnTo>
                  <a:pt x="26" y="26"/>
                </a:lnTo>
                <a:lnTo>
                  <a:pt x="18" y="36"/>
                </a:lnTo>
                <a:lnTo>
                  <a:pt x="10" y="46"/>
                </a:lnTo>
                <a:lnTo>
                  <a:pt x="6" y="56"/>
                </a:lnTo>
                <a:lnTo>
                  <a:pt x="2" y="68"/>
                </a:lnTo>
                <a:lnTo>
                  <a:pt x="0" y="80"/>
                </a:lnTo>
                <a:lnTo>
                  <a:pt x="0" y="94"/>
                </a:lnTo>
                <a:lnTo>
                  <a:pt x="2" y="106"/>
                </a:lnTo>
                <a:lnTo>
                  <a:pt x="6" y="120"/>
                </a:lnTo>
                <a:lnTo>
                  <a:pt x="12" y="136"/>
                </a:lnTo>
                <a:lnTo>
                  <a:pt x="20" y="150"/>
                </a:lnTo>
                <a:lnTo>
                  <a:pt x="720" y="1538"/>
                </a:lnTo>
                <a:lnTo>
                  <a:pt x="726" y="1552"/>
                </a:lnTo>
                <a:lnTo>
                  <a:pt x="734" y="1564"/>
                </a:lnTo>
                <a:lnTo>
                  <a:pt x="744" y="1574"/>
                </a:lnTo>
                <a:lnTo>
                  <a:pt x="752" y="1582"/>
                </a:lnTo>
                <a:lnTo>
                  <a:pt x="760" y="1588"/>
                </a:lnTo>
                <a:lnTo>
                  <a:pt x="770" y="1594"/>
                </a:lnTo>
                <a:lnTo>
                  <a:pt x="780" y="1596"/>
                </a:lnTo>
                <a:lnTo>
                  <a:pt x="788" y="1598"/>
                </a:lnTo>
                <a:lnTo>
                  <a:pt x="798" y="1596"/>
                </a:lnTo>
                <a:lnTo>
                  <a:pt x="808" y="1594"/>
                </a:lnTo>
                <a:lnTo>
                  <a:pt x="816" y="1588"/>
                </a:lnTo>
                <a:lnTo>
                  <a:pt x="826" y="1582"/>
                </a:lnTo>
                <a:lnTo>
                  <a:pt x="834" y="1574"/>
                </a:lnTo>
                <a:lnTo>
                  <a:pt x="842" y="1564"/>
                </a:lnTo>
                <a:lnTo>
                  <a:pt x="850" y="1552"/>
                </a:lnTo>
                <a:lnTo>
                  <a:pt x="858" y="1538"/>
                </a:lnTo>
                <a:lnTo>
                  <a:pt x="1566" y="140"/>
                </a:lnTo>
                <a:lnTo>
                  <a:pt x="1572" y="126"/>
                </a:lnTo>
                <a:lnTo>
                  <a:pt x="1578" y="112"/>
                </a:lnTo>
                <a:lnTo>
                  <a:pt x="1580" y="98"/>
                </a:lnTo>
                <a:lnTo>
                  <a:pt x="1582" y="84"/>
                </a:lnTo>
                <a:lnTo>
                  <a:pt x="1582" y="72"/>
                </a:lnTo>
                <a:lnTo>
                  <a:pt x="1578" y="60"/>
                </a:lnTo>
                <a:lnTo>
                  <a:pt x="1576" y="50"/>
                </a:lnTo>
                <a:lnTo>
                  <a:pt x="1570" y="40"/>
                </a:lnTo>
                <a:lnTo>
                  <a:pt x="1564" y="32"/>
                </a:lnTo>
                <a:lnTo>
                  <a:pt x="1554" y="24"/>
                </a:lnTo>
                <a:lnTo>
                  <a:pt x="1546" y="16"/>
                </a:lnTo>
                <a:lnTo>
                  <a:pt x="1534" y="10"/>
                </a:lnTo>
                <a:lnTo>
                  <a:pt x="1522" y="6"/>
                </a:lnTo>
                <a:lnTo>
                  <a:pt x="1508" y="4"/>
                </a:lnTo>
                <a:lnTo>
                  <a:pt x="1492" y="0"/>
                </a:lnTo>
                <a:lnTo>
                  <a:pt x="1476" y="0"/>
                </a:lnTo>
                <a:close/>
              </a:path>
            </a:pathLst>
          </a:custGeom>
          <a:solidFill>
            <a:srgbClr val="DE7F7E"/>
          </a:solidFill>
          <a:ln w="9525">
            <a:noFill/>
          </a:ln>
        </p:spPr>
        <p:txBody>
          <a:bodyPr/>
          <a:lstStyle/>
          <a:p>
            <a:endParaRPr lang="zh-CN" altLang="en-US" sz="2400" dirty="0">
              <a:cs typeface="+mn-ea"/>
              <a:sym typeface="+mn-lt"/>
            </a:endParaRPr>
          </a:p>
        </p:txBody>
      </p:sp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3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236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rgbClr val="DE7F7E"/>
                </a:solidFill>
                <a:cs typeface="+mn-ea"/>
                <a:sym typeface="+mn-lt"/>
              </a:rPr>
              <a:t>时间安排</a:t>
            </a:r>
          </a:p>
        </p:txBody>
      </p:sp>
      <p:sp>
        <p:nvSpPr>
          <p:cNvPr id="4" name="Freeform 5"/>
          <p:cNvSpPr/>
          <p:nvPr/>
        </p:nvSpPr>
        <p:spPr>
          <a:xfrm>
            <a:off x="1528122" y="3766928"/>
            <a:ext cx="2247414" cy="1901066"/>
          </a:xfrm>
          <a:custGeom>
            <a:avLst/>
            <a:gdLst>
              <a:gd name="txL" fmla="*/ 0 w 1578"/>
              <a:gd name="txT" fmla="*/ 0 h 1598"/>
              <a:gd name="txR" fmla="*/ 1578 w 1578"/>
              <a:gd name="txB" fmla="*/ 1598 h 1598"/>
            </a:gdLst>
            <a:ahLst/>
            <a:cxnLst>
              <a:cxn ang="0">
                <a:pos x="2536716" y="0"/>
              </a:cxn>
              <a:cxn ang="0">
                <a:pos x="179224" y="0"/>
              </a:cxn>
              <a:cxn ang="0">
                <a:pos x="179224" y="0"/>
              </a:cxn>
              <a:cxn ang="0">
                <a:pos x="151651" y="2847"/>
              </a:cxn>
              <a:cxn ang="0">
                <a:pos x="127525" y="5694"/>
              </a:cxn>
              <a:cxn ang="0">
                <a:pos x="103399" y="11389"/>
              </a:cxn>
              <a:cxn ang="0">
                <a:pos x="82719" y="17083"/>
              </a:cxn>
              <a:cxn ang="0">
                <a:pos x="62039" y="25625"/>
              </a:cxn>
              <a:cxn ang="0">
                <a:pos x="44806" y="37013"/>
              </a:cxn>
              <a:cxn ang="0">
                <a:pos x="31020" y="51249"/>
              </a:cxn>
              <a:cxn ang="0">
                <a:pos x="20680" y="65485"/>
              </a:cxn>
              <a:cxn ang="0">
                <a:pos x="10340" y="79721"/>
              </a:cxn>
              <a:cxn ang="0">
                <a:pos x="3447" y="96804"/>
              </a:cxn>
              <a:cxn ang="0">
                <a:pos x="0" y="113887"/>
              </a:cxn>
              <a:cxn ang="0">
                <a:pos x="0" y="133817"/>
              </a:cxn>
              <a:cxn ang="0">
                <a:pos x="0" y="150900"/>
              </a:cxn>
              <a:cxn ang="0">
                <a:pos x="6893" y="170830"/>
              </a:cxn>
              <a:cxn ang="0">
                <a:pos x="13786" y="193607"/>
              </a:cxn>
              <a:cxn ang="0">
                <a:pos x="24126" y="213538"/>
              </a:cxn>
              <a:cxn ang="0">
                <a:pos x="1230445" y="2189473"/>
              </a:cxn>
              <a:cxn ang="0">
                <a:pos x="1230445" y="2189473"/>
              </a:cxn>
              <a:cxn ang="0">
                <a:pos x="1244232" y="2209403"/>
              </a:cxn>
              <a:cxn ang="0">
                <a:pos x="1258018" y="2226486"/>
              </a:cxn>
              <a:cxn ang="0">
                <a:pos x="1271805" y="2240722"/>
              </a:cxn>
              <a:cxn ang="0">
                <a:pos x="1289038" y="2252111"/>
              </a:cxn>
              <a:cxn ang="0">
                <a:pos x="1306271" y="2260652"/>
              </a:cxn>
              <a:cxn ang="0">
                <a:pos x="1323504" y="2269194"/>
              </a:cxn>
              <a:cxn ang="0">
                <a:pos x="1340737" y="2272041"/>
              </a:cxn>
              <a:cxn ang="0">
                <a:pos x="1357970" y="2274888"/>
              </a:cxn>
              <a:cxn ang="0">
                <a:pos x="1378650" y="2272041"/>
              </a:cxn>
              <a:cxn ang="0">
                <a:pos x="1395883" y="2269194"/>
              </a:cxn>
              <a:cxn ang="0">
                <a:pos x="1413116" y="2260652"/>
              </a:cxn>
              <a:cxn ang="0">
                <a:pos x="1430349" y="2252111"/>
              </a:cxn>
              <a:cxn ang="0">
                <a:pos x="1444136" y="2240722"/>
              </a:cxn>
              <a:cxn ang="0">
                <a:pos x="1461369" y="2226486"/>
              </a:cxn>
              <a:cxn ang="0">
                <a:pos x="1475155" y="2209403"/>
              </a:cxn>
              <a:cxn ang="0">
                <a:pos x="1488942" y="2189473"/>
              </a:cxn>
              <a:cxn ang="0">
                <a:pos x="2695261" y="199302"/>
              </a:cxn>
              <a:cxn ang="0">
                <a:pos x="2695261" y="199302"/>
              </a:cxn>
              <a:cxn ang="0">
                <a:pos x="2705601" y="179372"/>
              </a:cxn>
              <a:cxn ang="0">
                <a:pos x="2712494" y="159441"/>
              </a:cxn>
              <a:cxn ang="0">
                <a:pos x="2719387" y="139511"/>
              </a:cxn>
              <a:cxn ang="0">
                <a:pos x="2719387" y="119581"/>
              </a:cxn>
              <a:cxn ang="0">
                <a:pos x="2719387" y="102498"/>
              </a:cxn>
              <a:cxn ang="0">
                <a:pos x="2715940" y="85415"/>
              </a:cxn>
              <a:cxn ang="0">
                <a:pos x="2709047" y="71179"/>
              </a:cxn>
              <a:cxn ang="0">
                <a:pos x="2698707" y="56943"/>
              </a:cxn>
              <a:cxn ang="0">
                <a:pos x="2688367" y="45555"/>
              </a:cxn>
              <a:cxn ang="0">
                <a:pos x="2674581" y="34166"/>
              </a:cxn>
              <a:cxn ang="0">
                <a:pos x="2657348" y="22777"/>
              </a:cxn>
              <a:cxn ang="0">
                <a:pos x="2636668" y="14236"/>
              </a:cxn>
              <a:cxn ang="0">
                <a:pos x="2615988" y="8542"/>
              </a:cxn>
              <a:cxn ang="0">
                <a:pos x="2591862" y="5694"/>
              </a:cxn>
              <a:cxn ang="0">
                <a:pos x="2567736" y="0"/>
              </a:cxn>
              <a:cxn ang="0">
                <a:pos x="2536716" y="0"/>
              </a:cxn>
              <a:cxn ang="0">
                <a:pos x="2536716" y="0"/>
              </a:cxn>
            </a:cxnLst>
            <a:rect l="txL" t="txT" r="txR" b="txB"/>
            <a:pathLst>
              <a:path w="1578" h="1598">
                <a:moveTo>
                  <a:pt x="1472" y="0"/>
                </a:moveTo>
                <a:lnTo>
                  <a:pt x="104" y="0"/>
                </a:lnTo>
                <a:lnTo>
                  <a:pt x="88" y="2"/>
                </a:lnTo>
                <a:lnTo>
                  <a:pt x="74" y="4"/>
                </a:lnTo>
                <a:lnTo>
                  <a:pt x="60" y="8"/>
                </a:lnTo>
                <a:lnTo>
                  <a:pt x="48" y="12"/>
                </a:lnTo>
                <a:lnTo>
                  <a:pt x="36" y="18"/>
                </a:lnTo>
                <a:lnTo>
                  <a:pt x="26" y="26"/>
                </a:lnTo>
                <a:lnTo>
                  <a:pt x="18" y="36"/>
                </a:lnTo>
                <a:lnTo>
                  <a:pt x="12" y="46"/>
                </a:lnTo>
                <a:lnTo>
                  <a:pt x="6" y="56"/>
                </a:lnTo>
                <a:lnTo>
                  <a:pt x="2" y="68"/>
                </a:lnTo>
                <a:lnTo>
                  <a:pt x="0" y="80"/>
                </a:lnTo>
                <a:lnTo>
                  <a:pt x="0" y="94"/>
                </a:lnTo>
                <a:lnTo>
                  <a:pt x="0" y="106"/>
                </a:lnTo>
                <a:lnTo>
                  <a:pt x="4" y="120"/>
                </a:lnTo>
                <a:lnTo>
                  <a:pt x="8" y="136"/>
                </a:lnTo>
                <a:lnTo>
                  <a:pt x="14" y="150"/>
                </a:lnTo>
                <a:lnTo>
                  <a:pt x="714" y="1538"/>
                </a:lnTo>
                <a:lnTo>
                  <a:pt x="722" y="1552"/>
                </a:lnTo>
                <a:lnTo>
                  <a:pt x="730" y="1564"/>
                </a:lnTo>
                <a:lnTo>
                  <a:pt x="738" y="1574"/>
                </a:lnTo>
                <a:lnTo>
                  <a:pt x="748" y="1582"/>
                </a:lnTo>
                <a:lnTo>
                  <a:pt x="758" y="1588"/>
                </a:lnTo>
                <a:lnTo>
                  <a:pt x="768" y="1594"/>
                </a:lnTo>
                <a:lnTo>
                  <a:pt x="778" y="1596"/>
                </a:lnTo>
                <a:lnTo>
                  <a:pt x="788" y="1598"/>
                </a:lnTo>
                <a:lnTo>
                  <a:pt x="800" y="1596"/>
                </a:lnTo>
                <a:lnTo>
                  <a:pt x="810" y="1594"/>
                </a:lnTo>
                <a:lnTo>
                  <a:pt x="820" y="1588"/>
                </a:lnTo>
                <a:lnTo>
                  <a:pt x="830" y="1582"/>
                </a:lnTo>
                <a:lnTo>
                  <a:pt x="838" y="1574"/>
                </a:lnTo>
                <a:lnTo>
                  <a:pt x="848" y="1564"/>
                </a:lnTo>
                <a:lnTo>
                  <a:pt x="856" y="1552"/>
                </a:lnTo>
                <a:lnTo>
                  <a:pt x="864" y="1538"/>
                </a:lnTo>
                <a:lnTo>
                  <a:pt x="1564" y="140"/>
                </a:lnTo>
                <a:lnTo>
                  <a:pt x="1570" y="126"/>
                </a:lnTo>
                <a:lnTo>
                  <a:pt x="1574" y="112"/>
                </a:lnTo>
                <a:lnTo>
                  <a:pt x="1578" y="98"/>
                </a:lnTo>
                <a:lnTo>
                  <a:pt x="1578" y="84"/>
                </a:lnTo>
                <a:lnTo>
                  <a:pt x="1578" y="72"/>
                </a:lnTo>
                <a:lnTo>
                  <a:pt x="1576" y="60"/>
                </a:lnTo>
                <a:lnTo>
                  <a:pt x="1572" y="50"/>
                </a:lnTo>
                <a:lnTo>
                  <a:pt x="1566" y="40"/>
                </a:lnTo>
                <a:lnTo>
                  <a:pt x="1560" y="32"/>
                </a:lnTo>
                <a:lnTo>
                  <a:pt x="1552" y="24"/>
                </a:lnTo>
                <a:lnTo>
                  <a:pt x="1542" y="16"/>
                </a:lnTo>
                <a:lnTo>
                  <a:pt x="1530" y="10"/>
                </a:lnTo>
                <a:lnTo>
                  <a:pt x="1518" y="6"/>
                </a:lnTo>
                <a:lnTo>
                  <a:pt x="1504" y="4"/>
                </a:lnTo>
                <a:lnTo>
                  <a:pt x="1490" y="0"/>
                </a:lnTo>
                <a:lnTo>
                  <a:pt x="1472" y="0"/>
                </a:lnTo>
                <a:close/>
              </a:path>
            </a:pathLst>
          </a:custGeom>
          <a:solidFill>
            <a:srgbClr val="DE7F7E"/>
          </a:solidFill>
          <a:ln w="9525">
            <a:noFill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Freeform 6"/>
          <p:cNvSpPr/>
          <p:nvPr/>
        </p:nvSpPr>
        <p:spPr>
          <a:xfrm>
            <a:off x="667953" y="1642116"/>
            <a:ext cx="2261846" cy="1898413"/>
          </a:xfrm>
          <a:custGeom>
            <a:avLst/>
            <a:gdLst>
              <a:gd name="txL" fmla="*/ 0 w 1588"/>
              <a:gd name="txT" fmla="*/ 0 h 1596"/>
              <a:gd name="txR" fmla="*/ 1588 w 1588"/>
              <a:gd name="txB" fmla="*/ 1596 h 1596"/>
            </a:gdLst>
            <a:ahLst/>
            <a:cxnLst>
              <a:cxn ang="0">
                <a:pos x="179240" y="2271713"/>
              </a:cxn>
              <a:cxn ang="0">
                <a:pos x="2533482" y="2271713"/>
              </a:cxn>
              <a:cxn ang="0">
                <a:pos x="2533482" y="2271713"/>
              </a:cxn>
              <a:cxn ang="0">
                <a:pos x="2564504" y="2271713"/>
              </a:cxn>
              <a:cxn ang="0">
                <a:pos x="2595527" y="2268866"/>
              </a:cxn>
              <a:cxn ang="0">
                <a:pos x="2619655" y="2263173"/>
              </a:cxn>
              <a:cxn ang="0">
                <a:pos x="2643783" y="2254632"/>
              </a:cxn>
              <a:cxn ang="0">
                <a:pos x="2667912" y="2246092"/>
              </a:cxn>
              <a:cxn ang="0">
                <a:pos x="2685146" y="2234705"/>
              </a:cxn>
              <a:cxn ang="0">
                <a:pos x="2698934" y="2223318"/>
              </a:cxn>
              <a:cxn ang="0">
                <a:pos x="2712722" y="2209084"/>
              </a:cxn>
              <a:cxn ang="0">
                <a:pos x="2723062" y="2192004"/>
              </a:cxn>
              <a:cxn ang="0">
                <a:pos x="2729956" y="2174923"/>
              </a:cxn>
              <a:cxn ang="0">
                <a:pos x="2733403" y="2157843"/>
              </a:cxn>
              <a:cxn ang="0">
                <a:pos x="2736850" y="2140762"/>
              </a:cxn>
              <a:cxn ang="0">
                <a:pos x="2733403" y="2120835"/>
              </a:cxn>
              <a:cxn ang="0">
                <a:pos x="2729956" y="2100908"/>
              </a:cxn>
              <a:cxn ang="0">
                <a:pos x="2719615" y="2080980"/>
              </a:cxn>
              <a:cxn ang="0">
                <a:pos x="2709275" y="2058206"/>
              </a:cxn>
              <a:cxn ang="0">
                <a:pos x="1485620" y="82556"/>
              </a:cxn>
              <a:cxn ang="0">
                <a:pos x="1485620" y="82556"/>
              </a:cxn>
              <a:cxn ang="0">
                <a:pos x="1471832" y="62629"/>
              </a:cxn>
              <a:cxn ang="0">
                <a:pos x="1458045" y="45548"/>
              </a:cxn>
              <a:cxn ang="0">
                <a:pos x="1440810" y="31314"/>
              </a:cxn>
              <a:cxn ang="0">
                <a:pos x="1427023" y="19927"/>
              </a:cxn>
              <a:cxn ang="0">
                <a:pos x="1409788" y="11387"/>
              </a:cxn>
              <a:cxn ang="0">
                <a:pos x="1392553" y="5694"/>
              </a:cxn>
              <a:cxn ang="0">
                <a:pos x="1375319" y="0"/>
              </a:cxn>
              <a:cxn ang="0">
                <a:pos x="1358084" y="0"/>
              </a:cxn>
              <a:cxn ang="0">
                <a:pos x="1340850" y="0"/>
              </a:cxn>
              <a:cxn ang="0">
                <a:pos x="1323615" y="5694"/>
              </a:cxn>
              <a:cxn ang="0">
                <a:pos x="1306381" y="11387"/>
              </a:cxn>
              <a:cxn ang="0">
                <a:pos x="1289146" y="19927"/>
              </a:cxn>
              <a:cxn ang="0">
                <a:pos x="1271911" y="31314"/>
              </a:cxn>
              <a:cxn ang="0">
                <a:pos x="1258124" y="45548"/>
              </a:cxn>
              <a:cxn ang="0">
                <a:pos x="1244336" y="62629"/>
              </a:cxn>
              <a:cxn ang="0">
                <a:pos x="1230548" y="82556"/>
              </a:cxn>
              <a:cxn ang="0">
                <a:pos x="24128" y="2072440"/>
              </a:cxn>
              <a:cxn ang="0">
                <a:pos x="24128" y="2072440"/>
              </a:cxn>
              <a:cxn ang="0">
                <a:pos x="13788" y="2095214"/>
              </a:cxn>
              <a:cxn ang="0">
                <a:pos x="6894" y="2115141"/>
              </a:cxn>
              <a:cxn ang="0">
                <a:pos x="0" y="2135069"/>
              </a:cxn>
              <a:cxn ang="0">
                <a:pos x="0" y="2152149"/>
              </a:cxn>
              <a:cxn ang="0">
                <a:pos x="0" y="2169230"/>
              </a:cxn>
              <a:cxn ang="0">
                <a:pos x="3447" y="2186310"/>
              </a:cxn>
              <a:cxn ang="0">
                <a:pos x="10341" y="2200544"/>
              </a:cxn>
              <a:cxn ang="0">
                <a:pos x="20681" y="2214778"/>
              </a:cxn>
              <a:cxn ang="0">
                <a:pos x="31022" y="2229012"/>
              </a:cxn>
              <a:cxn ang="0">
                <a:pos x="44810" y="2240399"/>
              </a:cxn>
              <a:cxn ang="0">
                <a:pos x="62044" y="2248939"/>
              </a:cxn>
              <a:cxn ang="0">
                <a:pos x="82726" y="2257479"/>
              </a:cxn>
              <a:cxn ang="0">
                <a:pos x="103407" y="2263173"/>
              </a:cxn>
              <a:cxn ang="0">
                <a:pos x="127536" y="2268866"/>
              </a:cxn>
              <a:cxn ang="0">
                <a:pos x="151664" y="2271713"/>
              </a:cxn>
              <a:cxn ang="0">
                <a:pos x="179240" y="2271713"/>
              </a:cxn>
              <a:cxn ang="0">
                <a:pos x="179240" y="2271713"/>
              </a:cxn>
            </a:cxnLst>
            <a:rect l="txL" t="txT" r="txR" b="txB"/>
            <a:pathLst>
              <a:path w="1588" h="1596">
                <a:moveTo>
                  <a:pt x="104" y="1596"/>
                </a:moveTo>
                <a:lnTo>
                  <a:pt x="1470" y="1596"/>
                </a:lnTo>
                <a:lnTo>
                  <a:pt x="1488" y="1596"/>
                </a:lnTo>
                <a:lnTo>
                  <a:pt x="1506" y="1594"/>
                </a:lnTo>
                <a:lnTo>
                  <a:pt x="1520" y="1590"/>
                </a:lnTo>
                <a:lnTo>
                  <a:pt x="1534" y="1584"/>
                </a:lnTo>
                <a:lnTo>
                  <a:pt x="1548" y="1578"/>
                </a:lnTo>
                <a:lnTo>
                  <a:pt x="1558" y="1570"/>
                </a:lnTo>
                <a:lnTo>
                  <a:pt x="1566" y="1562"/>
                </a:lnTo>
                <a:lnTo>
                  <a:pt x="1574" y="1552"/>
                </a:lnTo>
                <a:lnTo>
                  <a:pt x="1580" y="1540"/>
                </a:lnTo>
                <a:lnTo>
                  <a:pt x="1584" y="1528"/>
                </a:lnTo>
                <a:lnTo>
                  <a:pt x="1586" y="1516"/>
                </a:lnTo>
                <a:lnTo>
                  <a:pt x="1588" y="1504"/>
                </a:lnTo>
                <a:lnTo>
                  <a:pt x="1586" y="1490"/>
                </a:lnTo>
                <a:lnTo>
                  <a:pt x="1584" y="1476"/>
                </a:lnTo>
                <a:lnTo>
                  <a:pt x="1578" y="1462"/>
                </a:lnTo>
                <a:lnTo>
                  <a:pt x="1572" y="1446"/>
                </a:lnTo>
                <a:lnTo>
                  <a:pt x="862" y="58"/>
                </a:lnTo>
                <a:lnTo>
                  <a:pt x="854" y="44"/>
                </a:lnTo>
                <a:lnTo>
                  <a:pt x="846" y="32"/>
                </a:lnTo>
                <a:lnTo>
                  <a:pt x="836" y="22"/>
                </a:lnTo>
                <a:lnTo>
                  <a:pt x="828" y="14"/>
                </a:lnTo>
                <a:lnTo>
                  <a:pt x="818" y="8"/>
                </a:lnTo>
                <a:lnTo>
                  <a:pt x="808" y="4"/>
                </a:lnTo>
                <a:lnTo>
                  <a:pt x="798" y="0"/>
                </a:lnTo>
                <a:lnTo>
                  <a:pt x="788" y="0"/>
                </a:lnTo>
                <a:lnTo>
                  <a:pt x="778" y="0"/>
                </a:lnTo>
                <a:lnTo>
                  <a:pt x="768" y="4"/>
                </a:lnTo>
                <a:lnTo>
                  <a:pt x="758" y="8"/>
                </a:lnTo>
                <a:lnTo>
                  <a:pt x="748" y="14"/>
                </a:lnTo>
                <a:lnTo>
                  <a:pt x="738" y="22"/>
                </a:lnTo>
                <a:lnTo>
                  <a:pt x="730" y="32"/>
                </a:lnTo>
                <a:lnTo>
                  <a:pt x="722" y="44"/>
                </a:lnTo>
                <a:lnTo>
                  <a:pt x="714" y="58"/>
                </a:lnTo>
                <a:lnTo>
                  <a:pt x="14" y="1456"/>
                </a:lnTo>
                <a:lnTo>
                  <a:pt x="8" y="1472"/>
                </a:lnTo>
                <a:lnTo>
                  <a:pt x="4" y="1486"/>
                </a:lnTo>
                <a:lnTo>
                  <a:pt x="0" y="1500"/>
                </a:lnTo>
                <a:lnTo>
                  <a:pt x="0" y="1512"/>
                </a:lnTo>
                <a:lnTo>
                  <a:pt x="0" y="1524"/>
                </a:lnTo>
                <a:lnTo>
                  <a:pt x="2" y="1536"/>
                </a:lnTo>
                <a:lnTo>
                  <a:pt x="6" y="1546"/>
                </a:lnTo>
                <a:lnTo>
                  <a:pt x="12" y="1556"/>
                </a:lnTo>
                <a:lnTo>
                  <a:pt x="18" y="1566"/>
                </a:lnTo>
                <a:lnTo>
                  <a:pt x="26" y="1574"/>
                </a:lnTo>
                <a:lnTo>
                  <a:pt x="36" y="1580"/>
                </a:lnTo>
                <a:lnTo>
                  <a:pt x="48" y="1586"/>
                </a:lnTo>
                <a:lnTo>
                  <a:pt x="60" y="1590"/>
                </a:lnTo>
                <a:lnTo>
                  <a:pt x="74" y="1594"/>
                </a:lnTo>
                <a:lnTo>
                  <a:pt x="88" y="1596"/>
                </a:lnTo>
                <a:lnTo>
                  <a:pt x="104" y="1596"/>
                </a:lnTo>
                <a:close/>
              </a:path>
            </a:pathLst>
          </a:custGeom>
          <a:solidFill>
            <a:srgbClr val="6DA8CD"/>
          </a:solidFill>
          <a:ln w="9525">
            <a:noFill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>
          <a:xfrm>
            <a:off x="3605131" y="2984296"/>
            <a:ext cx="2261846" cy="1898413"/>
          </a:xfrm>
          <a:custGeom>
            <a:avLst/>
            <a:gdLst>
              <a:gd name="txL" fmla="*/ 0 w 1588"/>
              <a:gd name="txT" fmla="*/ 0 h 1596"/>
              <a:gd name="txR" fmla="*/ 1588 w 1588"/>
              <a:gd name="txB" fmla="*/ 1596 h 1596"/>
            </a:gdLst>
            <a:ahLst/>
            <a:cxnLst>
              <a:cxn ang="0">
                <a:pos x="179240" y="2271713"/>
              </a:cxn>
              <a:cxn ang="0">
                <a:pos x="2554164" y="2271713"/>
              </a:cxn>
              <a:cxn ang="0">
                <a:pos x="2554164" y="2271713"/>
              </a:cxn>
              <a:cxn ang="0">
                <a:pos x="2581739" y="2271713"/>
              </a:cxn>
              <a:cxn ang="0">
                <a:pos x="2609314" y="2268866"/>
              </a:cxn>
              <a:cxn ang="0">
                <a:pos x="2629996" y="2263173"/>
              </a:cxn>
              <a:cxn ang="0">
                <a:pos x="2654124" y="2254632"/>
              </a:cxn>
              <a:cxn ang="0">
                <a:pos x="2671359" y="2246092"/>
              </a:cxn>
              <a:cxn ang="0">
                <a:pos x="2688593" y="2234705"/>
              </a:cxn>
              <a:cxn ang="0">
                <a:pos x="2702381" y="2223318"/>
              </a:cxn>
              <a:cxn ang="0">
                <a:pos x="2716169" y="2209084"/>
              </a:cxn>
              <a:cxn ang="0">
                <a:pos x="2723062" y="2192004"/>
              </a:cxn>
              <a:cxn ang="0">
                <a:pos x="2729956" y="2174923"/>
              </a:cxn>
              <a:cxn ang="0">
                <a:pos x="2733403" y="2157843"/>
              </a:cxn>
              <a:cxn ang="0">
                <a:pos x="2736850" y="2140762"/>
              </a:cxn>
              <a:cxn ang="0">
                <a:pos x="2733403" y="2120835"/>
              </a:cxn>
              <a:cxn ang="0">
                <a:pos x="2729956" y="2100908"/>
              </a:cxn>
              <a:cxn ang="0">
                <a:pos x="2719615" y="2080980"/>
              </a:cxn>
              <a:cxn ang="0">
                <a:pos x="2709275" y="2058206"/>
              </a:cxn>
              <a:cxn ang="0">
                <a:pos x="1502855" y="82556"/>
              </a:cxn>
              <a:cxn ang="0">
                <a:pos x="1502855" y="82556"/>
              </a:cxn>
              <a:cxn ang="0">
                <a:pos x="1492514" y="62629"/>
              </a:cxn>
              <a:cxn ang="0">
                <a:pos x="1475279" y="45548"/>
              </a:cxn>
              <a:cxn ang="0">
                <a:pos x="1461492" y="31314"/>
              </a:cxn>
              <a:cxn ang="0">
                <a:pos x="1444257" y="19927"/>
              </a:cxn>
              <a:cxn ang="0">
                <a:pos x="1430469" y="11387"/>
              </a:cxn>
              <a:cxn ang="0">
                <a:pos x="1413235" y="5694"/>
              </a:cxn>
              <a:cxn ang="0">
                <a:pos x="1392553" y="0"/>
              </a:cxn>
              <a:cxn ang="0">
                <a:pos x="1375319" y="0"/>
              </a:cxn>
              <a:cxn ang="0">
                <a:pos x="1358084" y="0"/>
              </a:cxn>
              <a:cxn ang="0">
                <a:pos x="1340850" y="5694"/>
              </a:cxn>
              <a:cxn ang="0">
                <a:pos x="1323615" y="11387"/>
              </a:cxn>
              <a:cxn ang="0">
                <a:pos x="1306381" y="19927"/>
              </a:cxn>
              <a:cxn ang="0">
                <a:pos x="1289146" y="31314"/>
              </a:cxn>
              <a:cxn ang="0">
                <a:pos x="1275358" y="45548"/>
              </a:cxn>
              <a:cxn ang="0">
                <a:pos x="1258124" y="62629"/>
              </a:cxn>
              <a:cxn ang="0">
                <a:pos x="1244336" y="82556"/>
              </a:cxn>
              <a:cxn ang="0">
                <a:pos x="24128" y="2072440"/>
              </a:cxn>
              <a:cxn ang="0">
                <a:pos x="24128" y="2072440"/>
              </a:cxn>
              <a:cxn ang="0">
                <a:pos x="13788" y="2095214"/>
              </a:cxn>
              <a:cxn ang="0">
                <a:pos x="6894" y="2115141"/>
              </a:cxn>
              <a:cxn ang="0">
                <a:pos x="0" y="2135069"/>
              </a:cxn>
              <a:cxn ang="0">
                <a:pos x="0" y="2152149"/>
              </a:cxn>
              <a:cxn ang="0">
                <a:pos x="0" y="2169230"/>
              </a:cxn>
              <a:cxn ang="0">
                <a:pos x="3447" y="2186310"/>
              </a:cxn>
              <a:cxn ang="0">
                <a:pos x="10341" y="2200544"/>
              </a:cxn>
              <a:cxn ang="0">
                <a:pos x="17235" y="2214778"/>
              </a:cxn>
              <a:cxn ang="0">
                <a:pos x="31022" y="2229012"/>
              </a:cxn>
              <a:cxn ang="0">
                <a:pos x="44810" y="2240399"/>
              </a:cxn>
              <a:cxn ang="0">
                <a:pos x="62044" y="2248939"/>
              </a:cxn>
              <a:cxn ang="0">
                <a:pos x="79279" y="2257479"/>
              </a:cxn>
              <a:cxn ang="0">
                <a:pos x="103407" y="2263173"/>
              </a:cxn>
              <a:cxn ang="0">
                <a:pos x="127536" y="2268866"/>
              </a:cxn>
              <a:cxn ang="0">
                <a:pos x="151664" y="2271713"/>
              </a:cxn>
              <a:cxn ang="0">
                <a:pos x="179240" y="2271713"/>
              </a:cxn>
              <a:cxn ang="0">
                <a:pos x="179240" y="2271713"/>
              </a:cxn>
            </a:cxnLst>
            <a:rect l="txL" t="txT" r="txR" b="txB"/>
            <a:pathLst>
              <a:path w="1588" h="1596">
                <a:moveTo>
                  <a:pt x="104" y="1596"/>
                </a:moveTo>
                <a:lnTo>
                  <a:pt x="1482" y="1596"/>
                </a:lnTo>
                <a:lnTo>
                  <a:pt x="1498" y="1596"/>
                </a:lnTo>
                <a:lnTo>
                  <a:pt x="1514" y="1594"/>
                </a:lnTo>
                <a:lnTo>
                  <a:pt x="1526" y="1590"/>
                </a:lnTo>
                <a:lnTo>
                  <a:pt x="1540" y="1584"/>
                </a:lnTo>
                <a:lnTo>
                  <a:pt x="1550" y="1578"/>
                </a:lnTo>
                <a:lnTo>
                  <a:pt x="1560" y="1570"/>
                </a:lnTo>
                <a:lnTo>
                  <a:pt x="1568" y="1562"/>
                </a:lnTo>
                <a:lnTo>
                  <a:pt x="1576" y="1552"/>
                </a:lnTo>
                <a:lnTo>
                  <a:pt x="1580" y="1540"/>
                </a:lnTo>
                <a:lnTo>
                  <a:pt x="1584" y="1528"/>
                </a:lnTo>
                <a:lnTo>
                  <a:pt x="1586" y="1516"/>
                </a:lnTo>
                <a:lnTo>
                  <a:pt x="1588" y="1504"/>
                </a:lnTo>
                <a:lnTo>
                  <a:pt x="1586" y="1490"/>
                </a:lnTo>
                <a:lnTo>
                  <a:pt x="1584" y="1476"/>
                </a:lnTo>
                <a:lnTo>
                  <a:pt x="1578" y="1462"/>
                </a:lnTo>
                <a:lnTo>
                  <a:pt x="1572" y="1446"/>
                </a:lnTo>
                <a:lnTo>
                  <a:pt x="872" y="58"/>
                </a:lnTo>
                <a:lnTo>
                  <a:pt x="866" y="44"/>
                </a:lnTo>
                <a:lnTo>
                  <a:pt x="856" y="32"/>
                </a:lnTo>
                <a:lnTo>
                  <a:pt x="848" y="22"/>
                </a:lnTo>
                <a:lnTo>
                  <a:pt x="838" y="14"/>
                </a:lnTo>
                <a:lnTo>
                  <a:pt x="830" y="8"/>
                </a:lnTo>
                <a:lnTo>
                  <a:pt x="820" y="4"/>
                </a:lnTo>
                <a:lnTo>
                  <a:pt x="808" y="0"/>
                </a:lnTo>
                <a:lnTo>
                  <a:pt x="798" y="0"/>
                </a:lnTo>
                <a:lnTo>
                  <a:pt x="788" y="0"/>
                </a:lnTo>
                <a:lnTo>
                  <a:pt x="778" y="4"/>
                </a:lnTo>
                <a:lnTo>
                  <a:pt x="768" y="8"/>
                </a:lnTo>
                <a:lnTo>
                  <a:pt x="758" y="14"/>
                </a:lnTo>
                <a:lnTo>
                  <a:pt x="748" y="22"/>
                </a:lnTo>
                <a:lnTo>
                  <a:pt x="740" y="32"/>
                </a:lnTo>
                <a:lnTo>
                  <a:pt x="730" y="44"/>
                </a:lnTo>
                <a:lnTo>
                  <a:pt x="722" y="58"/>
                </a:lnTo>
                <a:lnTo>
                  <a:pt x="14" y="1456"/>
                </a:lnTo>
                <a:lnTo>
                  <a:pt x="8" y="1472"/>
                </a:lnTo>
                <a:lnTo>
                  <a:pt x="4" y="1486"/>
                </a:lnTo>
                <a:lnTo>
                  <a:pt x="0" y="1500"/>
                </a:lnTo>
                <a:lnTo>
                  <a:pt x="0" y="1512"/>
                </a:lnTo>
                <a:lnTo>
                  <a:pt x="0" y="1524"/>
                </a:lnTo>
                <a:lnTo>
                  <a:pt x="2" y="1536"/>
                </a:lnTo>
                <a:lnTo>
                  <a:pt x="6" y="1546"/>
                </a:lnTo>
                <a:lnTo>
                  <a:pt x="10" y="1556"/>
                </a:lnTo>
                <a:lnTo>
                  <a:pt x="18" y="1566"/>
                </a:lnTo>
                <a:lnTo>
                  <a:pt x="26" y="1574"/>
                </a:lnTo>
                <a:lnTo>
                  <a:pt x="36" y="1580"/>
                </a:lnTo>
                <a:lnTo>
                  <a:pt x="46" y="1586"/>
                </a:lnTo>
                <a:lnTo>
                  <a:pt x="60" y="1590"/>
                </a:lnTo>
                <a:lnTo>
                  <a:pt x="74" y="1594"/>
                </a:lnTo>
                <a:lnTo>
                  <a:pt x="88" y="1596"/>
                </a:lnTo>
                <a:lnTo>
                  <a:pt x="104" y="1596"/>
                </a:lnTo>
                <a:close/>
              </a:path>
            </a:pathLst>
          </a:custGeom>
          <a:solidFill>
            <a:srgbClr val="6DA8CD"/>
          </a:solidFill>
          <a:ln w="9525">
            <a:noFill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文本框 12"/>
          <p:cNvSpPr/>
          <p:nvPr/>
        </p:nvSpPr>
        <p:spPr>
          <a:xfrm>
            <a:off x="1373814" y="2129382"/>
            <a:ext cx="829169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9.11</a:t>
            </a:r>
          </a:p>
        </p:txBody>
      </p:sp>
      <p:sp>
        <p:nvSpPr>
          <p:cNvPr id="14" name="直接连接符 15"/>
          <p:cNvSpPr/>
          <p:nvPr/>
        </p:nvSpPr>
        <p:spPr>
          <a:xfrm>
            <a:off x="1031335" y="2962056"/>
            <a:ext cx="1388070" cy="1327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16"/>
          <p:cNvSpPr/>
          <p:nvPr/>
        </p:nvSpPr>
        <p:spPr>
          <a:xfrm>
            <a:off x="646926" y="2969618"/>
            <a:ext cx="2327986" cy="57714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系统的初步设计</a:t>
            </a:r>
          </a:p>
        </p:txBody>
      </p:sp>
      <p:sp>
        <p:nvSpPr>
          <p:cNvPr id="16" name="文本框 17"/>
          <p:cNvSpPr/>
          <p:nvPr/>
        </p:nvSpPr>
        <p:spPr>
          <a:xfrm>
            <a:off x="4104626" y="3488587"/>
            <a:ext cx="1387922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9.16</a:t>
            </a:r>
          </a:p>
        </p:txBody>
      </p:sp>
      <p:sp>
        <p:nvSpPr>
          <p:cNvPr id="17" name="直接连接符 19"/>
          <p:cNvSpPr/>
          <p:nvPr/>
        </p:nvSpPr>
        <p:spPr>
          <a:xfrm>
            <a:off x="4042258" y="4042053"/>
            <a:ext cx="1389383" cy="1327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20"/>
          <p:cNvSpPr/>
          <p:nvPr/>
        </p:nvSpPr>
        <p:spPr>
          <a:xfrm>
            <a:off x="3867141" y="4082138"/>
            <a:ext cx="1729212" cy="57714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集成编译器</a:t>
            </a:r>
          </a:p>
        </p:txBody>
      </p:sp>
      <p:sp>
        <p:nvSpPr>
          <p:cNvPr id="19" name="文本框 21"/>
          <p:cNvSpPr/>
          <p:nvPr/>
        </p:nvSpPr>
        <p:spPr>
          <a:xfrm>
            <a:off x="2095229" y="4760595"/>
            <a:ext cx="1068439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9.14</a:t>
            </a:r>
          </a:p>
        </p:txBody>
      </p:sp>
      <p:sp>
        <p:nvSpPr>
          <p:cNvPr id="20" name="直接连接符 23"/>
          <p:cNvSpPr/>
          <p:nvPr/>
        </p:nvSpPr>
        <p:spPr>
          <a:xfrm flipV="1">
            <a:off x="1968557" y="4656708"/>
            <a:ext cx="1321780" cy="12052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2" name="文本框 25"/>
          <p:cNvSpPr/>
          <p:nvPr/>
        </p:nvSpPr>
        <p:spPr>
          <a:xfrm>
            <a:off x="5043986" y="2634446"/>
            <a:ext cx="1346681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9.19</a:t>
            </a:r>
          </a:p>
        </p:txBody>
      </p:sp>
      <p:sp>
        <p:nvSpPr>
          <p:cNvPr id="21" name="矩形 24"/>
          <p:cNvSpPr/>
          <p:nvPr/>
        </p:nvSpPr>
        <p:spPr>
          <a:xfrm>
            <a:off x="1531429" y="3783829"/>
            <a:ext cx="2196035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UI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设计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lvl="0" algn="ctr" eaLnBrk="1" hangingPunct="1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基本编辑功能</a:t>
            </a:r>
          </a:p>
        </p:txBody>
      </p:sp>
      <p:sp>
        <p:nvSpPr>
          <p:cNvPr id="23" name="直接连接符 27"/>
          <p:cNvSpPr/>
          <p:nvPr/>
        </p:nvSpPr>
        <p:spPr>
          <a:xfrm>
            <a:off x="5024919" y="2506832"/>
            <a:ext cx="1388070" cy="0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4" name="矩形 28"/>
          <p:cNvSpPr/>
          <p:nvPr/>
        </p:nvSpPr>
        <p:spPr>
          <a:xfrm>
            <a:off x="5067217" y="1917554"/>
            <a:ext cx="1300218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测试</a:t>
            </a:r>
          </a:p>
        </p:txBody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1EC9016C-BE1C-4CB0-BA69-351FE56F243C}"/>
              </a:ext>
            </a:extLst>
          </p:cNvPr>
          <p:cNvSpPr/>
          <p:nvPr/>
        </p:nvSpPr>
        <p:spPr>
          <a:xfrm>
            <a:off x="7319879" y="1685239"/>
            <a:ext cx="2261846" cy="1898413"/>
          </a:xfrm>
          <a:custGeom>
            <a:avLst/>
            <a:gdLst>
              <a:gd name="txL" fmla="*/ 0 w 1588"/>
              <a:gd name="txT" fmla="*/ 0 h 1596"/>
              <a:gd name="txR" fmla="*/ 1588 w 1588"/>
              <a:gd name="txB" fmla="*/ 1596 h 1596"/>
            </a:gdLst>
            <a:ahLst/>
            <a:cxnLst>
              <a:cxn ang="0">
                <a:pos x="179240" y="2271713"/>
              </a:cxn>
              <a:cxn ang="0">
                <a:pos x="2533482" y="2271713"/>
              </a:cxn>
              <a:cxn ang="0">
                <a:pos x="2533482" y="2271713"/>
              </a:cxn>
              <a:cxn ang="0">
                <a:pos x="2564504" y="2271713"/>
              </a:cxn>
              <a:cxn ang="0">
                <a:pos x="2595527" y="2268866"/>
              </a:cxn>
              <a:cxn ang="0">
                <a:pos x="2619655" y="2263173"/>
              </a:cxn>
              <a:cxn ang="0">
                <a:pos x="2643783" y="2254632"/>
              </a:cxn>
              <a:cxn ang="0">
                <a:pos x="2667912" y="2246092"/>
              </a:cxn>
              <a:cxn ang="0">
                <a:pos x="2685146" y="2234705"/>
              </a:cxn>
              <a:cxn ang="0">
                <a:pos x="2698934" y="2223318"/>
              </a:cxn>
              <a:cxn ang="0">
                <a:pos x="2712722" y="2209084"/>
              </a:cxn>
              <a:cxn ang="0">
                <a:pos x="2723062" y="2192004"/>
              </a:cxn>
              <a:cxn ang="0">
                <a:pos x="2729956" y="2174923"/>
              </a:cxn>
              <a:cxn ang="0">
                <a:pos x="2733403" y="2157843"/>
              </a:cxn>
              <a:cxn ang="0">
                <a:pos x="2736850" y="2140762"/>
              </a:cxn>
              <a:cxn ang="0">
                <a:pos x="2733403" y="2120835"/>
              </a:cxn>
              <a:cxn ang="0">
                <a:pos x="2729956" y="2100908"/>
              </a:cxn>
              <a:cxn ang="0">
                <a:pos x="2719615" y="2080980"/>
              </a:cxn>
              <a:cxn ang="0">
                <a:pos x="2709275" y="2058206"/>
              </a:cxn>
              <a:cxn ang="0">
                <a:pos x="1485620" y="82556"/>
              </a:cxn>
              <a:cxn ang="0">
                <a:pos x="1485620" y="82556"/>
              </a:cxn>
              <a:cxn ang="0">
                <a:pos x="1471832" y="62629"/>
              </a:cxn>
              <a:cxn ang="0">
                <a:pos x="1458045" y="45548"/>
              </a:cxn>
              <a:cxn ang="0">
                <a:pos x="1440810" y="31314"/>
              </a:cxn>
              <a:cxn ang="0">
                <a:pos x="1427023" y="19927"/>
              </a:cxn>
              <a:cxn ang="0">
                <a:pos x="1409788" y="11387"/>
              </a:cxn>
              <a:cxn ang="0">
                <a:pos x="1392553" y="5694"/>
              </a:cxn>
              <a:cxn ang="0">
                <a:pos x="1375319" y="0"/>
              </a:cxn>
              <a:cxn ang="0">
                <a:pos x="1358084" y="0"/>
              </a:cxn>
              <a:cxn ang="0">
                <a:pos x="1340850" y="0"/>
              </a:cxn>
              <a:cxn ang="0">
                <a:pos x="1323615" y="5694"/>
              </a:cxn>
              <a:cxn ang="0">
                <a:pos x="1306381" y="11387"/>
              </a:cxn>
              <a:cxn ang="0">
                <a:pos x="1289146" y="19927"/>
              </a:cxn>
              <a:cxn ang="0">
                <a:pos x="1271911" y="31314"/>
              </a:cxn>
              <a:cxn ang="0">
                <a:pos x="1258124" y="45548"/>
              </a:cxn>
              <a:cxn ang="0">
                <a:pos x="1244336" y="62629"/>
              </a:cxn>
              <a:cxn ang="0">
                <a:pos x="1230548" y="82556"/>
              </a:cxn>
              <a:cxn ang="0">
                <a:pos x="24128" y="2072440"/>
              </a:cxn>
              <a:cxn ang="0">
                <a:pos x="24128" y="2072440"/>
              </a:cxn>
              <a:cxn ang="0">
                <a:pos x="13788" y="2095214"/>
              </a:cxn>
              <a:cxn ang="0">
                <a:pos x="6894" y="2115141"/>
              </a:cxn>
              <a:cxn ang="0">
                <a:pos x="0" y="2135069"/>
              </a:cxn>
              <a:cxn ang="0">
                <a:pos x="0" y="2152149"/>
              </a:cxn>
              <a:cxn ang="0">
                <a:pos x="0" y="2169230"/>
              </a:cxn>
              <a:cxn ang="0">
                <a:pos x="3447" y="2186310"/>
              </a:cxn>
              <a:cxn ang="0">
                <a:pos x="10341" y="2200544"/>
              </a:cxn>
              <a:cxn ang="0">
                <a:pos x="20681" y="2214778"/>
              </a:cxn>
              <a:cxn ang="0">
                <a:pos x="31022" y="2229012"/>
              </a:cxn>
              <a:cxn ang="0">
                <a:pos x="44810" y="2240399"/>
              </a:cxn>
              <a:cxn ang="0">
                <a:pos x="62044" y="2248939"/>
              </a:cxn>
              <a:cxn ang="0">
                <a:pos x="82726" y="2257479"/>
              </a:cxn>
              <a:cxn ang="0">
                <a:pos x="103407" y="2263173"/>
              </a:cxn>
              <a:cxn ang="0">
                <a:pos x="127536" y="2268866"/>
              </a:cxn>
              <a:cxn ang="0">
                <a:pos x="151664" y="2271713"/>
              </a:cxn>
              <a:cxn ang="0">
                <a:pos x="179240" y="2271713"/>
              </a:cxn>
              <a:cxn ang="0">
                <a:pos x="179240" y="2271713"/>
              </a:cxn>
            </a:cxnLst>
            <a:rect l="txL" t="txT" r="txR" b="txB"/>
            <a:pathLst>
              <a:path w="1588" h="1596">
                <a:moveTo>
                  <a:pt x="104" y="1596"/>
                </a:moveTo>
                <a:lnTo>
                  <a:pt x="1470" y="1596"/>
                </a:lnTo>
                <a:lnTo>
                  <a:pt x="1488" y="1596"/>
                </a:lnTo>
                <a:lnTo>
                  <a:pt x="1506" y="1594"/>
                </a:lnTo>
                <a:lnTo>
                  <a:pt x="1520" y="1590"/>
                </a:lnTo>
                <a:lnTo>
                  <a:pt x="1534" y="1584"/>
                </a:lnTo>
                <a:lnTo>
                  <a:pt x="1548" y="1578"/>
                </a:lnTo>
                <a:lnTo>
                  <a:pt x="1558" y="1570"/>
                </a:lnTo>
                <a:lnTo>
                  <a:pt x="1566" y="1562"/>
                </a:lnTo>
                <a:lnTo>
                  <a:pt x="1574" y="1552"/>
                </a:lnTo>
                <a:lnTo>
                  <a:pt x="1580" y="1540"/>
                </a:lnTo>
                <a:lnTo>
                  <a:pt x="1584" y="1528"/>
                </a:lnTo>
                <a:lnTo>
                  <a:pt x="1586" y="1516"/>
                </a:lnTo>
                <a:lnTo>
                  <a:pt x="1588" y="1504"/>
                </a:lnTo>
                <a:lnTo>
                  <a:pt x="1586" y="1490"/>
                </a:lnTo>
                <a:lnTo>
                  <a:pt x="1584" y="1476"/>
                </a:lnTo>
                <a:lnTo>
                  <a:pt x="1578" y="1462"/>
                </a:lnTo>
                <a:lnTo>
                  <a:pt x="1572" y="1446"/>
                </a:lnTo>
                <a:lnTo>
                  <a:pt x="862" y="58"/>
                </a:lnTo>
                <a:lnTo>
                  <a:pt x="854" y="44"/>
                </a:lnTo>
                <a:lnTo>
                  <a:pt x="846" y="32"/>
                </a:lnTo>
                <a:lnTo>
                  <a:pt x="836" y="22"/>
                </a:lnTo>
                <a:lnTo>
                  <a:pt x="828" y="14"/>
                </a:lnTo>
                <a:lnTo>
                  <a:pt x="818" y="8"/>
                </a:lnTo>
                <a:lnTo>
                  <a:pt x="808" y="4"/>
                </a:lnTo>
                <a:lnTo>
                  <a:pt x="798" y="0"/>
                </a:lnTo>
                <a:lnTo>
                  <a:pt x="788" y="0"/>
                </a:lnTo>
                <a:lnTo>
                  <a:pt x="778" y="0"/>
                </a:lnTo>
                <a:lnTo>
                  <a:pt x="768" y="4"/>
                </a:lnTo>
                <a:lnTo>
                  <a:pt x="758" y="8"/>
                </a:lnTo>
                <a:lnTo>
                  <a:pt x="748" y="14"/>
                </a:lnTo>
                <a:lnTo>
                  <a:pt x="738" y="22"/>
                </a:lnTo>
                <a:lnTo>
                  <a:pt x="730" y="32"/>
                </a:lnTo>
                <a:lnTo>
                  <a:pt x="722" y="44"/>
                </a:lnTo>
                <a:lnTo>
                  <a:pt x="714" y="58"/>
                </a:lnTo>
                <a:lnTo>
                  <a:pt x="14" y="1456"/>
                </a:lnTo>
                <a:lnTo>
                  <a:pt x="8" y="1472"/>
                </a:lnTo>
                <a:lnTo>
                  <a:pt x="4" y="1486"/>
                </a:lnTo>
                <a:lnTo>
                  <a:pt x="0" y="1500"/>
                </a:lnTo>
                <a:lnTo>
                  <a:pt x="0" y="1512"/>
                </a:lnTo>
                <a:lnTo>
                  <a:pt x="0" y="1524"/>
                </a:lnTo>
                <a:lnTo>
                  <a:pt x="2" y="1536"/>
                </a:lnTo>
                <a:lnTo>
                  <a:pt x="6" y="1546"/>
                </a:lnTo>
                <a:lnTo>
                  <a:pt x="12" y="1556"/>
                </a:lnTo>
                <a:lnTo>
                  <a:pt x="18" y="1566"/>
                </a:lnTo>
                <a:lnTo>
                  <a:pt x="26" y="1574"/>
                </a:lnTo>
                <a:lnTo>
                  <a:pt x="36" y="1580"/>
                </a:lnTo>
                <a:lnTo>
                  <a:pt x="48" y="1586"/>
                </a:lnTo>
                <a:lnTo>
                  <a:pt x="60" y="1590"/>
                </a:lnTo>
                <a:lnTo>
                  <a:pt x="74" y="1594"/>
                </a:lnTo>
                <a:lnTo>
                  <a:pt x="88" y="1596"/>
                </a:lnTo>
                <a:lnTo>
                  <a:pt x="104" y="1596"/>
                </a:lnTo>
                <a:close/>
              </a:path>
            </a:pathLst>
          </a:custGeom>
          <a:solidFill>
            <a:srgbClr val="6DA8CD"/>
          </a:solidFill>
          <a:ln w="9525">
            <a:noFill/>
          </a:ln>
        </p:spPr>
        <p:txBody>
          <a:bodyPr/>
          <a:lstStyle/>
          <a:p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38" name="文本框 12">
            <a:extLst>
              <a:ext uri="{FF2B5EF4-FFF2-40B4-BE49-F238E27FC236}">
                <a16:creationId xmlns:a16="http://schemas.microsoft.com/office/drawing/2014/main" id="{B6AA3187-4A49-4A8C-A826-592C015DBE76}"/>
              </a:ext>
            </a:extLst>
          </p:cNvPr>
          <p:cNvSpPr/>
          <p:nvPr/>
        </p:nvSpPr>
        <p:spPr>
          <a:xfrm>
            <a:off x="8025740" y="2172505"/>
            <a:ext cx="829169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9.21</a:t>
            </a:r>
          </a:p>
        </p:txBody>
      </p:sp>
      <p:sp>
        <p:nvSpPr>
          <p:cNvPr id="39" name="直接连接符 15">
            <a:extLst>
              <a:ext uri="{FF2B5EF4-FFF2-40B4-BE49-F238E27FC236}">
                <a16:creationId xmlns:a16="http://schemas.microsoft.com/office/drawing/2014/main" id="{80CD4DF3-25C1-419F-A286-95EA5CF995A1}"/>
              </a:ext>
            </a:extLst>
          </p:cNvPr>
          <p:cNvSpPr/>
          <p:nvPr/>
        </p:nvSpPr>
        <p:spPr>
          <a:xfrm>
            <a:off x="7683261" y="3005179"/>
            <a:ext cx="1388070" cy="1327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0" name="矩形 16">
            <a:extLst>
              <a:ext uri="{FF2B5EF4-FFF2-40B4-BE49-F238E27FC236}">
                <a16:creationId xmlns:a16="http://schemas.microsoft.com/office/drawing/2014/main" id="{95E49D05-FD79-4F4E-BC2A-89455F1B12BE}"/>
              </a:ext>
            </a:extLst>
          </p:cNvPr>
          <p:cNvSpPr/>
          <p:nvPr/>
        </p:nvSpPr>
        <p:spPr>
          <a:xfrm>
            <a:off x="7298852" y="3012741"/>
            <a:ext cx="2327986" cy="57714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可选功能实现</a:t>
            </a:r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03BE910C-06B0-4D73-A199-FC54A6A35074}"/>
              </a:ext>
            </a:extLst>
          </p:cNvPr>
          <p:cNvSpPr/>
          <p:nvPr/>
        </p:nvSpPr>
        <p:spPr>
          <a:xfrm>
            <a:off x="8230928" y="3766928"/>
            <a:ext cx="2247414" cy="1901066"/>
          </a:xfrm>
          <a:custGeom>
            <a:avLst/>
            <a:gdLst>
              <a:gd name="txL" fmla="*/ 0 w 1578"/>
              <a:gd name="txT" fmla="*/ 0 h 1598"/>
              <a:gd name="txR" fmla="*/ 1578 w 1578"/>
              <a:gd name="txB" fmla="*/ 1598 h 1598"/>
            </a:gdLst>
            <a:ahLst/>
            <a:cxnLst>
              <a:cxn ang="0">
                <a:pos x="2536716" y="0"/>
              </a:cxn>
              <a:cxn ang="0">
                <a:pos x="179224" y="0"/>
              </a:cxn>
              <a:cxn ang="0">
                <a:pos x="179224" y="0"/>
              </a:cxn>
              <a:cxn ang="0">
                <a:pos x="151651" y="2847"/>
              </a:cxn>
              <a:cxn ang="0">
                <a:pos x="127525" y="5694"/>
              </a:cxn>
              <a:cxn ang="0">
                <a:pos x="103399" y="11389"/>
              </a:cxn>
              <a:cxn ang="0">
                <a:pos x="82719" y="17083"/>
              </a:cxn>
              <a:cxn ang="0">
                <a:pos x="62039" y="25625"/>
              </a:cxn>
              <a:cxn ang="0">
                <a:pos x="44806" y="37013"/>
              </a:cxn>
              <a:cxn ang="0">
                <a:pos x="31020" y="51249"/>
              </a:cxn>
              <a:cxn ang="0">
                <a:pos x="20680" y="65485"/>
              </a:cxn>
              <a:cxn ang="0">
                <a:pos x="10340" y="79721"/>
              </a:cxn>
              <a:cxn ang="0">
                <a:pos x="3447" y="96804"/>
              </a:cxn>
              <a:cxn ang="0">
                <a:pos x="0" y="113887"/>
              </a:cxn>
              <a:cxn ang="0">
                <a:pos x="0" y="133817"/>
              </a:cxn>
              <a:cxn ang="0">
                <a:pos x="0" y="150900"/>
              </a:cxn>
              <a:cxn ang="0">
                <a:pos x="6893" y="170830"/>
              </a:cxn>
              <a:cxn ang="0">
                <a:pos x="13786" y="193607"/>
              </a:cxn>
              <a:cxn ang="0">
                <a:pos x="24126" y="213538"/>
              </a:cxn>
              <a:cxn ang="0">
                <a:pos x="1230445" y="2189473"/>
              </a:cxn>
              <a:cxn ang="0">
                <a:pos x="1230445" y="2189473"/>
              </a:cxn>
              <a:cxn ang="0">
                <a:pos x="1244232" y="2209403"/>
              </a:cxn>
              <a:cxn ang="0">
                <a:pos x="1258018" y="2226486"/>
              </a:cxn>
              <a:cxn ang="0">
                <a:pos x="1271805" y="2240722"/>
              </a:cxn>
              <a:cxn ang="0">
                <a:pos x="1289038" y="2252111"/>
              </a:cxn>
              <a:cxn ang="0">
                <a:pos x="1306271" y="2260652"/>
              </a:cxn>
              <a:cxn ang="0">
                <a:pos x="1323504" y="2269194"/>
              </a:cxn>
              <a:cxn ang="0">
                <a:pos x="1340737" y="2272041"/>
              </a:cxn>
              <a:cxn ang="0">
                <a:pos x="1357970" y="2274888"/>
              </a:cxn>
              <a:cxn ang="0">
                <a:pos x="1378650" y="2272041"/>
              </a:cxn>
              <a:cxn ang="0">
                <a:pos x="1395883" y="2269194"/>
              </a:cxn>
              <a:cxn ang="0">
                <a:pos x="1413116" y="2260652"/>
              </a:cxn>
              <a:cxn ang="0">
                <a:pos x="1430349" y="2252111"/>
              </a:cxn>
              <a:cxn ang="0">
                <a:pos x="1444136" y="2240722"/>
              </a:cxn>
              <a:cxn ang="0">
                <a:pos x="1461369" y="2226486"/>
              </a:cxn>
              <a:cxn ang="0">
                <a:pos x="1475155" y="2209403"/>
              </a:cxn>
              <a:cxn ang="0">
                <a:pos x="1488942" y="2189473"/>
              </a:cxn>
              <a:cxn ang="0">
                <a:pos x="2695261" y="199302"/>
              </a:cxn>
              <a:cxn ang="0">
                <a:pos x="2695261" y="199302"/>
              </a:cxn>
              <a:cxn ang="0">
                <a:pos x="2705601" y="179372"/>
              </a:cxn>
              <a:cxn ang="0">
                <a:pos x="2712494" y="159441"/>
              </a:cxn>
              <a:cxn ang="0">
                <a:pos x="2719387" y="139511"/>
              </a:cxn>
              <a:cxn ang="0">
                <a:pos x="2719387" y="119581"/>
              </a:cxn>
              <a:cxn ang="0">
                <a:pos x="2719387" y="102498"/>
              </a:cxn>
              <a:cxn ang="0">
                <a:pos x="2715940" y="85415"/>
              </a:cxn>
              <a:cxn ang="0">
                <a:pos x="2709047" y="71179"/>
              </a:cxn>
              <a:cxn ang="0">
                <a:pos x="2698707" y="56943"/>
              </a:cxn>
              <a:cxn ang="0">
                <a:pos x="2688367" y="45555"/>
              </a:cxn>
              <a:cxn ang="0">
                <a:pos x="2674581" y="34166"/>
              </a:cxn>
              <a:cxn ang="0">
                <a:pos x="2657348" y="22777"/>
              </a:cxn>
              <a:cxn ang="0">
                <a:pos x="2636668" y="14236"/>
              </a:cxn>
              <a:cxn ang="0">
                <a:pos x="2615988" y="8542"/>
              </a:cxn>
              <a:cxn ang="0">
                <a:pos x="2591862" y="5694"/>
              </a:cxn>
              <a:cxn ang="0">
                <a:pos x="2567736" y="0"/>
              </a:cxn>
              <a:cxn ang="0">
                <a:pos x="2536716" y="0"/>
              </a:cxn>
              <a:cxn ang="0">
                <a:pos x="2536716" y="0"/>
              </a:cxn>
            </a:cxnLst>
            <a:rect l="txL" t="txT" r="txR" b="txB"/>
            <a:pathLst>
              <a:path w="1578" h="1598">
                <a:moveTo>
                  <a:pt x="1472" y="0"/>
                </a:moveTo>
                <a:lnTo>
                  <a:pt x="104" y="0"/>
                </a:lnTo>
                <a:lnTo>
                  <a:pt x="88" y="2"/>
                </a:lnTo>
                <a:lnTo>
                  <a:pt x="74" y="4"/>
                </a:lnTo>
                <a:lnTo>
                  <a:pt x="60" y="8"/>
                </a:lnTo>
                <a:lnTo>
                  <a:pt x="48" y="12"/>
                </a:lnTo>
                <a:lnTo>
                  <a:pt x="36" y="18"/>
                </a:lnTo>
                <a:lnTo>
                  <a:pt x="26" y="26"/>
                </a:lnTo>
                <a:lnTo>
                  <a:pt x="18" y="36"/>
                </a:lnTo>
                <a:lnTo>
                  <a:pt x="12" y="46"/>
                </a:lnTo>
                <a:lnTo>
                  <a:pt x="6" y="56"/>
                </a:lnTo>
                <a:lnTo>
                  <a:pt x="2" y="68"/>
                </a:lnTo>
                <a:lnTo>
                  <a:pt x="0" y="80"/>
                </a:lnTo>
                <a:lnTo>
                  <a:pt x="0" y="94"/>
                </a:lnTo>
                <a:lnTo>
                  <a:pt x="0" y="106"/>
                </a:lnTo>
                <a:lnTo>
                  <a:pt x="4" y="120"/>
                </a:lnTo>
                <a:lnTo>
                  <a:pt x="8" y="136"/>
                </a:lnTo>
                <a:lnTo>
                  <a:pt x="14" y="150"/>
                </a:lnTo>
                <a:lnTo>
                  <a:pt x="714" y="1538"/>
                </a:lnTo>
                <a:lnTo>
                  <a:pt x="722" y="1552"/>
                </a:lnTo>
                <a:lnTo>
                  <a:pt x="730" y="1564"/>
                </a:lnTo>
                <a:lnTo>
                  <a:pt x="738" y="1574"/>
                </a:lnTo>
                <a:lnTo>
                  <a:pt x="748" y="1582"/>
                </a:lnTo>
                <a:lnTo>
                  <a:pt x="758" y="1588"/>
                </a:lnTo>
                <a:lnTo>
                  <a:pt x="768" y="1594"/>
                </a:lnTo>
                <a:lnTo>
                  <a:pt x="778" y="1596"/>
                </a:lnTo>
                <a:lnTo>
                  <a:pt x="788" y="1598"/>
                </a:lnTo>
                <a:lnTo>
                  <a:pt x="800" y="1596"/>
                </a:lnTo>
                <a:lnTo>
                  <a:pt x="810" y="1594"/>
                </a:lnTo>
                <a:lnTo>
                  <a:pt x="820" y="1588"/>
                </a:lnTo>
                <a:lnTo>
                  <a:pt x="830" y="1582"/>
                </a:lnTo>
                <a:lnTo>
                  <a:pt x="838" y="1574"/>
                </a:lnTo>
                <a:lnTo>
                  <a:pt x="848" y="1564"/>
                </a:lnTo>
                <a:lnTo>
                  <a:pt x="856" y="1552"/>
                </a:lnTo>
                <a:lnTo>
                  <a:pt x="864" y="1538"/>
                </a:lnTo>
                <a:lnTo>
                  <a:pt x="1564" y="140"/>
                </a:lnTo>
                <a:lnTo>
                  <a:pt x="1570" y="126"/>
                </a:lnTo>
                <a:lnTo>
                  <a:pt x="1574" y="112"/>
                </a:lnTo>
                <a:lnTo>
                  <a:pt x="1578" y="98"/>
                </a:lnTo>
                <a:lnTo>
                  <a:pt x="1578" y="84"/>
                </a:lnTo>
                <a:lnTo>
                  <a:pt x="1578" y="72"/>
                </a:lnTo>
                <a:lnTo>
                  <a:pt x="1576" y="60"/>
                </a:lnTo>
                <a:lnTo>
                  <a:pt x="1572" y="50"/>
                </a:lnTo>
                <a:lnTo>
                  <a:pt x="1566" y="40"/>
                </a:lnTo>
                <a:lnTo>
                  <a:pt x="1560" y="32"/>
                </a:lnTo>
                <a:lnTo>
                  <a:pt x="1552" y="24"/>
                </a:lnTo>
                <a:lnTo>
                  <a:pt x="1542" y="16"/>
                </a:lnTo>
                <a:lnTo>
                  <a:pt x="1530" y="10"/>
                </a:lnTo>
                <a:lnTo>
                  <a:pt x="1518" y="6"/>
                </a:lnTo>
                <a:lnTo>
                  <a:pt x="1504" y="4"/>
                </a:lnTo>
                <a:lnTo>
                  <a:pt x="1490" y="0"/>
                </a:lnTo>
                <a:lnTo>
                  <a:pt x="1472" y="0"/>
                </a:lnTo>
                <a:close/>
              </a:path>
            </a:pathLst>
          </a:custGeom>
          <a:solidFill>
            <a:srgbClr val="DE7F7E"/>
          </a:solidFill>
          <a:ln w="9525">
            <a:noFill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2" name="文本框 21">
            <a:extLst>
              <a:ext uri="{FF2B5EF4-FFF2-40B4-BE49-F238E27FC236}">
                <a16:creationId xmlns:a16="http://schemas.microsoft.com/office/drawing/2014/main" id="{C4FEC434-61E8-4175-8EA8-003DFC64FF51}"/>
              </a:ext>
            </a:extLst>
          </p:cNvPr>
          <p:cNvSpPr/>
          <p:nvPr/>
        </p:nvSpPr>
        <p:spPr>
          <a:xfrm>
            <a:off x="8798035" y="4760595"/>
            <a:ext cx="1068439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9.23</a:t>
            </a:r>
          </a:p>
        </p:txBody>
      </p:sp>
      <p:sp>
        <p:nvSpPr>
          <p:cNvPr id="43" name="直接连接符 23">
            <a:extLst>
              <a:ext uri="{FF2B5EF4-FFF2-40B4-BE49-F238E27FC236}">
                <a16:creationId xmlns:a16="http://schemas.microsoft.com/office/drawing/2014/main" id="{A4972B4D-91FF-4447-A288-4D568997673D}"/>
              </a:ext>
            </a:extLst>
          </p:cNvPr>
          <p:cNvSpPr/>
          <p:nvPr/>
        </p:nvSpPr>
        <p:spPr>
          <a:xfrm flipV="1">
            <a:off x="8671363" y="4656708"/>
            <a:ext cx="1321780" cy="12052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4" name="矩形 24">
            <a:extLst>
              <a:ext uri="{FF2B5EF4-FFF2-40B4-BE49-F238E27FC236}">
                <a16:creationId xmlns:a16="http://schemas.microsoft.com/office/drawing/2014/main" id="{7EFC6BE1-E14C-4A59-8005-4249FA94860E}"/>
              </a:ext>
            </a:extLst>
          </p:cNvPr>
          <p:cNvSpPr/>
          <p:nvPr/>
        </p:nvSpPr>
        <p:spPr>
          <a:xfrm>
            <a:off x="8249304" y="4008013"/>
            <a:ext cx="219603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完全测试</a:t>
            </a:r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41D70335-B840-4476-8F1D-E503BBA2D2C2}"/>
              </a:ext>
            </a:extLst>
          </p:cNvPr>
          <p:cNvSpPr/>
          <p:nvPr/>
        </p:nvSpPr>
        <p:spPr>
          <a:xfrm>
            <a:off x="9834764" y="1681485"/>
            <a:ext cx="2261846" cy="1898413"/>
          </a:xfrm>
          <a:custGeom>
            <a:avLst/>
            <a:gdLst>
              <a:gd name="txL" fmla="*/ 0 w 1588"/>
              <a:gd name="txT" fmla="*/ 0 h 1596"/>
              <a:gd name="txR" fmla="*/ 1588 w 1588"/>
              <a:gd name="txB" fmla="*/ 1596 h 1596"/>
            </a:gdLst>
            <a:ahLst/>
            <a:cxnLst>
              <a:cxn ang="0">
                <a:pos x="179240" y="2271713"/>
              </a:cxn>
              <a:cxn ang="0">
                <a:pos x="2533482" y="2271713"/>
              </a:cxn>
              <a:cxn ang="0">
                <a:pos x="2533482" y="2271713"/>
              </a:cxn>
              <a:cxn ang="0">
                <a:pos x="2564504" y="2271713"/>
              </a:cxn>
              <a:cxn ang="0">
                <a:pos x="2595527" y="2268866"/>
              </a:cxn>
              <a:cxn ang="0">
                <a:pos x="2619655" y="2263173"/>
              </a:cxn>
              <a:cxn ang="0">
                <a:pos x="2643783" y="2254632"/>
              </a:cxn>
              <a:cxn ang="0">
                <a:pos x="2667912" y="2246092"/>
              </a:cxn>
              <a:cxn ang="0">
                <a:pos x="2685146" y="2234705"/>
              </a:cxn>
              <a:cxn ang="0">
                <a:pos x="2698934" y="2223318"/>
              </a:cxn>
              <a:cxn ang="0">
                <a:pos x="2712722" y="2209084"/>
              </a:cxn>
              <a:cxn ang="0">
                <a:pos x="2723062" y="2192004"/>
              </a:cxn>
              <a:cxn ang="0">
                <a:pos x="2729956" y="2174923"/>
              </a:cxn>
              <a:cxn ang="0">
                <a:pos x="2733403" y="2157843"/>
              </a:cxn>
              <a:cxn ang="0">
                <a:pos x="2736850" y="2140762"/>
              </a:cxn>
              <a:cxn ang="0">
                <a:pos x="2733403" y="2120835"/>
              </a:cxn>
              <a:cxn ang="0">
                <a:pos x="2729956" y="2100908"/>
              </a:cxn>
              <a:cxn ang="0">
                <a:pos x="2719615" y="2080980"/>
              </a:cxn>
              <a:cxn ang="0">
                <a:pos x="2709275" y="2058206"/>
              </a:cxn>
              <a:cxn ang="0">
                <a:pos x="1485620" y="82556"/>
              </a:cxn>
              <a:cxn ang="0">
                <a:pos x="1485620" y="82556"/>
              </a:cxn>
              <a:cxn ang="0">
                <a:pos x="1471832" y="62629"/>
              </a:cxn>
              <a:cxn ang="0">
                <a:pos x="1458045" y="45548"/>
              </a:cxn>
              <a:cxn ang="0">
                <a:pos x="1440810" y="31314"/>
              </a:cxn>
              <a:cxn ang="0">
                <a:pos x="1427023" y="19927"/>
              </a:cxn>
              <a:cxn ang="0">
                <a:pos x="1409788" y="11387"/>
              </a:cxn>
              <a:cxn ang="0">
                <a:pos x="1392553" y="5694"/>
              </a:cxn>
              <a:cxn ang="0">
                <a:pos x="1375319" y="0"/>
              </a:cxn>
              <a:cxn ang="0">
                <a:pos x="1358084" y="0"/>
              </a:cxn>
              <a:cxn ang="0">
                <a:pos x="1340850" y="0"/>
              </a:cxn>
              <a:cxn ang="0">
                <a:pos x="1323615" y="5694"/>
              </a:cxn>
              <a:cxn ang="0">
                <a:pos x="1306381" y="11387"/>
              </a:cxn>
              <a:cxn ang="0">
                <a:pos x="1289146" y="19927"/>
              </a:cxn>
              <a:cxn ang="0">
                <a:pos x="1271911" y="31314"/>
              </a:cxn>
              <a:cxn ang="0">
                <a:pos x="1258124" y="45548"/>
              </a:cxn>
              <a:cxn ang="0">
                <a:pos x="1244336" y="62629"/>
              </a:cxn>
              <a:cxn ang="0">
                <a:pos x="1230548" y="82556"/>
              </a:cxn>
              <a:cxn ang="0">
                <a:pos x="24128" y="2072440"/>
              </a:cxn>
              <a:cxn ang="0">
                <a:pos x="24128" y="2072440"/>
              </a:cxn>
              <a:cxn ang="0">
                <a:pos x="13788" y="2095214"/>
              </a:cxn>
              <a:cxn ang="0">
                <a:pos x="6894" y="2115141"/>
              </a:cxn>
              <a:cxn ang="0">
                <a:pos x="0" y="2135069"/>
              </a:cxn>
              <a:cxn ang="0">
                <a:pos x="0" y="2152149"/>
              </a:cxn>
              <a:cxn ang="0">
                <a:pos x="0" y="2169230"/>
              </a:cxn>
              <a:cxn ang="0">
                <a:pos x="3447" y="2186310"/>
              </a:cxn>
              <a:cxn ang="0">
                <a:pos x="10341" y="2200544"/>
              </a:cxn>
              <a:cxn ang="0">
                <a:pos x="20681" y="2214778"/>
              </a:cxn>
              <a:cxn ang="0">
                <a:pos x="31022" y="2229012"/>
              </a:cxn>
              <a:cxn ang="0">
                <a:pos x="44810" y="2240399"/>
              </a:cxn>
              <a:cxn ang="0">
                <a:pos x="62044" y="2248939"/>
              </a:cxn>
              <a:cxn ang="0">
                <a:pos x="82726" y="2257479"/>
              </a:cxn>
              <a:cxn ang="0">
                <a:pos x="103407" y="2263173"/>
              </a:cxn>
              <a:cxn ang="0">
                <a:pos x="127536" y="2268866"/>
              </a:cxn>
              <a:cxn ang="0">
                <a:pos x="151664" y="2271713"/>
              </a:cxn>
              <a:cxn ang="0">
                <a:pos x="179240" y="2271713"/>
              </a:cxn>
              <a:cxn ang="0">
                <a:pos x="179240" y="2271713"/>
              </a:cxn>
            </a:cxnLst>
            <a:rect l="txL" t="txT" r="txR" b="txB"/>
            <a:pathLst>
              <a:path w="1588" h="1596">
                <a:moveTo>
                  <a:pt x="104" y="1596"/>
                </a:moveTo>
                <a:lnTo>
                  <a:pt x="1470" y="1596"/>
                </a:lnTo>
                <a:lnTo>
                  <a:pt x="1488" y="1596"/>
                </a:lnTo>
                <a:lnTo>
                  <a:pt x="1506" y="1594"/>
                </a:lnTo>
                <a:lnTo>
                  <a:pt x="1520" y="1590"/>
                </a:lnTo>
                <a:lnTo>
                  <a:pt x="1534" y="1584"/>
                </a:lnTo>
                <a:lnTo>
                  <a:pt x="1548" y="1578"/>
                </a:lnTo>
                <a:lnTo>
                  <a:pt x="1558" y="1570"/>
                </a:lnTo>
                <a:lnTo>
                  <a:pt x="1566" y="1562"/>
                </a:lnTo>
                <a:lnTo>
                  <a:pt x="1574" y="1552"/>
                </a:lnTo>
                <a:lnTo>
                  <a:pt x="1580" y="1540"/>
                </a:lnTo>
                <a:lnTo>
                  <a:pt x="1584" y="1528"/>
                </a:lnTo>
                <a:lnTo>
                  <a:pt x="1586" y="1516"/>
                </a:lnTo>
                <a:lnTo>
                  <a:pt x="1588" y="1504"/>
                </a:lnTo>
                <a:lnTo>
                  <a:pt x="1586" y="1490"/>
                </a:lnTo>
                <a:lnTo>
                  <a:pt x="1584" y="1476"/>
                </a:lnTo>
                <a:lnTo>
                  <a:pt x="1578" y="1462"/>
                </a:lnTo>
                <a:lnTo>
                  <a:pt x="1572" y="1446"/>
                </a:lnTo>
                <a:lnTo>
                  <a:pt x="862" y="58"/>
                </a:lnTo>
                <a:lnTo>
                  <a:pt x="854" y="44"/>
                </a:lnTo>
                <a:lnTo>
                  <a:pt x="846" y="32"/>
                </a:lnTo>
                <a:lnTo>
                  <a:pt x="836" y="22"/>
                </a:lnTo>
                <a:lnTo>
                  <a:pt x="828" y="14"/>
                </a:lnTo>
                <a:lnTo>
                  <a:pt x="818" y="8"/>
                </a:lnTo>
                <a:lnTo>
                  <a:pt x="808" y="4"/>
                </a:lnTo>
                <a:lnTo>
                  <a:pt x="798" y="0"/>
                </a:lnTo>
                <a:lnTo>
                  <a:pt x="788" y="0"/>
                </a:lnTo>
                <a:lnTo>
                  <a:pt x="778" y="0"/>
                </a:lnTo>
                <a:lnTo>
                  <a:pt x="768" y="4"/>
                </a:lnTo>
                <a:lnTo>
                  <a:pt x="758" y="8"/>
                </a:lnTo>
                <a:lnTo>
                  <a:pt x="748" y="14"/>
                </a:lnTo>
                <a:lnTo>
                  <a:pt x="738" y="22"/>
                </a:lnTo>
                <a:lnTo>
                  <a:pt x="730" y="32"/>
                </a:lnTo>
                <a:lnTo>
                  <a:pt x="722" y="44"/>
                </a:lnTo>
                <a:lnTo>
                  <a:pt x="714" y="58"/>
                </a:lnTo>
                <a:lnTo>
                  <a:pt x="14" y="1456"/>
                </a:lnTo>
                <a:lnTo>
                  <a:pt x="8" y="1472"/>
                </a:lnTo>
                <a:lnTo>
                  <a:pt x="4" y="1486"/>
                </a:lnTo>
                <a:lnTo>
                  <a:pt x="0" y="1500"/>
                </a:lnTo>
                <a:lnTo>
                  <a:pt x="0" y="1512"/>
                </a:lnTo>
                <a:lnTo>
                  <a:pt x="0" y="1524"/>
                </a:lnTo>
                <a:lnTo>
                  <a:pt x="2" y="1536"/>
                </a:lnTo>
                <a:lnTo>
                  <a:pt x="6" y="1546"/>
                </a:lnTo>
                <a:lnTo>
                  <a:pt x="12" y="1556"/>
                </a:lnTo>
                <a:lnTo>
                  <a:pt x="18" y="1566"/>
                </a:lnTo>
                <a:lnTo>
                  <a:pt x="26" y="1574"/>
                </a:lnTo>
                <a:lnTo>
                  <a:pt x="36" y="1580"/>
                </a:lnTo>
                <a:lnTo>
                  <a:pt x="48" y="1586"/>
                </a:lnTo>
                <a:lnTo>
                  <a:pt x="60" y="1590"/>
                </a:lnTo>
                <a:lnTo>
                  <a:pt x="74" y="1594"/>
                </a:lnTo>
                <a:lnTo>
                  <a:pt x="88" y="1596"/>
                </a:lnTo>
                <a:lnTo>
                  <a:pt x="104" y="1596"/>
                </a:lnTo>
                <a:close/>
              </a:path>
            </a:pathLst>
          </a:custGeom>
          <a:solidFill>
            <a:srgbClr val="6DA8CD"/>
          </a:solidFill>
          <a:ln w="9525">
            <a:noFill/>
          </a:ln>
        </p:spPr>
        <p:txBody>
          <a:bodyPr/>
          <a:lstStyle/>
          <a:p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46" name="文本框 12">
            <a:extLst>
              <a:ext uri="{FF2B5EF4-FFF2-40B4-BE49-F238E27FC236}">
                <a16:creationId xmlns:a16="http://schemas.microsoft.com/office/drawing/2014/main" id="{DC13F286-066B-4DBD-94F9-DDC826D77ACD}"/>
              </a:ext>
            </a:extLst>
          </p:cNvPr>
          <p:cNvSpPr/>
          <p:nvPr/>
        </p:nvSpPr>
        <p:spPr>
          <a:xfrm>
            <a:off x="10540625" y="2168751"/>
            <a:ext cx="829169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9.26</a:t>
            </a:r>
          </a:p>
        </p:txBody>
      </p:sp>
      <p:sp>
        <p:nvSpPr>
          <p:cNvPr id="47" name="直接连接符 15">
            <a:extLst>
              <a:ext uri="{FF2B5EF4-FFF2-40B4-BE49-F238E27FC236}">
                <a16:creationId xmlns:a16="http://schemas.microsoft.com/office/drawing/2014/main" id="{A780170B-B6C9-4917-94CC-6CFF786DB885}"/>
              </a:ext>
            </a:extLst>
          </p:cNvPr>
          <p:cNvSpPr/>
          <p:nvPr/>
        </p:nvSpPr>
        <p:spPr>
          <a:xfrm>
            <a:off x="10198146" y="3001425"/>
            <a:ext cx="1388070" cy="1327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8" name="矩形 16">
            <a:extLst>
              <a:ext uri="{FF2B5EF4-FFF2-40B4-BE49-F238E27FC236}">
                <a16:creationId xmlns:a16="http://schemas.microsoft.com/office/drawing/2014/main" id="{9F8D1BD7-8951-4359-B9A5-0752C59CE389}"/>
              </a:ext>
            </a:extLst>
          </p:cNvPr>
          <p:cNvSpPr/>
          <p:nvPr/>
        </p:nvSpPr>
        <p:spPr>
          <a:xfrm>
            <a:off x="9813737" y="3008987"/>
            <a:ext cx="2327986" cy="57714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相关材料与文档</a:t>
            </a:r>
          </a:p>
        </p:txBody>
      </p:sp>
    </p:spTree>
    <p:extLst>
      <p:ext uri="{BB962C8B-B14F-4D97-AF65-F5344CB8AC3E}">
        <p14:creationId xmlns:p14="http://schemas.microsoft.com/office/powerpoint/2010/main" val="374456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10" grpId="0" animBg="1"/>
      <p:bldP spid="11" grpId="0" animBg="1"/>
      <p:bldP spid="7" grpId="0"/>
      <p:bldP spid="14" grpId="0" animBg="1"/>
      <p:bldP spid="15" grpId="0"/>
      <p:bldP spid="16" grpId="0"/>
      <p:bldP spid="17" grpId="0" animBg="1"/>
      <p:bldP spid="18" grpId="0"/>
      <p:bldP spid="19" grpId="0"/>
      <p:bldP spid="20" grpId="0" animBg="1"/>
      <p:bldP spid="22" grpId="0"/>
      <p:bldP spid="21" grpId="0"/>
      <p:bldP spid="23" grpId="0" animBg="1"/>
      <p:bldP spid="24" grpId="0"/>
      <p:bldP spid="37" grpId="0" animBg="1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/>
      <p:bldP spid="45" grpId="0" animBg="1"/>
      <p:bldP spid="46" grpId="0"/>
      <p:bldP spid="47" grpId="0" animBg="1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/>
          <a:srcRect l="4611" t="60000" r="15009" b="6690"/>
          <a:stretch>
            <a:fillRect/>
          </a:stretch>
        </p:blipFill>
        <p:spPr>
          <a:xfrm>
            <a:off x="0" y="0"/>
            <a:ext cx="12231370" cy="405765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748645" y="3184602"/>
            <a:ext cx="2988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EC6A41"/>
                </a:solidFill>
                <a:cs typeface="+mn-ea"/>
                <a:sym typeface="+mn-lt"/>
              </a:rPr>
              <a:t>PART 05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090630" y="4073323"/>
            <a:ext cx="278693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EC6A41"/>
                </a:solidFill>
                <a:cs typeface="+mn-ea"/>
                <a:sym typeface="+mn-lt"/>
              </a:rPr>
              <a:t>人员分工</a:t>
            </a:r>
          </a:p>
        </p:txBody>
      </p:sp>
    </p:spTree>
    <p:extLst>
      <p:ext uri="{BB962C8B-B14F-4D97-AF65-F5344CB8AC3E}">
        <p14:creationId xmlns:p14="http://schemas.microsoft.com/office/powerpoint/2010/main" val="2739072166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3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rgbClr val="DE7F7E"/>
                </a:solidFill>
                <a:cs typeface="+mn-ea"/>
                <a:sym typeface="+mn-lt"/>
              </a:rPr>
              <a:t>人员分工</a:t>
            </a:r>
          </a:p>
        </p:txBody>
      </p:sp>
      <p:sp>
        <p:nvSpPr>
          <p:cNvPr id="4" name="Freeform 62"/>
          <p:cNvSpPr/>
          <p:nvPr/>
        </p:nvSpPr>
        <p:spPr bwMode="auto">
          <a:xfrm rot="21035137">
            <a:off x="6454798" y="1341281"/>
            <a:ext cx="1553210" cy="1553210"/>
          </a:xfrm>
          <a:custGeom>
            <a:avLst/>
            <a:gdLst>
              <a:gd name="T0" fmla="*/ 0 w 54"/>
              <a:gd name="T1" fmla="*/ 16 h 54"/>
              <a:gd name="T2" fmla="*/ 38 w 54"/>
              <a:gd name="T3" fmla="*/ 54 h 54"/>
              <a:gd name="T4" fmla="*/ 54 w 54"/>
              <a:gd name="T5" fmla="*/ 54 h 54"/>
              <a:gd name="T6" fmla="*/ 41 w 54"/>
              <a:gd name="T7" fmla="*/ 20 h 54"/>
              <a:gd name="T8" fmla="*/ 44 w 54"/>
              <a:gd name="T9" fmla="*/ 11 h 54"/>
              <a:gd name="T10" fmla="*/ 35 w 54"/>
              <a:gd name="T11" fmla="*/ 14 h 54"/>
              <a:gd name="T12" fmla="*/ 0 w 54"/>
              <a:gd name="T13" fmla="*/ 0 h 54"/>
              <a:gd name="T14" fmla="*/ 0 w 54"/>
              <a:gd name="T15" fmla="*/ 16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54">
                <a:moveTo>
                  <a:pt x="0" y="16"/>
                </a:moveTo>
                <a:cubicBezTo>
                  <a:pt x="21" y="18"/>
                  <a:pt x="37" y="34"/>
                  <a:pt x="38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41"/>
                  <a:pt x="49" y="29"/>
                  <a:pt x="41" y="20"/>
                </a:cubicBezTo>
                <a:cubicBezTo>
                  <a:pt x="44" y="11"/>
                  <a:pt x="44" y="11"/>
                  <a:pt x="44" y="11"/>
                </a:cubicBezTo>
                <a:cubicBezTo>
                  <a:pt x="35" y="14"/>
                  <a:pt x="35" y="14"/>
                  <a:pt x="35" y="14"/>
                </a:cubicBezTo>
                <a:cubicBezTo>
                  <a:pt x="25" y="6"/>
                  <a:pt x="13" y="1"/>
                  <a:pt x="0" y="0"/>
                </a:cubicBezTo>
                <a:lnTo>
                  <a:pt x="0" y="16"/>
                </a:lnTo>
                <a:close/>
              </a:path>
            </a:pathLst>
          </a:custGeom>
          <a:solidFill>
            <a:srgbClr val="6DA8C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63"/>
          <p:cNvSpPr/>
          <p:nvPr/>
        </p:nvSpPr>
        <p:spPr bwMode="auto">
          <a:xfrm rot="629259">
            <a:off x="4230069" y="1317380"/>
            <a:ext cx="1553210" cy="1553210"/>
          </a:xfrm>
          <a:custGeom>
            <a:avLst/>
            <a:gdLst>
              <a:gd name="T0" fmla="*/ 16 w 54"/>
              <a:gd name="T1" fmla="*/ 54 h 54"/>
              <a:gd name="T2" fmla="*/ 54 w 54"/>
              <a:gd name="T3" fmla="*/ 16 h 54"/>
              <a:gd name="T4" fmla="*/ 54 w 54"/>
              <a:gd name="T5" fmla="*/ 0 h 54"/>
              <a:gd name="T6" fmla="*/ 20 w 54"/>
              <a:gd name="T7" fmla="*/ 14 h 54"/>
              <a:gd name="T8" fmla="*/ 11 w 54"/>
              <a:gd name="T9" fmla="*/ 11 h 54"/>
              <a:gd name="T10" fmla="*/ 14 w 54"/>
              <a:gd name="T11" fmla="*/ 20 h 54"/>
              <a:gd name="T12" fmla="*/ 0 w 54"/>
              <a:gd name="T13" fmla="*/ 54 h 54"/>
              <a:gd name="T14" fmla="*/ 16 w 54"/>
              <a:gd name="T1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54">
                <a:moveTo>
                  <a:pt x="16" y="54"/>
                </a:moveTo>
                <a:cubicBezTo>
                  <a:pt x="17" y="34"/>
                  <a:pt x="34" y="18"/>
                  <a:pt x="54" y="16"/>
                </a:cubicBezTo>
                <a:cubicBezTo>
                  <a:pt x="54" y="0"/>
                  <a:pt x="54" y="0"/>
                  <a:pt x="54" y="0"/>
                </a:cubicBezTo>
                <a:cubicBezTo>
                  <a:pt x="41" y="1"/>
                  <a:pt x="29" y="6"/>
                  <a:pt x="20" y="14"/>
                </a:cubicBezTo>
                <a:cubicBezTo>
                  <a:pt x="11" y="11"/>
                  <a:pt x="11" y="11"/>
                  <a:pt x="11" y="11"/>
                </a:cubicBezTo>
                <a:cubicBezTo>
                  <a:pt x="14" y="20"/>
                  <a:pt x="14" y="20"/>
                  <a:pt x="14" y="20"/>
                </a:cubicBezTo>
                <a:cubicBezTo>
                  <a:pt x="6" y="29"/>
                  <a:pt x="0" y="41"/>
                  <a:pt x="0" y="54"/>
                </a:cubicBezTo>
                <a:lnTo>
                  <a:pt x="16" y="54"/>
                </a:lnTo>
                <a:close/>
              </a:path>
            </a:pathLst>
          </a:custGeom>
          <a:solidFill>
            <a:srgbClr val="DE7F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Freeform 64"/>
          <p:cNvSpPr/>
          <p:nvPr/>
        </p:nvSpPr>
        <p:spPr bwMode="auto">
          <a:xfrm rot="1619756">
            <a:off x="3673700" y="3147422"/>
            <a:ext cx="1553210" cy="1582420"/>
          </a:xfrm>
          <a:custGeom>
            <a:avLst/>
            <a:gdLst>
              <a:gd name="T0" fmla="*/ 54 w 54"/>
              <a:gd name="T1" fmla="*/ 38 h 55"/>
              <a:gd name="T2" fmla="*/ 16 w 54"/>
              <a:gd name="T3" fmla="*/ 0 h 55"/>
              <a:gd name="T4" fmla="*/ 0 w 54"/>
              <a:gd name="T5" fmla="*/ 0 h 55"/>
              <a:gd name="T6" fmla="*/ 14 w 54"/>
              <a:gd name="T7" fmla="*/ 35 h 55"/>
              <a:gd name="T8" fmla="*/ 11 w 54"/>
              <a:gd name="T9" fmla="*/ 44 h 55"/>
              <a:gd name="T10" fmla="*/ 20 w 54"/>
              <a:gd name="T11" fmla="*/ 41 h 55"/>
              <a:gd name="T12" fmla="*/ 54 w 54"/>
              <a:gd name="T13" fmla="*/ 55 h 55"/>
              <a:gd name="T14" fmla="*/ 54 w 54"/>
              <a:gd name="T15" fmla="*/ 38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55">
                <a:moveTo>
                  <a:pt x="54" y="38"/>
                </a:moveTo>
                <a:cubicBezTo>
                  <a:pt x="34" y="37"/>
                  <a:pt x="17" y="21"/>
                  <a:pt x="1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"/>
                  <a:pt x="6" y="26"/>
                  <a:pt x="14" y="35"/>
                </a:cubicBezTo>
                <a:cubicBezTo>
                  <a:pt x="11" y="44"/>
                  <a:pt x="11" y="44"/>
                  <a:pt x="11" y="44"/>
                </a:cubicBezTo>
                <a:cubicBezTo>
                  <a:pt x="20" y="41"/>
                  <a:pt x="20" y="41"/>
                  <a:pt x="20" y="41"/>
                </a:cubicBezTo>
                <a:cubicBezTo>
                  <a:pt x="29" y="49"/>
                  <a:pt x="41" y="54"/>
                  <a:pt x="54" y="55"/>
                </a:cubicBezTo>
                <a:lnTo>
                  <a:pt x="54" y="38"/>
                </a:lnTo>
                <a:close/>
              </a:path>
            </a:pathLst>
          </a:custGeom>
          <a:solidFill>
            <a:srgbClr val="6DA8C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65"/>
          <p:cNvSpPr/>
          <p:nvPr/>
        </p:nvSpPr>
        <p:spPr bwMode="auto">
          <a:xfrm rot="20303785">
            <a:off x="6866767" y="3210640"/>
            <a:ext cx="1553210" cy="1582420"/>
          </a:xfrm>
          <a:custGeom>
            <a:avLst/>
            <a:gdLst>
              <a:gd name="T0" fmla="*/ 44 w 54"/>
              <a:gd name="T1" fmla="*/ 44 h 55"/>
              <a:gd name="T2" fmla="*/ 41 w 54"/>
              <a:gd name="T3" fmla="*/ 35 h 55"/>
              <a:gd name="T4" fmla="*/ 54 w 54"/>
              <a:gd name="T5" fmla="*/ 0 h 55"/>
              <a:gd name="T6" fmla="*/ 38 w 54"/>
              <a:gd name="T7" fmla="*/ 0 h 55"/>
              <a:gd name="T8" fmla="*/ 0 w 54"/>
              <a:gd name="T9" fmla="*/ 38 h 55"/>
              <a:gd name="T10" fmla="*/ 0 w 54"/>
              <a:gd name="T11" fmla="*/ 55 h 55"/>
              <a:gd name="T12" fmla="*/ 35 w 54"/>
              <a:gd name="T13" fmla="*/ 41 h 55"/>
              <a:gd name="T14" fmla="*/ 44 w 54"/>
              <a:gd name="T15" fmla="*/ 4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55">
                <a:moveTo>
                  <a:pt x="44" y="44"/>
                </a:moveTo>
                <a:cubicBezTo>
                  <a:pt x="41" y="35"/>
                  <a:pt x="41" y="35"/>
                  <a:pt x="41" y="35"/>
                </a:cubicBezTo>
                <a:cubicBezTo>
                  <a:pt x="49" y="26"/>
                  <a:pt x="54" y="14"/>
                  <a:pt x="54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7" y="21"/>
                  <a:pt x="21" y="37"/>
                  <a:pt x="0" y="38"/>
                </a:cubicBezTo>
                <a:cubicBezTo>
                  <a:pt x="0" y="55"/>
                  <a:pt x="0" y="55"/>
                  <a:pt x="0" y="55"/>
                </a:cubicBezTo>
                <a:cubicBezTo>
                  <a:pt x="13" y="54"/>
                  <a:pt x="25" y="49"/>
                  <a:pt x="35" y="41"/>
                </a:cubicBezTo>
                <a:lnTo>
                  <a:pt x="44" y="44"/>
                </a:lnTo>
                <a:close/>
              </a:path>
            </a:pathLst>
          </a:custGeom>
          <a:solidFill>
            <a:srgbClr val="DE7F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84744" y="2657434"/>
            <a:ext cx="1360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阿巴阿巴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B118AA5-6403-4093-9202-E1F6703FF731}"/>
              </a:ext>
            </a:extLst>
          </p:cNvPr>
          <p:cNvGrpSpPr/>
          <p:nvPr/>
        </p:nvGrpSpPr>
        <p:grpSpPr>
          <a:xfrm>
            <a:off x="2545735" y="1220450"/>
            <a:ext cx="2533242" cy="991359"/>
            <a:chOff x="179148" y="1076934"/>
            <a:chExt cx="2444750" cy="870343"/>
          </a:xfrm>
        </p:grpSpPr>
        <p:sp>
          <p:nvSpPr>
            <p:cNvPr id="15" name="矩形 14"/>
            <p:cNvSpPr/>
            <p:nvPr/>
          </p:nvSpPr>
          <p:spPr>
            <a:xfrm>
              <a:off x="293390" y="1614924"/>
              <a:ext cx="2216265" cy="3323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UI</a:t>
              </a: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设计</a:t>
              </a:r>
              <a:endParaRPr lang="zh-CN" alt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TextBox 76"/>
            <p:cNvSpPr txBox="1"/>
            <p:nvPr/>
          </p:nvSpPr>
          <p:spPr>
            <a:xfrm>
              <a:off x="179148" y="1076934"/>
              <a:ext cx="2444750" cy="405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闫星润</a:t>
              </a:r>
            </a:p>
          </p:txBody>
        </p:sp>
      </p:grpSp>
      <p:sp>
        <p:nvSpPr>
          <p:cNvPr id="19" name="Freeform 65">
            <a:extLst>
              <a:ext uri="{FF2B5EF4-FFF2-40B4-BE49-F238E27FC236}">
                <a16:creationId xmlns:a16="http://schemas.microsoft.com/office/drawing/2014/main" id="{31808FD6-CC56-4F2F-88CB-6C5D3DD60D43}"/>
              </a:ext>
            </a:extLst>
          </p:cNvPr>
          <p:cNvSpPr/>
          <p:nvPr/>
        </p:nvSpPr>
        <p:spPr bwMode="auto">
          <a:xfrm rot="2654847">
            <a:off x="5288223" y="4268161"/>
            <a:ext cx="1553210" cy="1582420"/>
          </a:xfrm>
          <a:custGeom>
            <a:avLst/>
            <a:gdLst>
              <a:gd name="T0" fmla="*/ 44 w 54"/>
              <a:gd name="T1" fmla="*/ 44 h 55"/>
              <a:gd name="T2" fmla="*/ 41 w 54"/>
              <a:gd name="T3" fmla="*/ 35 h 55"/>
              <a:gd name="T4" fmla="*/ 54 w 54"/>
              <a:gd name="T5" fmla="*/ 0 h 55"/>
              <a:gd name="T6" fmla="*/ 38 w 54"/>
              <a:gd name="T7" fmla="*/ 0 h 55"/>
              <a:gd name="T8" fmla="*/ 0 w 54"/>
              <a:gd name="T9" fmla="*/ 38 h 55"/>
              <a:gd name="T10" fmla="*/ 0 w 54"/>
              <a:gd name="T11" fmla="*/ 55 h 55"/>
              <a:gd name="T12" fmla="*/ 35 w 54"/>
              <a:gd name="T13" fmla="*/ 41 h 55"/>
              <a:gd name="T14" fmla="*/ 44 w 54"/>
              <a:gd name="T15" fmla="*/ 4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55">
                <a:moveTo>
                  <a:pt x="44" y="44"/>
                </a:moveTo>
                <a:cubicBezTo>
                  <a:pt x="41" y="35"/>
                  <a:pt x="41" y="35"/>
                  <a:pt x="41" y="35"/>
                </a:cubicBezTo>
                <a:cubicBezTo>
                  <a:pt x="49" y="26"/>
                  <a:pt x="54" y="14"/>
                  <a:pt x="54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7" y="21"/>
                  <a:pt x="21" y="37"/>
                  <a:pt x="0" y="38"/>
                </a:cubicBezTo>
                <a:cubicBezTo>
                  <a:pt x="0" y="55"/>
                  <a:pt x="0" y="55"/>
                  <a:pt x="0" y="55"/>
                </a:cubicBezTo>
                <a:cubicBezTo>
                  <a:pt x="13" y="54"/>
                  <a:pt x="25" y="49"/>
                  <a:pt x="35" y="41"/>
                </a:cubicBezTo>
                <a:lnTo>
                  <a:pt x="44" y="44"/>
                </a:lnTo>
                <a:close/>
              </a:path>
            </a:pathLst>
          </a:custGeom>
          <a:solidFill>
            <a:srgbClr val="B18EB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highlight>
                <a:srgbClr val="FFFF00"/>
              </a:highlight>
              <a:cs typeface="+mn-ea"/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70A4950-C80B-4B46-BEA8-95179B750C0E}"/>
              </a:ext>
            </a:extLst>
          </p:cNvPr>
          <p:cNvGrpSpPr/>
          <p:nvPr/>
        </p:nvGrpSpPr>
        <p:grpSpPr>
          <a:xfrm>
            <a:off x="4829379" y="5696912"/>
            <a:ext cx="2533242" cy="991359"/>
            <a:chOff x="179148" y="1076934"/>
            <a:chExt cx="2444750" cy="87034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726D890-34BE-4A96-87F2-3388C1FE15FB}"/>
                </a:ext>
              </a:extLst>
            </p:cNvPr>
            <p:cNvSpPr/>
            <p:nvPr/>
          </p:nvSpPr>
          <p:spPr>
            <a:xfrm>
              <a:off x="293390" y="1614924"/>
              <a:ext cx="2216265" cy="3323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编译器整合</a:t>
              </a:r>
              <a:endParaRPr lang="zh-CN" alt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TextBox 76">
              <a:extLst>
                <a:ext uri="{FF2B5EF4-FFF2-40B4-BE49-F238E27FC236}">
                  <a16:creationId xmlns:a16="http://schemas.microsoft.com/office/drawing/2014/main" id="{11E69F3E-646C-4544-BFBD-0714E1F74CEE}"/>
                </a:ext>
              </a:extLst>
            </p:cNvPr>
            <p:cNvSpPr txBox="1"/>
            <p:nvPr/>
          </p:nvSpPr>
          <p:spPr>
            <a:xfrm>
              <a:off x="179148" y="1076934"/>
              <a:ext cx="2444750" cy="405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臧林顿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E73E2FC-0726-4E2C-9EDF-91DC2B121ADC}"/>
              </a:ext>
            </a:extLst>
          </p:cNvPr>
          <p:cNvGrpSpPr/>
          <p:nvPr/>
        </p:nvGrpSpPr>
        <p:grpSpPr>
          <a:xfrm>
            <a:off x="7473100" y="1188993"/>
            <a:ext cx="2533242" cy="991359"/>
            <a:chOff x="179148" y="1076934"/>
            <a:chExt cx="2444750" cy="870343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E1BD043-D365-45BF-875F-F1533FF7BBD9}"/>
                </a:ext>
              </a:extLst>
            </p:cNvPr>
            <p:cNvSpPr/>
            <p:nvPr/>
          </p:nvSpPr>
          <p:spPr>
            <a:xfrm>
              <a:off x="293390" y="1614924"/>
              <a:ext cx="2216265" cy="3323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UI</a:t>
              </a: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设计</a:t>
              </a: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需求文档</a:t>
              </a:r>
              <a:endParaRPr lang="zh-CN" alt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TextBox 76">
              <a:extLst>
                <a:ext uri="{FF2B5EF4-FFF2-40B4-BE49-F238E27FC236}">
                  <a16:creationId xmlns:a16="http://schemas.microsoft.com/office/drawing/2014/main" id="{4D0FFB30-4516-455C-AFA9-1F77010E48D1}"/>
                </a:ext>
              </a:extLst>
            </p:cNvPr>
            <p:cNvSpPr txBox="1"/>
            <p:nvPr/>
          </p:nvSpPr>
          <p:spPr>
            <a:xfrm>
              <a:off x="179148" y="1076934"/>
              <a:ext cx="2444750" cy="405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罗潘亚欣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B32EADC-D11A-4453-A322-6F4C7A2048BD}"/>
              </a:ext>
            </a:extLst>
          </p:cNvPr>
          <p:cNvGrpSpPr/>
          <p:nvPr/>
        </p:nvGrpSpPr>
        <p:grpSpPr>
          <a:xfrm>
            <a:off x="1918241" y="3752311"/>
            <a:ext cx="2533242" cy="991359"/>
            <a:chOff x="179148" y="1076934"/>
            <a:chExt cx="2444750" cy="870343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20F8193-40ED-4E5E-ABED-74C3CDABD34A}"/>
                </a:ext>
              </a:extLst>
            </p:cNvPr>
            <p:cNvSpPr/>
            <p:nvPr/>
          </p:nvSpPr>
          <p:spPr>
            <a:xfrm>
              <a:off x="293390" y="1614924"/>
              <a:ext cx="2216265" cy="3323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代码编辑器</a:t>
              </a:r>
              <a:endParaRPr lang="zh-CN" alt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" name="TextBox 76">
              <a:extLst>
                <a:ext uri="{FF2B5EF4-FFF2-40B4-BE49-F238E27FC236}">
                  <a16:creationId xmlns:a16="http://schemas.microsoft.com/office/drawing/2014/main" id="{9B81798E-FC6B-4AF4-8C38-F3B537636148}"/>
                </a:ext>
              </a:extLst>
            </p:cNvPr>
            <p:cNvSpPr txBox="1"/>
            <p:nvPr/>
          </p:nvSpPr>
          <p:spPr>
            <a:xfrm>
              <a:off x="179148" y="1076934"/>
              <a:ext cx="2444750" cy="405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林湛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94DC929-9AB8-4475-A8DB-346F97C7C723}"/>
              </a:ext>
            </a:extLst>
          </p:cNvPr>
          <p:cNvGrpSpPr/>
          <p:nvPr/>
        </p:nvGrpSpPr>
        <p:grpSpPr>
          <a:xfrm>
            <a:off x="7691948" y="3838122"/>
            <a:ext cx="2533242" cy="991359"/>
            <a:chOff x="179148" y="1076934"/>
            <a:chExt cx="2444750" cy="870343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198AE40-2AAB-4B3D-9902-51F20C2431C2}"/>
                </a:ext>
              </a:extLst>
            </p:cNvPr>
            <p:cNvSpPr/>
            <p:nvPr/>
          </p:nvSpPr>
          <p:spPr>
            <a:xfrm>
              <a:off x="293390" y="1614924"/>
              <a:ext cx="2216265" cy="3323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代码编辑器</a:t>
              </a: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,ppt</a:t>
              </a:r>
              <a:endParaRPr lang="zh-CN" alt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TextBox 76">
              <a:extLst>
                <a:ext uri="{FF2B5EF4-FFF2-40B4-BE49-F238E27FC236}">
                  <a16:creationId xmlns:a16="http://schemas.microsoft.com/office/drawing/2014/main" id="{0A2D0143-06D2-4653-A073-64723DB0AED0}"/>
                </a:ext>
              </a:extLst>
            </p:cNvPr>
            <p:cNvSpPr txBox="1"/>
            <p:nvPr/>
          </p:nvSpPr>
          <p:spPr>
            <a:xfrm>
              <a:off x="179148" y="1076934"/>
              <a:ext cx="2444750" cy="405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殷满鑫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097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/>
          <a:srcRect l="4611" t="60000" r="15009" b="6690"/>
          <a:stretch>
            <a:fillRect/>
          </a:stretch>
        </p:blipFill>
        <p:spPr>
          <a:xfrm>
            <a:off x="0" y="0"/>
            <a:ext cx="12231370" cy="405765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748645" y="3184602"/>
            <a:ext cx="2988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EC6A41"/>
                </a:solidFill>
                <a:cs typeface="+mn-ea"/>
                <a:sym typeface="+mn-lt"/>
              </a:rPr>
              <a:t>PART 06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090630" y="4073323"/>
            <a:ext cx="278693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EC6A41"/>
                </a:solidFill>
                <a:cs typeface="+mn-ea"/>
                <a:sym typeface="+mn-lt"/>
              </a:rPr>
              <a:t>技术难点</a:t>
            </a:r>
          </a:p>
        </p:txBody>
      </p:sp>
    </p:spTree>
    <p:extLst>
      <p:ext uri="{BB962C8B-B14F-4D97-AF65-F5344CB8AC3E}">
        <p14:creationId xmlns:p14="http://schemas.microsoft.com/office/powerpoint/2010/main" val="3662319241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3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EC6A41"/>
                </a:solidFill>
                <a:cs typeface="+mn-ea"/>
                <a:sym typeface="+mn-lt"/>
              </a:rPr>
              <a:t>技术难点</a:t>
            </a:r>
          </a:p>
        </p:txBody>
      </p:sp>
      <p:sp>
        <p:nvSpPr>
          <p:cNvPr id="26" name="椭圆 25"/>
          <p:cNvSpPr/>
          <p:nvPr/>
        </p:nvSpPr>
        <p:spPr>
          <a:xfrm>
            <a:off x="1348740" y="2116455"/>
            <a:ext cx="1769745" cy="1769745"/>
          </a:xfrm>
          <a:prstGeom prst="ellipse">
            <a:avLst/>
          </a:prstGeom>
          <a:solidFill>
            <a:srgbClr val="DE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KSO_Shape">
            <a:extLst>
              <a:ext uri="{FF2B5EF4-FFF2-40B4-BE49-F238E27FC236}">
                <a16:creationId xmlns:a16="http://schemas.microsoft.com/office/drawing/2014/main" id="{475EAA07-55F0-4373-A14D-8F6AB117927A}"/>
              </a:ext>
            </a:extLst>
          </p:cNvPr>
          <p:cNvSpPr/>
          <p:nvPr/>
        </p:nvSpPr>
        <p:spPr bwMode="auto">
          <a:xfrm>
            <a:off x="1806575" y="2579941"/>
            <a:ext cx="854710" cy="843409"/>
          </a:xfrm>
          <a:custGeom>
            <a:avLst/>
            <a:gdLst>
              <a:gd name="connsiteX0" fmla="*/ 233021 w 540245"/>
              <a:gd name="connsiteY0" fmla="*/ 65472 h 533102"/>
              <a:gd name="connsiteX1" fmla="*/ 233021 w 540245"/>
              <a:gd name="connsiteY1" fmla="*/ 108720 h 533102"/>
              <a:gd name="connsiteX2" fmla="*/ 109556 w 540245"/>
              <a:gd name="connsiteY2" fmla="*/ 230938 h 533102"/>
              <a:gd name="connsiteX3" fmla="*/ 66067 w 540245"/>
              <a:gd name="connsiteY3" fmla="*/ 230938 h 533102"/>
              <a:gd name="connsiteX4" fmla="*/ 114986 w 540245"/>
              <a:gd name="connsiteY4" fmla="*/ 113912 h 533102"/>
              <a:gd name="connsiteX5" fmla="*/ 233021 w 540245"/>
              <a:gd name="connsiteY5" fmla="*/ 65472 h 533102"/>
              <a:gd name="connsiteX6" fmla="*/ 232976 w 540245"/>
              <a:gd name="connsiteY6" fmla="*/ 43243 h 533102"/>
              <a:gd name="connsiteX7" fmla="*/ 98915 w 540245"/>
              <a:gd name="connsiteY7" fmla="*/ 98248 h 533102"/>
              <a:gd name="connsiteX8" fmla="*/ 43433 w 540245"/>
              <a:gd name="connsiteY8" fmla="*/ 230881 h 533102"/>
              <a:gd name="connsiteX9" fmla="*/ 98915 w 540245"/>
              <a:gd name="connsiteY9" fmla="*/ 363513 h 533102"/>
              <a:gd name="connsiteX10" fmla="*/ 232976 w 540245"/>
              <a:gd name="connsiteY10" fmla="*/ 418471 h 533102"/>
              <a:gd name="connsiteX11" fmla="*/ 367037 w 540245"/>
              <a:gd name="connsiteY11" fmla="*/ 363513 h 533102"/>
              <a:gd name="connsiteX12" fmla="*/ 422519 w 540245"/>
              <a:gd name="connsiteY12" fmla="*/ 230881 h 533102"/>
              <a:gd name="connsiteX13" fmla="*/ 367037 w 540245"/>
              <a:gd name="connsiteY13" fmla="*/ 98248 h 533102"/>
              <a:gd name="connsiteX14" fmla="*/ 232976 w 540245"/>
              <a:gd name="connsiteY14" fmla="*/ 43243 h 533102"/>
              <a:gd name="connsiteX15" fmla="*/ 232976 w 540245"/>
              <a:gd name="connsiteY15" fmla="*/ 0 h 533102"/>
              <a:gd name="connsiteX16" fmla="*/ 397707 w 540245"/>
              <a:gd name="connsiteY16" fmla="*/ 67578 h 533102"/>
              <a:gd name="connsiteX17" fmla="*/ 465999 w 540245"/>
              <a:gd name="connsiteY17" fmla="*/ 230881 h 533102"/>
              <a:gd name="connsiteX18" fmla="*/ 413470 w 540245"/>
              <a:gd name="connsiteY18" fmla="*/ 376896 h 533102"/>
              <a:gd name="connsiteX19" fmla="*/ 540245 w 540245"/>
              <a:gd name="connsiteY19" fmla="*/ 502480 h 533102"/>
              <a:gd name="connsiteX20" fmla="*/ 509575 w 540245"/>
              <a:gd name="connsiteY20" fmla="*/ 533102 h 533102"/>
              <a:gd name="connsiteX21" fmla="*/ 382896 w 540245"/>
              <a:gd name="connsiteY21" fmla="*/ 407613 h 533102"/>
              <a:gd name="connsiteX22" fmla="*/ 232976 w 540245"/>
              <a:gd name="connsiteY22" fmla="*/ 461714 h 533102"/>
              <a:gd name="connsiteX23" fmla="*/ 68293 w 540245"/>
              <a:gd name="connsiteY23" fmla="*/ 394135 h 533102"/>
              <a:gd name="connsiteX24" fmla="*/ 0 w 540245"/>
              <a:gd name="connsiteY24" fmla="*/ 230881 h 533102"/>
              <a:gd name="connsiteX25" fmla="*/ 68293 w 540245"/>
              <a:gd name="connsiteY25" fmla="*/ 67578 h 533102"/>
              <a:gd name="connsiteX26" fmla="*/ 232976 w 540245"/>
              <a:gd name="connsiteY26" fmla="*/ 0 h 53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40245" h="533102">
                <a:moveTo>
                  <a:pt x="233021" y="65472"/>
                </a:moveTo>
                <a:lnTo>
                  <a:pt x="233021" y="108720"/>
                </a:lnTo>
                <a:cubicBezTo>
                  <a:pt x="164906" y="108720"/>
                  <a:pt x="109556" y="163542"/>
                  <a:pt x="109556" y="230938"/>
                </a:cubicBezTo>
                <a:lnTo>
                  <a:pt x="66067" y="230938"/>
                </a:lnTo>
                <a:cubicBezTo>
                  <a:pt x="66067" y="186690"/>
                  <a:pt x="83501" y="145157"/>
                  <a:pt x="114986" y="113912"/>
                </a:cubicBezTo>
                <a:cubicBezTo>
                  <a:pt x="146519" y="82666"/>
                  <a:pt x="188436" y="65472"/>
                  <a:pt x="233021" y="65472"/>
                </a:cubicBezTo>
                <a:close/>
                <a:moveTo>
                  <a:pt x="232976" y="43243"/>
                </a:moveTo>
                <a:cubicBezTo>
                  <a:pt x="182352" y="43243"/>
                  <a:pt x="134728" y="62816"/>
                  <a:pt x="98915" y="98248"/>
                </a:cubicBezTo>
                <a:cubicBezTo>
                  <a:pt x="63149" y="133680"/>
                  <a:pt x="43433" y="180780"/>
                  <a:pt x="43433" y="230881"/>
                </a:cubicBezTo>
                <a:cubicBezTo>
                  <a:pt x="43433" y="280981"/>
                  <a:pt x="63102" y="328033"/>
                  <a:pt x="98915" y="363513"/>
                </a:cubicBezTo>
                <a:cubicBezTo>
                  <a:pt x="134776" y="398945"/>
                  <a:pt x="182352" y="418471"/>
                  <a:pt x="232976" y="418471"/>
                </a:cubicBezTo>
                <a:cubicBezTo>
                  <a:pt x="283648" y="418471"/>
                  <a:pt x="331272" y="398945"/>
                  <a:pt x="367037" y="363513"/>
                </a:cubicBezTo>
                <a:cubicBezTo>
                  <a:pt x="402803" y="328081"/>
                  <a:pt x="422519" y="280981"/>
                  <a:pt x="422519" y="230881"/>
                </a:cubicBezTo>
                <a:cubicBezTo>
                  <a:pt x="422519" y="180780"/>
                  <a:pt x="402850" y="133680"/>
                  <a:pt x="367037" y="98248"/>
                </a:cubicBezTo>
                <a:cubicBezTo>
                  <a:pt x="331224" y="62768"/>
                  <a:pt x="283648" y="43243"/>
                  <a:pt x="232976" y="43243"/>
                </a:cubicBezTo>
                <a:close/>
                <a:moveTo>
                  <a:pt x="232976" y="0"/>
                </a:moveTo>
                <a:cubicBezTo>
                  <a:pt x="295220" y="0"/>
                  <a:pt x="353655" y="24002"/>
                  <a:pt x="397707" y="67578"/>
                </a:cubicBezTo>
                <a:cubicBezTo>
                  <a:pt x="441711" y="111202"/>
                  <a:pt x="465999" y="169208"/>
                  <a:pt x="465999" y="230881"/>
                </a:cubicBezTo>
                <a:cubicBezTo>
                  <a:pt x="466095" y="284172"/>
                  <a:pt x="447521" y="335844"/>
                  <a:pt x="413470" y="376896"/>
                </a:cubicBezTo>
                <a:lnTo>
                  <a:pt x="540245" y="502480"/>
                </a:lnTo>
                <a:lnTo>
                  <a:pt x="509575" y="533102"/>
                </a:lnTo>
                <a:lnTo>
                  <a:pt x="382896" y="407613"/>
                </a:lnTo>
                <a:cubicBezTo>
                  <a:pt x="340939" y="442617"/>
                  <a:pt x="288458" y="461714"/>
                  <a:pt x="232976" y="461714"/>
                </a:cubicBezTo>
                <a:cubicBezTo>
                  <a:pt x="170779" y="461714"/>
                  <a:pt x="112297" y="437711"/>
                  <a:pt x="68293" y="394135"/>
                </a:cubicBezTo>
                <a:cubicBezTo>
                  <a:pt x="24288" y="350512"/>
                  <a:pt x="0" y="292554"/>
                  <a:pt x="0" y="230881"/>
                </a:cubicBezTo>
                <a:cubicBezTo>
                  <a:pt x="0" y="169208"/>
                  <a:pt x="24288" y="111154"/>
                  <a:pt x="68293" y="67578"/>
                </a:cubicBezTo>
                <a:cubicBezTo>
                  <a:pt x="112297" y="24002"/>
                  <a:pt x="170779" y="0"/>
                  <a:pt x="2329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974465" y="2116455"/>
            <a:ext cx="1769745" cy="1769745"/>
          </a:xfrm>
          <a:prstGeom prst="ellipse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600190" y="2117090"/>
            <a:ext cx="1769745" cy="1769745"/>
          </a:xfrm>
          <a:prstGeom prst="ellipse">
            <a:avLst/>
          </a:prstGeom>
          <a:solidFill>
            <a:srgbClr val="DE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KSO_Shape"/>
          <p:cNvSpPr/>
          <p:nvPr/>
        </p:nvSpPr>
        <p:spPr bwMode="auto">
          <a:xfrm>
            <a:off x="4468812" y="2579941"/>
            <a:ext cx="781050" cy="795655"/>
          </a:xfrm>
          <a:custGeom>
            <a:avLst/>
            <a:gdLst>
              <a:gd name="T0" fmla="*/ 1088909 w 1944688"/>
              <a:gd name="T1" fmla="*/ 1478020 h 1979613"/>
              <a:gd name="T2" fmla="*/ 1105805 w 1944688"/>
              <a:gd name="T3" fmla="*/ 1615987 h 1979613"/>
              <a:gd name="T4" fmla="*/ 979564 w 1944688"/>
              <a:gd name="T5" fmla="*/ 1431925 h 1979613"/>
              <a:gd name="T6" fmla="*/ 811133 w 1944688"/>
              <a:gd name="T7" fmla="*/ 1321868 h 1979613"/>
              <a:gd name="T8" fmla="*/ 770571 w 1944688"/>
              <a:gd name="T9" fmla="*/ 1208449 h 1979613"/>
              <a:gd name="T10" fmla="*/ 827928 w 1944688"/>
              <a:gd name="T11" fmla="*/ 1109921 h 1979613"/>
              <a:gd name="T12" fmla="*/ 1112606 w 1944688"/>
              <a:gd name="T13" fmla="*/ 674053 h 1979613"/>
              <a:gd name="T14" fmla="*/ 1149350 w 1944688"/>
              <a:gd name="T15" fmla="*/ 766128 h 1979613"/>
              <a:gd name="T16" fmla="*/ 1085682 w 1944688"/>
              <a:gd name="T17" fmla="*/ 922338 h 1979613"/>
              <a:gd name="T18" fmla="*/ 916605 w 1944688"/>
              <a:gd name="T19" fmla="*/ 541568 h 1979613"/>
              <a:gd name="T20" fmla="*/ 864200 w 1944688"/>
              <a:gd name="T21" fmla="*/ 1004409 h 1979613"/>
              <a:gd name="T22" fmla="*/ 743510 w 1944688"/>
              <a:gd name="T23" fmla="*/ 1114247 h 1979613"/>
              <a:gd name="T24" fmla="*/ 749545 w 1944688"/>
              <a:gd name="T25" fmla="*/ 1320271 h 1979613"/>
              <a:gd name="T26" fmla="*/ 863882 w 1944688"/>
              <a:gd name="T27" fmla="*/ 1423442 h 1979613"/>
              <a:gd name="T28" fmla="*/ 1035388 w 1944688"/>
              <a:gd name="T29" fmla="*/ 1692004 h 1979613"/>
              <a:gd name="T30" fmla="*/ 1135434 w 1944688"/>
              <a:gd name="T31" fmla="*/ 1598357 h 1979613"/>
              <a:gd name="T32" fmla="*/ 1087158 w 1944688"/>
              <a:gd name="T33" fmla="*/ 1425029 h 1979613"/>
              <a:gd name="T34" fmla="*/ 1029672 w 1944688"/>
              <a:gd name="T35" fmla="*/ 1070121 h 1979613"/>
              <a:gd name="T36" fmla="*/ 1170370 w 1944688"/>
              <a:gd name="T37" fmla="*/ 968220 h 1979613"/>
              <a:gd name="T38" fmla="*/ 1219598 w 1944688"/>
              <a:gd name="T39" fmla="*/ 767275 h 1979613"/>
              <a:gd name="T40" fmla="*/ 1157348 w 1944688"/>
              <a:gd name="T41" fmla="*/ 597122 h 1979613"/>
              <a:gd name="T42" fmla="*/ 995370 w 1944688"/>
              <a:gd name="T43" fmla="*/ 529823 h 1979613"/>
              <a:gd name="T44" fmla="*/ 888020 w 1944688"/>
              <a:gd name="T45" fmla="*/ 312370 h 1979613"/>
              <a:gd name="T46" fmla="*/ 871505 w 1944688"/>
              <a:gd name="T47" fmla="*/ 408875 h 1979613"/>
              <a:gd name="T48" fmla="*/ 969327 w 1944688"/>
              <a:gd name="T49" fmla="*/ 472999 h 1979613"/>
              <a:gd name="T50" fmla="*/ 1059209 w 1944688"/>
              <a:gd name="T51" fmla="*/ 399351 h 1979613"/>
              <a:gd name="T52" fmla="*/ 1026813 w 1944688"/>
              <a:gd name="T53" fmla="*/ 299037 h 1979613"/>
              <a:gd name="T54" fmla="*/ 1190379 w 1944688"/>
              <a:gd name="T55" fmla="*/ 1270 h 1979613"/>
              <a:gd name="T56" fmla="*/ 1266286 w 1944688"/>
              <a:gd name="T57" fmla="*/ 52379 h 1979613"/>
              <a:gd name="T58" fmla="*/ 1285978 w 1944688"/>
              <a:gd name="T59" fmla="*/ 375543 h 1979613"/>
              <a:gd name="T60" fmla="*/ 1339335 w 1944688"/>
              <a:gd name="T61" fmla="*/ 412367 h 1979613"/>
              <a:gd name="T62" fmla="*/ 1627402 w 1944688"/>
              <a:gd name="T63" fmla="*/ 266975 h 1979613"/>
              <a:gd name="T64" fmla="*/ 1713155 w 1944688"/>
              <a:gd name="T65" fmla="*/ 299037 h 1979613"/>
              <a:gd name="T66" fmla="*/ 1944688 w 1944688"/>
              <a:gd name="T67" fmla="*/ 730768 h 1979613"/>
              <a:gd name="T68" fmla="*/ 1900224 w 1944688"/>
              <a:gd name="T69" fmla="*/ 811083 h 1979613"/>
              <a:gd name="T70" fmla="*/ 1646458 w 1944688"/>
              <a:gd name="T71" fmla="*/ 985997 h 1979613"/>
              <a:gd name="T72" fmla="*/ 1891013 w 1944688"/>
              <a:gd name="T73" fmla="*/ 1162499 h 1979613"/>
              <a:gd name="T74" fmla="*/ 1943735 w 1944688"/>
              <a:gd name="T75" fmla="*/ 1238369 h 1979613"/>
              <a:gd name="T76" fmla="*/ 1720142 w 1944688"/>
              <a:gd name="T77" fmla="*/ 1672640 h 1979613"/>
              <a:gd name="T78" fmla="*/ 1637883 w 1944688"/>
              <a:gd name="T79" fmla="*/ 1712956 h 1979613"/>
              <a:gd name="T80" fmla="*/ 1347910 w 1944688"/>
              <a:gd name="T81" fmla="*/ 1568199 h 1979613"/>
              <a:gd name="T82" fmla="*/ 1289471 w 1944688"/>
              <a:gd name="T83" fmla="*/ 1595817 h 1979613"/>
              <a:gd name="T84" fmla="*/ 1271050 w 1944688"/>
              <a:gd name="T85" fmla="*/ 1918028 h 1979613"/>
              <a:gd name="T86" fmla="*/ 1200542 w 1944688"/>
              <a:gd name="T87" fmla="*/ 1976121 h 1979613"/>
              <a:gd name="T88" fmla="*/ 710797 w 1944688"/>
              <a:gd name="T89" fmla="*/ 1960884 h 1979613"/>
              <a:gd name="T90" fmla="*/ 663474 w 1944688"/>
              <a:gd name="T91" fmla="*/ 1882156 h 1979613"/>
              <a:gd name="T92" fmla="*/ 638384 w 1944688"/>
              <a:gd name="T93" fmla="*/ 1574866 h 1979613"/>
              <a:gd name="T94" fmla="*/ 363339 w 1944688"/>
              <a:gd name="T95" fmla="*/ 1698353 h 1979613"/>
              <a:gd name="T96" fmla="*/ 271551 w 1944688"/>
              <a:gd name="T97" fmla="*/ 1705655 h 1979613"/>
              <a:gd name="T98" fmla="*/ 6987 w 1944688"/>
              <a:gd name="T99" fmla="*/ 1295510 h 1979613"/>
              <a:gd name="T100" fmla="*/ 13339 w 1944688"/>
              <a:gd name="T101" fmla="*/ 1204402 h 1979613"/>
              <a:gd name="T102" fmla="*/ 283303 w 1944688"/>
              <a:gd name="T103" fmla="*/ 1025361 h 1979613"/>
              <a:gd name="T104" fmla="*/ 288702 w 1944688"/>
              <a:gd name="T105" fmla="*/ 960601 h 1979613"/>
              <a:gd name="T106" fmla="*/ 18739 w 1944688"/>
              <a:gd name="T107" fmla="*/ 784100 h 1979613"/>
              <a:gd name="T108" fmla="*/ 3811 w 1944688"/>
              <a:gd name="T109" fmla="*/ 693944 h 1979613"/>
              <a:gd name="T110" fmla="*/ 261706 w 1944688"/>
              <a:gd name="T111" fmla="*/ 277768 h 1979613"/>
              <a:gd name="T112" fmla="*/ 353493 w 1944688"/>
              <a:gd name="T113" fmla="*/ 276181 h 1979613"/>
              <a:gd name="T114" fmla="*/ 632032 w 1944688"/>
              <a:gd name="T115" fmla="*/ 407922 h 1979613"/>
              <a:gd name="T116" fmla="*/ 663157 w 1944688"/>
              <a:gd name="T117" fmla="*/ 108250 h 1979613"/>
              <a:gd name="T118" fmla="*/ 702540 w 1944688"/>
              <a:gd name="T119" fmla="*/ 24761 h 1979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44688" h="1979613">
                <a:moveTo>
                  <a:pt x="979564" y="1431925"/>
                </a:moveTo>
                <a:lnTo>
                  <a:pt x="987534" y="1431925"/>
                </a:lnTo>
                <a:lnTo>
                  <a:pt x="995504" y="1432561"/>
                </a:lnTo>
                <a:lnTo>
                  <a:pt x="1003474" y="1433515"/>
                </a:lnTo>
                <a:lnTo>
                  <a:pt x="1011443" y="1435104"/>
                </a:lnTo>
                <a:lnTo>
                  <a:pt x="1023238" y="1437647"/>
                </a:lnTo>
                <a:lnTo>
                  <a:pt x="1029614" y="1439237"/>
                </a:lnTo>
                <a:lnTo>
                  <a:pt x="1035352" y="1441144"/>
                </a:lnTo>
                <a:lnTo>
                  <a:pt x="1041091" y="1443687"/>
                </a:lnTo>
                <a:lnTo>
                  <a:pt x="1046829" y="1445913"/>
                </a:lnTo>
                <a:lnTo>
                  <a:pt x="1052886" y="1449092"/>
                </a:lnTo>
                <a:lnTo>
                  <a:pt x="1058305" y="1452271"/>
                </a:lnTo>
                <a:lnTo>
                  <a:pt x="1063725" y="1455450"/>
                </a:lnTo>
                <a:lnTo>
                  <a:pt x="1069463" y="1459264"/>
                </a:lnTo>
                <a:lnTo>
                  <a:pt x="1074563" y="1463397"/>
                </a:lnTo>
                <a:lnTo>
                  <a:pt x="1079664" y="1467847"/>
                </a:lnTo>
                <a:lnTo>
                  <a:pt x="1084127" y="1472616"/>
                </a:lnTo>
                <a:lnTo>
                  <a:pt x="1088909" y="1478020"/>
                </a:lnTo>
                <a:lnTo>
                  <a:pt x="1093372" y="1484060"/>
                </a:lnTo>
                <a:lnTo>
                  <a:pt x="1097198" y="1489782"/>
                </a:lnTo>
                <a:lnTo>
                  <a:pt x="1101023" y="1496458"/>
                </a:lnTo>
                <a:lnTo>
                  <a:pt x="1104848" y="1503770"/>
                </a:lnTo>
                <a:lnTo>
                  <a:pt x="1107399" y="1511081"/>
                </a:lnTo>
                <a:lnTo>
                  <a:pt x="1110268" y="1519029"/>
                </a:lnTo>
                <a:lnTo>
                  <a:pt x="1112499" y="1526658"/>
                </a:lnTo>
                <a:lnTo>
                  <a:pt x="1114093" y="1535559"/>
                </a:lnTo>
                <a:lnTo>
                  <a:pt x="1115687" y="1544142"/>
                </a:lnTo>
                <a:lnTo>
                  <a:pt x="1116962" y="1553043"/>
                </a:lnTo>
                <a:lnTo>
                  <a:pt x="1117600" y="1561627"/>
                </a:lnTo>
                <a:lnTo>
                  <a:pt x="1117600" y="1570210"/>
                </a:lnTo>
                <a:lnTo>
                  <a:pt x="1117281" y="1578475"/>
                </a:lnTo>
                <a:lnTo>
                  <a:pt x="1116006" y="1586740"/>
                </a:lnTo>
                <a:lnTo>
                  <a:pt x="1114412" y="1594688"/>
                </a:lnTo>
                <a:lnTo>
                  <a:pt x="1112181" y="1601999"/>
                </a:lnTo>
                <a:lnTo>
                  <a:pt x="1109311" y="1609311"/>
                </a:lnTo>
                <a:lnTo>
                  <a:pt x="1105805" y="1615987"/>
                </a:lnTo>
                <a:lnTo>
                  <a:pt x="1102298" y="1622027"/>
                </a:lnTo>
                <a:lnTo>
                  <a:pt x="1098154" y="1628385"/>
                </a:lnTo>
                <a:lnTo>
                  <a:pt x="1093372" y="1633789"/>
                </a:lnTo>
                <a:lnTo>
                  <a:pt x="1088590" y="1638875"/>
                </a:lnTo>
                <a:lnTo>
                  <a:pt x="1083490" y="1643644"/>
                </a:lnTo>
                <a:lnTo>
                  <a:pt x="1078389" y="1648094"/>
                </a:lnTo>
                <a:lnTo>
                  <a:pt x="1072970" y="1651909"/>
                </a:lnTo>
                <a:lnTo>
                  <a:pt x="1067231" y="1655406"/>
                </a:lnTo>
                <a:lnTo>
                  <a:pt x="1061812" y="1658903"/>
                </a:lnTo>
                <a:lnTo>
                  <a:pt x="1056074" y="1662082"/>
                </a:lnTo>
                <a:lnTo>
                  <a:pt x="1044279" y="1667486"/>
                </a:lnTo>
                <a:lnTo>
                  <a:pt x="1032483" y="1672254"/>
                </a:lnTo>
                <a:lnTo>
                  <a:pt x="1020051" y="1676705"/>
                </a:lnTo>
                <a:lnTo>
                  <a:pt x="1005067" y="1680520"/>
                </a:lnTo>
                <a:lnTo>
                  <a:pt x="990084" y="1683698"/>
                </a:lnTo>
                <a:lnTo>
                  <a:pt x="975420" y="1685924"/>
                </a:lnTo>
                <a:lnTo>
                  <a:pt x="960437" y="1687513"/>
                </a:lnTo>
                <a:lnTo>
                  <a:pt x="979564" y="1431925"/>
                </a:lnTo>
                <a:close/>
                <a:moveTo>
                  <a:pt x="913172" y="1082675"/>
                </a:moveTo>
                <a:lnTo>
                  <a:pt x="935037" y="1374775"/>
                </a:lnTo>
                <a:lnTo>
                  <a:pt x="923312" y="1373508"/>
                </a:lnTo>
                <a:lnTo>
                  <a:pt x="911587" y="1371924"/>
                </a:lnTo>
                <a:lnTo>
                  <a:pt x="899545" y="1369706"/>
                </a:lnTo>
                <a:lnTo>
                  <a:pt x="887820" y="1366538"/>
                </a:lnTo>
                <a:lnTo>
                  <a:pt x="875778" y="1363053"/>
                </a:lnTo>
                <a:lnTo>
                  <a:pt x="864370" y="1358301"/>
                </a:lnTo>
                <a:lnTo>
                  <a:pt x="858349" y="1355767"/>
                </a:lnTo>
                <a:lnTo>
                  <a:pt x="852962" y="1353232"/>
                </a:lnTo>
                <a:lnTo>
                  <a:pt x="847258" y="1350064"/>
                </a:lnTo>
                <a:lnTo>
                  <a:pt x="841554" y="1346896"/>
                </a:lnTo>
                <a:lnTo>
                  <a:pt x="836484" y="1343411"/>
                </a:lnTo>
                <a:lnTo>
                  <a:pt x="831097" y="1339609"/>
                </a:lnTo>
                <a:lnTo>
                  <a:pt x="826027" y="1335491"/>
                </a:lnTo>
                <a:lnTo>
                  <a:pt x="820956" y="1331372"/>
                </a:lnTo>
                <a:lnTo>
                  <a:pt x="816203" y="1326620"/>
                </a:lnTo>
                <a:lnTo>
                  <a:pt x="811133" y="1321868"/>
                </a:lnTo>
                <a:lnTo>
                  <a:pt x="806696" y="1316482"/>
                </a:lnTo>
                <a:lnTo>
                  <a:pt x="802577" y="1311413"/>
                </a:lnTo>
                <a:lnTo>
                  <a:pt x="798140" y="1305394"/>
                </a:lnTo>
                <a:lnTo>
                  <a:pt x="794338" y="1299691"/>
                </a:lnTo>
                <a:lnTo>
                  <a:pt x="790535" y="1293355"/>
                </a:lnTo>
                <a:lnTo>
                  <a:pt x="787366" y="1287019"/>
                </a:lnTo>
                <a:lnTo>
                  <a:pt x="784197" y="1280365"/>
                </a:lnTo>
                <a:lnTo>
                  <a:pt x="781028" y="1273396"/>
                </a:lnTo>
                <a:lnTo>
                  <a:pt x="778176" y="1266426"/>
                </a:lnTo>
                <a:lnTo>
                  <a:pt x="775958" y="1259456"/>
                </a:lnTo>
                <a:lnTo>
                  <a:pt x="774057" y="1251852"/>
                </a:lnTo>
                <a:lnTo>
                  <a:pt x="772472" y="1244566"/>
                </a:lnTo>
                <a:lnTo>
                  <a:pt x="771205" y="1236962"/>
                </a:lnTo>
                <a:lnTo>
                  <a:pt x="770571" y="1230943"/>
                </a:lnTo>
                <a:lnTo>
                  <a:pt x="770571" y="1228408"/>
                </a:lnTo>
                <a:lnTo>
                  <a:pt x="769937" y="1224290"/>
                </a:lnTo>
                <a:lnTo>
                  <a:pt x="769937" y="1216370"/>
                </a:lnTo>
                <a:lnTo>
                  <a:pt x="770571" y="1208449"/>
                </a:lnTo>
                <a:lnTo>
                  <a:pt x="771205" y="1201163"/>
                </a:lnTo>
                <a:lnTo>
                  <a:pt x="772472" y="1193559"/>
                </a:lnTo>
                <a:lnTo>
                  <a:pt x="773740" y="1186589"/>
                </a:lnTo>
                <a:lnTo>
                  <a:pt x="775641" y="1179936"/>
                </a:lnTo>
                <a:lnTo>
                  <a:pt x="777542" y="1173283"/>
                </a:lnTo>
                <a:lnTo>
                  <a:pt x="779761" y="1166947"/>
                </a:lnTo>
                <a:lnTo>
                  <a:pt x="782296" y="1160928"/>
                </a:lnTo>
                <a:lnTo>
                  <a:pt x="785465" y="1154908"/>
                </a:lnTo>
                <a:lnTo>
                  <a:pt x="788317" y="1149522"/>
                </a:lnTo>
                <a:lnTo>
                  <a:pt x="792119" y="1144137"/>
                </a:lnTo>
                <a:lnTo>
                  <a:pt x="795922" y="1139068"/>
                </a:lnTo>
                <a:lnTo>
                  <a:pt x="799725" y="1134315"/>
                </a:lnTo>
                <a:lnTo>
                  <a:pt x="804161" y="1129563"/>
                </a:lnTo>
                <a:lnTo>
                  <a:pt x="808281" y="1124811"/>
                </a:lnTo>
                <a:lnTo>
                  <a:pt x="813034" y="1121009"/>
                </a:lnTo>
                <a:lnTo>
                  <a:pt x="818104" y="1116891"/>
                </a:lnTo>
                <a:lnTo>
                  <a:pt x="822858" y="1113406"/>
                </a:lnTo>
                <a:lnTo>
                  <a:pt x="827928" y="1109921"/>
                </a:lnTo>
                <a:lnTo>
                  <a:pt x="833315" y="1106753"/>
                </a:lnTo>
                <a:lnTo>
                  <a:pt x="844089" y="1101367"/>
                </a:lnTo>
                <a:lnTo>
                  <a:pt x="854864" y="1096298"/>
                </a:lnTo>
                <a:lnTo>
                  <a:pt x="866272" y="1092496"/>
                </a:lnTo>
                <a:lnTo>
                  <a:pt x="877680" y="1089011"/>
                </a:lnTo>
                <a:lnTo>
                  <a:pt x="889405" y="1086160"/>
                </a:lnTo>
                <a:lnTo>
                  <a:pt x="901130" y="1084259"/>
                </a:lnTo>
                <a:lnTo>
                  <a:pt x="913172" y="1082675"/>
                </a:lnTo>
                <a:close/>
                <a:moveTo>
                  <a:pt x="1039752" y="628650"/>
                </a:moveTo>
                <a:lnTo>
                  <a:pt x="1050839" y="632778"/>
                </a:lnTo>
                <a:lnTo>
                  <a:pt x="1061292" y="637858"/>
                </a:lnTo>
                <a:lnTo>
                  <a:pt x="1072695" y="643890"/>
                </a:lnTo>
                <a:lnTo>
                  <a:pt x="1083148" y="650240"/>
                </a:lnTo>
                <a:lnTo>
                  <a:pt x="1093601" y="657225"/>
                </a:lnTo>
                <a:lnTo>
                  <a:pt x="1098986" y="661035"/>
                </a:lnTo>
                <a:lnTo>
                  <a:pt x="1103420" y="665163"/>
                </a:lnTo>
                <a:lnTo>
                  <a:pt x="1108172" y="669290"/>
                </a:lnTo>
                <a:lnTo>
                  <a:pt x="1112606" y="674053"/>
                </a:lnTo>
                <a:lnTo>
                  <a:pt x="1116724" y="678498"/>
                </a:lnTo>
                <a:lnTo>
                  <a:pt x="1121159" y="682943"/>
                </a:lnTo>
                <a:lnTo>
                  <a:pt x="1124960" y="687705"/>
                </a:lnTo>
                <a:lnTo>
                  <a:pt x="1128444" y="692785"/>
                </a:lnTo>
                <a:lnTo>
                  <a:pt x="1131612" y="697865"/>
                </a:lnTo>
                <a:lnTo>
                  <a:pt x="1134779" y="703580"/>
                </a:lnTo>
                <a:lnTo>
                  <a:pt x="1137630" y="708660"/>
                </a:lnTo>
                <a:lnTo>
                  <a:pt x="1139847" y="714058"/>
                </a:lnTo>
                <a:lnTo>
                  <a:pt x="1141748" y="719455"/>
                </a:lnTo>
                <a:lnTo>
                  <a:pt x="1143332" y="724853"/>
                </a:lnTo>
                <a:lnTo>
                  <a:pt x="1144915" y="730885"/>
                </a:lnTo>
                <a:lnTo>
                  <a:pt x="1146499" y="736600"/>
                </a:lnTo>
                <a:lnTo>
                  <a:pt x="1147449" y="742950"/>
                </a:lnTo>
                <a:lnTo>
                  <a:pt x="1148083" y="749300"/>
                </a:lnTo>
                <a:lnTo>
                  <a:pt x="1148716" y="755968"/>
                </a:lnTo>
                <a:lnTo>
                  <a:pt x="1148716" y="759143"/>
                </a:lnTo>
                <a:lnTo>
                  <a:pt x="1149350" y="763270"/>
                </a:lnTo>
                <a:lnTo>
                  <a:pt x="1149350" y="766128"/>
                </a:lnTo>
                <a:lnTo>
                  <a:pt x="1149350" y="767715"/>
                </a:lnTo>
                <a:lnTo>
                  <a:pt x="1149350" y="770890"/>
                </a:lnTo>
                <a:lnTo>
                  <a:pt x="1149350" y="778193"/>
                </a:lnTo>
                <a:lnTo>
                  <a:pt x="1148400" y="793115"/>
                </a:lnTo>
                <a:lnTo>
                  <a:pt x="1146816" y="807721"/>
                </a:lnTo>
                <a:lnTo>
                  <a:pt x="1145866" y="814706"/>
                </a:lnTo>
                <a:lnTo>
                  <a:pt x="1144282" y="821691"/>
                </a:lnTo>
                <a:lnTo>
                  <a:pt x="1142698" y="828358"/>
                </a:lnTo>
                <a:lnTo>
                  <a:pt x="1140798" y="835026"/>
                </a:lnTo>
                <a:lnTo>
                  <a:pt x="1136363" y="848043"/>
                </a:lnTo>
                <a:lnTo>
                  <a:pt x="1131295" y="860426"/>
                </a:lnTo>
                <a:lnTo>
                  <a:pt x="1128444" y="866458"/>
                </a:lnTo>
                <a:lnTo>
                  <a:pt x="1125277" y="872173"/>
                </a:lnTo>
                <a:lnTo>
                  <a:pt x="1118625" y="883603"/>
                </a:lnTo>
                <a:lnTo>
                  <a:pt x="1111339" y="894081"/>
                </a:lnTo>
                <a:lnTo>
                  <a:pt x="1103420" y="904558"/>
                </a:lnTo>
                <a:lnTo>
                  <a:pt x="1094868" y="913766"/>
                </a:lnTo>
                <a:lnTo>
                  <a:pt x="1085682" y="922338"/>
                </a:lnTo>
                <a:lnTo>
                  <a:pt x="1076179" y="930593"/>
                </a:lnTo>
                <a:lnTo>
                  <a:pt x="1066360" y="938213"/>
                </a:lnTo>
                <a:lnTo>
                  <a:pt x="1060025" y="942341"/>
                </a:lnTo>
                <a:lnTo>
                  <a:pt x="1054006" y="946786"/>
                </a:lnTo>
                <a:lnTo>
                  <a:pt x="1047671" y="950596"/>
                </a:lnTo>
                <a:lnTo>
                  <a:pt x="1041019" y="954088"/>
                </a:lnTo>
                <a:lnTo>
                  <a:pt x="1027716" y="960756"/>
                </a:lnTo>
                <a:lnTo>
                  <a:pt x="1014412" y="966788"/>
                </a:lnTo>
                <a:lnTo>
                  <a:pt x="1039752" y="628650"/>
                </a:lnTo>
                <a:close/>
                <a:moveTo>
                  <a:pt x="953447" y="529505"/>
                </a:moveTo>
                <a:lnTo>
                  <a:pt x="947094" y="530140"/>
                </a:lnTo>
                <a:lnTo>
                  <a:pt x="941060" y="531410"/>
                </a:lnTo>
                <a:lnTo>
                  <a:pt x="935026" y="532997"/>
                </a:lnTo>
                <a:lnTo>
                  <a:pt x="929309" y="535220"/>
                </a:lnTo>
                <a:lnTo>
                  <a:pt x="928038" y="535220"/>
                </a:lnTo>
                <a:lnTo>
                  <a:pt x="928038" y="535537"/>
                </a:lnTo>
                <a:lnTo>
                  <a:pt x="922004" y="538394"/>
                </a:lnTo>
                <a:lnTo>
                  <a:pt x="916605" y="541568"/>
                </a:lnTo>
                <a:lnTo>
                  <a:pt x="911523" y="545060"/>
                </a:lnTo>
                <a:lnTo>
                  <a:pt x="906441" y="548870"/>
                </a:lnTo>
                <a:lnTo>
                  <a:pt x="901677" y="553314"/>
                </a:lnTo>
                <a:lnTo>
                  <a:pt x="897866" y="557441"/>
                </a:lnTo>
                <a:lnTo>
                  <a:pt x="894055" y="562520"/>
                </a:lnTo>
                <a:lnTo>
                  <a:pt x="890561" y="567917"/>
                </a:lnTo>
                <a:lnTo>
                  <a:pt x="887385" y="573313"/>
                </a:lnTo>
                <a:lnTo>
                  <a:pt x="884527" y="579027"/>
                </a:lnTo>
                <a:lnTo>
                  <a:pt x="882303" y="585059"/>
                </a:lnTo>
                <a:lnTo>
                  <a:pt x="880715" y="590773"/>
                </a:lnTo>
                <a:lnTo>
                  <a:pt x="879127" y="597122"/>
                </a:lnTo>
                <a:lnTo>
                  <a:pt x="878174" y="603789"/>
                </a:lnTo>
                <a:lnTo>
                  <a:pt x="877857" y="610455"/>
                </a:lnTo>
                <a:lnTo>
                  <a:pt x="878174" y="617121"/>
                </a:lnTo>
                <a:lnTo>
                  <a:pt x="906124" y="992029"/>
                </a:lnTo>
                <a:lnTo>
                  <a:pt x="891831" y="995521"/>
                </a:lnTo>
                <a:lnTo>
                  <a:pt x="877539" y="999965"/>
                </a:lnTo>
                <a:lnTo>
                  <a:pt x="864200" y="1004409"/>
                </a:lnTo>
                <a:lnTo>
                  <a:pt x="851178" y="1010123"/>
                </a:lnTo>
                <a:lnTo>
                  <a:pt x="838156" y="1015838"/>
                </a:lnTo>
                <a:lnTo>
                  <a:pt x="831487" y="1019329"/>
                </a:lnTo>
                <a:lnTo>
                  <a:pt x="825452" y="1022821"/>
                </a:lnTo>
                <a:lnTo>
                  <a:pt x="818783" y="1026948"/>
                </a:lnTo>
                <a:lnTo>
                  <a:pt x="812430" y="1031075"/>
                </a:lnTo>
                <a:lnTo>
                  <a:pt x="806078" y="1035519"/>
                </a:lnTo>
                <a:lnTo>
                  <a:pt x="799726" y="1040599"/>
                </a:lnTo>
                <a:lnTo>
                  <a:pt x="793692" y="1045678"/>
                </a:lnTo>
                <a:lnTo>
                  <a:pt x="787340" y="1051074"/>
                </a:lnTo>
                <a:lnTo>
                  <a:pt x="780988" y="1057106"/>
                </a:lnTo>
                <a:lnTo>
                  <a:pt x="775271" y="1063772"/>
                </a:lnTo>
                <a:lnTo>
                  <a:pt x="769236" y="1070756"/>
                </a:lnTo>
                <a:lnTo>
                  <a:pt x="763837" y="1078058"/>
                </a:lnTo>
                <a:lnTo>
                  <a:pt x="757803" y="1086311"/>
                </a:lnTo>
                <a:lnTo>
                  <a:pt x="752721" y="1095200"/>
                </a:lnTo>
                <a:lnTo>
                  <a:pt x="747639" y="1104406"/>
                </a:lnTo>
                <a:lnTo>
                  <a:pt x="743510" y="1114247"/>
                </a:lnTo>
                <a:lnTo>
                  <a:pt x="739064" y="1124723"/>
                </a:lnTo>
                <a:lnTo>
                  <a:pt x="735253" y="1136151"/>
                </a:lnTo>
                <a:lnTo>
                  <a:pt x="732077" y="1147896"/>
                </a:lnTo>
                <a:lnTo>
                  <a:pt x="729218" y="1159959"/>
                </a:lnTo>
                <a:lnTo>
                  <a:pt x="727313" y="1172340"/>
                </a:lnTo>
                <a:lnTo>
                  <a:pt x="726042" y="1185038"/>
                </a:lnTo>
                <a:lnTo>
                  <a:pt x="725407" y="1197736"/>
                </a:lnTo>
                <a:lnTo>
                  <a:pt x="725089" y="1210751"/>
                </a:lnTo>
                <a:lnTo>
                  <a:pt x="725089" y="1223132"/>
                </a:lnTo>
                <a:lnTo>
                  <a:pt x="725407" y="1229481"/>
                </a:lnTo>
                <a:lnTo>
                  <a:pt x="725725" y="1236782"/>
                </a:lnTo>
                <a:lnTo>
                  <a:pt x="727630" y="1251385"/>
                </a:lnTo>
                <a:lnTo>
                  <a:pt x="730171" y="1263765"/>
                </a:lnTo>
                <a:lnTo>
                  <a:pt x="733347" y="1276146"/>
                </a:lnTo>
                <a:lnTo>
                  <a:pt x="736841" y="1287891"/>
                </a:lnTo>
                <a:lnTo>
                  <a:pt x="740652" y="1299002"/>
                </a:lnTo>
                <a:lnTo>
                  <a:pt x="745098" y="1310113"/>
                </a:lnTo>
                <a:lnTo>
                  <a:pt x="749545" y="1320271"/>
                </a:lnTo>
                <a:lnTo>
                  <a:pt x="754309" y="1330112"/>
                </a:lnTo>
                <a:lnTo>
                  <a:pt x="760026" y="1339636"/>
                </a:lnTo>
                <a:lnTo>
                  <a:pt x="765425" y="1348524"/>
                </a:lnTo>
                <a:lnTo>
                  <a:pt x="771142" y="1356778"/>
                </a:lnTo>
                <a:lnTo>
                  <a:pt x="777176" y="1364079"/>
                </a:lnTo>
                <a:lnTo>
                  <a:pt x="783529" y="1371698"/>
                </a:lnTo>
                <a:lnTo>
                  <a:pt x="789563" y="1378364"/>
                </a:lnTo>
                <a:lnTo>
                  <a:pt x="796233" y="1384396"/>
                </a:lnTo>
                <a:lnTo>
                  <a:pt x="802902" y="1390110"/>
                </a:lnTo>
                <a:lnTo>
                  <a:pt x="809572" y="1395189"/>
                </a:lnTo>
                <a:lnTo>
                  <a:pt x="816242" y="1400268"/>
                </a:lnTo>
                <a:lnTo>
                  <a:pt x="822911" y="1404395"/>
                </a:lnTo>
                <a:lnTo>
                  <a:pt x="829581" y="1408522"/>
                </a:lnTo>
                <a:lnTo>
                  <a:pt x="836251" y="1412014"/>
                </a:lnTo>
                <a:lnTo>
                  <a:pt x="843238" y="1415506"/>
                </a:lnTo>
                <a:lnTo>
                  <a:pt x="849908" y="1418363"/>
                </a:lnTo>
                <a:lnTo>
                  <a:pt x="856577" y="1420903"/>
                </a:lnTo>
                <a:lnTo>
                  <a:pt x="863882" y="1423442"/>
                </a:lnTo>
                <a:lnTo>
                  <a:pt x="870552" y="1425347"/>
                </a:lnTo>
                <a:lnTo>
                  <a:pt x="877222" y="1427252"/>
                </a:lnTo>
                <a:lnTo>
                  <a:pt x="884209" y="1428839"/>
                </a:lnTo>
                <a:lnTo>
                  <a:pt x="897548" y="1431061"/>
                </a:lnTo>
                <a:lnTo>
                  <a:pt x="910888" y="1432648"/>
                </a:lnTo>
                <a:lnTo>
                  <a:pt x="925180" y="1433601"/>
                </a:lnTo>
                <a:lnTo>
                  <a:pt x="939472" y="1433601"/>
                </a:lnTo>
                <a:lnTo>
                  <a:pt x="958528" y="1687877"/>
                </a:lnTo>
                <a:lnTo>
                  <a:pt x="956305" y="1687877"/>
                </a:lnTo>
                <a:lnTo>
                  <a:pt x="956623" y="1698353"/>
                </a:lnTo>
                <a:lnTo>
                  <a:pt x="959481" y="1698671"/>
                </a:lnTo>
                <a:lnTo>
                  <a:pt x="959799" y="1703115"/>
                </a:lnTo>
                <a:lnTo>
                  <a:pt x="960116" y="1698671"/>
                </a:lnTo>
                <a:lnTo>
                  <a:pt x="975996" y="1698671"/>
                </a:lnTo>
                <a:lnTo>
                  <a:pt x="991559" y="1698353"/>
                </a:lnTo>
                <a:lnTo>
                  <a:pt x="1007122" y="1697083"/>
                </a:lnTo>
                <a:lnTo>
                  <a:pt x="1023002" y="1694861"/>
                </a:lnTo>
                <a:lnTo>
                  <a:pt x="1035388" y="1692004"/>
                </a:lnTo>
                <a:lnTo>
                  <a:pt x="1048410" y="1688830"/>
                </a:lnTo>
                <a:lnTo>
                  <a:pt x="1054762" y="1686608"/>
                </a:lnTo>
                <a:lnTo>
                  <a:pt x="1060797" y="1684385"/>
                </a:lnTo>
                <a:lnTo>
                  <a:pt x="1067149" y="1681528"/>
                </a:lnTo>
                <a:lnTo>
                  <a:pt x="1073501" y="1678671"/>
                </a:lnTo>
                <a:lnTo>
                  <a:pt x="1079853" y="1675179"/>
                </a:lnTo>
                <a:lnTo>
                  <a:pt x="1085570" y="1671370"/>
                </a:lnTo>
                <a:lnTo>
                  <a:pt x="1091922" y="1667243"/>
                </a:lnTo>
                <a:lnTo>
                  <a:pt x="1097639" y="1662799"/>
                </a:lnTo>
                <a:lnTo>
                  <a:pt x="1103673" y="1657085"/>
                </a:lnTo>
                <a:lnTo>
                  <a:pt x="1109072" y="1651371"/>
                </a:lnTo>
                <a:lnTo>
                  <a:pt x="1114472" y="1644704"/>
                </a:lnTo>
                <a:lnTo>
                  <a:pt x="1120189" y="1637086"/>
                </a:lnTo>
                <a:lnTo>
                  <a:pt x="1124953" y="1628514"/>
                </a:lnTo>
                <a:lnTo>
                  <a:pt x="1129082" y="1619308"/>
                </a:lnTo>
                <a:lnTo>
                  <a:pt x="1132575" y="1609467"/>
                </a:lnTo>
                <a:lnTo>
                  <a:pt x="1134163" y="1604071"/>
                </a:lnTo>
                <a:lnTo>
                  <a:pt x="1135434" y="1598357"/>
                </a:lnTo>
                <a:lnTo>
                  <a:pt x="1136704" y="1592643"/>
                </a:lnTo>
                <a:lnTo>
                  <a:pt x="1137657" y="1586611"/>
                </a:lnTo>
                <a:lnTo>
                  <a:pt x="1138927" y="1574866"/>
                </a:lnTo>
                <a:lnTo>
                  <a:pt x="1139245" y="1562802"/>
                </a:lnTo>
                <a:lnTo>
                  <a:pt x="1138927" y="1551057"/>
                </a:lnTo>
                <a:lnTo>
                  <a:pt x="1137974" y="1539311"/>
                </a:lnTo>
                <a:lnTo>
                  <a:pt x="1136704" y="1527566"/>
                </a:lnTo>
                <a:lnTo>
                  <a:pt x="1134481" y="1516137"/>
                </a:lnTo>
                <a:lnTo>
                  <a:pt x="1131940" y="1504709"/>
                </a:lnTo>
                <a:lnTo>
                  <a:pt x="1128764" y="1493916"/>
                </a:lnTo>
                <a:lnTo>
                  <a:pt x="1125270" y="1482805"/>
                </a:lnTo>
                <a:lnTo>
                  <a:pt x="1120824" y="1472647"/>
                </a:lnTo>
                <a:lnTo>
                  <a:pt x="1115742" y="1463441"/>
                </a:lnTo>
                <a:lnTo>
                  <a:pt x="1110660" y="1454235"/>
                </a:lnTo>
                <a:lnTo>
                  <a:pt x="1105261" y="1445981"/>
                </a:lnTo>
                <a:lnTo>
                  <a:pt x="1099227" y="1438362"/>
                </a:lnTo>
                <a:lnTo>
                  <a:pt x="1093510" y="1431061"/>
                </a:lnTo>
                <a:lnTo>
                  <a:pt x="1087158" y="1425029"/>
                </a:lnTo>
                <a:lnTo>
                  <a:pt x="1080806" y="1418998"/>
                </a:lnTo>
                <a:lnTo>
                  <a:pt x="1074771" y="1413919"/>
                </a:lnTo>
                <a:lnTo>
                  <a:pt x="1068102" y="1409157"/>
                </a:lnTo>
                <a:lnTo>
                  <a:pt x="1061750" y="1404395"/>
                </a:lnTo>
                <a:lnTo>
                  <a:pt x="1055080" y="1400586"/>
                </a:lnTo>
                <a:lnTo>
                  <a:pt x="1048410" y="1397094"/>
                </a:lnTo>
                <a:lnTo>
                  <a:pt x="1041740" y="1393602"/>
                </a:lnTo>
                <a:lnTo>
                  <a:pt x="1035071" y="1390745"/>
                </a:lnTo>
                <a:lnTo>
                  <a:pt x="1028401" y="1388205"/>
                </a:lnTo>
                <a:lnTo>
                  <a:pt x="1021731" y="1385666"/>
                </a:lnTo>
                <a:lnTo>
                  <a:pt x="1015062" y="1383761"/>
                </a:lnTo>
                <a:lnTo>
                  <a:pt x="1007122" y="1381539"/>
                </a:lnTo>
                <a:lnTo>
                  <a:pt x="999499" y="1379952"/>
                </a:lnTo>
                <a:lnTo>
                  <a:pt x="991877" y="1378364"/>
                </a:lnTo>
                <a:lnTo>
                  <a:pt x="983937" y="1377095"/>
                </a:lnTo>
                <a:lnTo>
                  <a:pt x="1006804" y="1075201"/>
                </a:lnTo>
                <a:lnTo>
                  <a:pt x="1018238" y="1072661"/>
                </a:lnTo>
                <a:lnTo>
                  <a:pt x="1029672" y="1070121"/>
                </a:lnTo>
                <a:lnTo>
                  <a:pt x="1040788" y="1066947"/>
                </a:lnTo>
                <a:lnTo>
                  <a:pt x="1051904" y="1062820"/>
                </a:lnTo>
                <a:lnTo>
                  <a:pt x="1063338" y="1058376"/>
                </a:lnTo>
                <a:lnTo>
                  <a:pt x="1074771" y="1053297"/>
                </a:lnTo>
                <a:lnTo>
                  <a:pt x="1085570" y="1047265"/>
                </a:lnTo>
                <a:lnTo>
                  <a:pt x="1096686" y="1040916"/>
                </a:lnTo>
                <a:lnTo>
                  <a:pt x="1103356" y="1036789"/>
                </a:lnTo>
                <a:lnTo>
                  <a:pt x="1109390" y="1032027"/>
                </a:lnTo>
                <a:lnTo>
                  <a:pt x="1116060" y="1027266"/>
                </a:lnTo>
                <a:lnTo>
                  <a:pt x="1122412" y="1022187"/>
                </a:lnTo>
                <a:lnTo>
                  <a:pt x="1128764" y="1016790"/>
                </a:lnTo>
                <a:lnTo>
                  <a:pt x="1135116" y="1010758"/>
                </a:lnTo>
                <a:lnTo>
                  <a:pt x="1141150" y="1005044"/>
                </a:lnTo>
                <a:lnTo>
                  <a:pt x="1147185" y="998378"/>
                </a:lnTo>
                <a:lnTo>
                  <a:pt x="1152902" y="991394"/>
                </a:lnTo>
                <a:lnTo>
                  <a:pt x="1158936" y="984093"/>
                </a:lnTo>
                <a:lnTo>
                  <a:pt x="1164336" y="976474"/>
                </a:lnTo>
                <a:lnTo>
                  <a:pt x="1170370" y="968220"/>
                </a:lnTo>
                <a:lnTo>
                  <a:pt x="1175452" y="959966"/>
                </a:lnTo>
                <a:lnTo>
                  <a:pt x="1180533" y="950760"/>
                </a:lnTo>
                <a:lnTo>
                  <a:pt x="1185615" y="941554"/>
                </a:lnTo>
                <a:lnTo>
                  <a:pt x="1190379" y="931714"/>
                </a:lnTo>
                <a:lnTo>
                  <a:pt x="1194508" y="921555"/>
                </a:lnTo>
                <a:lnTo>
                  <a:pt x="1198954" y="910444"/>
                </a:lnTo>
                <a:lnTo>
                  <a:pt x="1202766" y="899651"/>
                </a:lnTo>
                <a:lnTo>
                  <a:pt x="1206259" y="887906"/>
                </a:lnTo>
                <a:lnTo>
                  <a:pt x="1209435" y="876160"/>
                </a:lnTo>
                <a:lnTo>
                  <a:pt x="1212294" y="863779"/>
                </a:lnTo>
                <a:lnTo>
                  <a:pt x="1214517" y="851399"/>
                </a:lnTo>
                <a:lnTo>
                  <a:pt x="1216422" y="838701"/>
                </a:lnTo>
                <a:lnTo>
                  <a:pt x="1217693" y="826003"/>
                </a:lnTo>
                <a:lnTo>
                  <a:pt x="1218963" y="812988"/>
                </a:lnTo>
                <a:lnTo>
                  <a:pt x="1219598" y="799972"/>
                </a:lnTo>
                <a:lnTo>
                  <a:pt x="1219916" y="787274"/>
                </a:lnTo>
                <a:lnTo>
                  <a:pt x="1219916" y="774259"/>
                </a:lnTo>
                <a:lnTo>
                  <a:pt x="1219598" y="767275"/>
                </a:lnTo>
                <a:lnTo>
                  <a:pt x="1219598" y="763783"/>
                </a:lnTo>
                <a:lnTo>
                  <a:pt x="1219281" y="760926"/>
                </a:lnTo>
                <a:lnTo>
                  <a:pt x="1219281" y="754894"/>
                </a:lnTo>
                <a:lnTo>
                  <a:pt x="1218328" y="747910"/>
                </a:lnTo>
                <a:lnTo>
                  <a:pt x="1218010" y="740927"/>
                </a:lnTo>
                <a:lnTo>
                  <a:pt x="1217058" y="734260"/>
                </a:lnTo>
                <a:lnTo>
                  <a:pt x="1214834" y="720292"/>
                </a:lnTo>
                <a:lnTo>
                  <a:pt x="1212294" y="706325"/>
                </a:lnTo>
                <a:lnTo>
                  <a:pt x="1208800" y="692674"/>
                </a:lnTo>
                <a:lnTo>
                  <a:pt x="1204671" y="679341"/>
                </a:lnTo>
                <a:lnTo>
                  <a:pt x="1199907" y="666643"/>
                </a:lnTo>
                <a:lnTo>
                  <a:pt x="1194826" y="654263"/>
                </a:lnTo>
                <a:lnTo>
                  <a:pt x="1189426" y="642835"/>
                </a:lnTo>
                <a:lnTo>
                  <a:pt x="1183709" y="632359"/>
                </a:lnTo>
                <a:lnTo>
                  <a:pt x="1177357" y="622201"/>
                </a:lnTo>
                <a:lnTo>
                  <a:pt x="1170688" y="613312"/>
                </a:lnTo>
                <a:lnTo>
                  <a:pt x="1164018" y="605058"/>
                </a:lnTo>
                <a:lnTo>
                  <a:pt x="1157348" y="597122"/>
                </a:lnTo>
                <a:lnTo>
                  <a:pt x="1150361" y="590138"/>
                </a:lnTo>
                <a:lnTo>
                  <a:pt x="1143691" y="583789"/>
                </a:lnTo>
                <a:lnTo>
                  <a:pt x="1136704" y="578075"/>
                </a:lnTo>
                <a:lnTo>
                  <a:pt x="1129399" y="572996"/>
                </a:lnTo>
                <a:lnTo>
                  <a:pt x="1122412" y="567917"/>
                </a:lnTo>
                <a:lnTo>
                  <a:pt x="1115742" y="563472"/>
                </a:lnTo>
                <a:lnTo>
                  <a:pt x="1108755" y="559663"/>
                </a:lnTo>
                <a:lnTo>
                  <a:pt x="1101768" y="555536"/>
                </a:lnTo>
                <a:lnTo>
                  <a:pt x="1094463" y="552044"/>
                </a:lnTo>
                <a:lnTo>
                  <a:pt x="1088111" y="549505"/>
                </a:lnTo>
                <a:lnTo>
                  <a:pt x="1080806" y="546330"/>
                </a:lnTo>
                <a:lnTo>
                  <a:pt x="1073818" y="543791"/>
                </a:lnTo>
                <a:lnTo>
                  <a:pt x="1060162" y="539664"/>
                </a:lnTo>
                <a:lnTo>
                  <a:pt x="1046504" y="536172"/>
                </a:lnTo>
                <a:lnTo>
                  <a:pt x="1033165" y="533315"/>
                </a:lnTo>
                <a:lnTo>
                  <a:pt x="1019508" y="531093"/>
                </a:lnTo>
                <a:lnTo>
                  <a:pt x="1007122" y="530140"/>
                </a:lnTo>
                <a:lnTo>
                  <a:pt x="995370" y="529823"/>
                </a:lnTo>
                <a:lnTo>
                  <a:pt x="983301" y="529823"/>
                </a:lnTo>
                <a:lnTo>
                  <a:pt x="971550" y="530140"/>
                </a:lnTo>
                <a:lnTo>
                  <a:pt x="967104" y="529823"/>
                </a:lnTo>
                <a:lnTo>
                  <a:pt x="962657" y="529505"/>
                </a:lnTo>
                <a:lnTo>
                  <a:pt x="953447" y="529505"/>
                </a:lnTo>
                <a:close/>
                <a:moveTo>
                  <a:pt x="958846" y="276181"/>
                </a:moveTo>
                <a:lnTo>
                  <a:pt x="953764" y="276816"/>
                </a:lnTo>
                <a:lnTo>
                  <a:pt x="949318" y="277451"/>
                </a:lnTo>
                <a:lnTo>
                  <a:pt x="944236" y="278403"/>
                </a:lnTo>
                <a:lnTo>
                  <a:pt x="939472" y="279356"/>
                </a:lnTo>
                <a:lnTo>
                  <a:pt x="934708" y="280625"/>
                </a:lnTo>
                <a:lnTo>
                  <a:pt x="930262" y="282213"/>
                </a:lnTo>
                <a:lnTo>
                  <a:pt x="925815" y="284117"/>
                </a:lnTo>
                <a:lnTo>
                  <a:pt x="916922" y="288562"/>
                </a:lnTo>
                <a:lnTo>
                  <a:pt x="908982" y="293006"/>
                </a:lnTo>
                <a:lnTo>
                  <a:pt x="901360" y="299037"/>
                </a:lnTo>
                <a:lnTo>
                  <a:pt x="894372" y="305386"/>
                </a:lnTo>
                <a:lnTo>
                  <a:pt x="888020" y="312370"/>
                </a:lnTo>
                <a:lnTo>
                  <a:pt x="882621" y="319672"/>
                </a:lnTo>
                <a:lnTo>
                  <a:pt x="877539" y="327925"/>
                </a:lnTo>
                <a:lnTo>
                  <a:pt x="873093" y="336496"/>
                </a:lnTo>
                <a:lnTo>
                  <a:pt x="871505" y="340941"/>
                </a:lnTo>
                <a:lnTo>
                  <a:pt x="869917" y="345702"/>
                </a:lnTo>
                <a:lnTo>
                  <a:pt x="868964" y="350464"/>
                </a:lnTo>
                <a:lnTo>
                  <a:pt x="867694" y="354908"/>
                </a:lnTo>
                <a:lnTo>
                  <a:pt x="866741" y="359670"/>
                </a:lnTo>
                <a:lnTo>
                  <a:pt x="866106" y="364749"/>
                </a:lnTo>
                <a:lnTo>
                  <a:pt x="865788" y="369511"/>
                </a:lnTo>
                <a:lnTo>
                  <a:pt x="865788" y="374590"/>
                </a:lnTo>
                <a:lnTo>
                  <a:pt x="865788" y="379669"/>
                </a:lnTo>
                <a:lnTo>
                  <a:pt x="866106" y="384749"/>
                </a:lnTo>
                <a:lnTo>
                  <a:pt x="866741" y="389828"/>
                </a:lnTo>
                <a:lnTo>
                  <a:pt x="867694" y="394590"/>
                </a:lnTo>
                <a:lnTo>
                  <a:pt x="868964" y="399351"/>
                </a:lnTo>
                <a:lnTo>
                  <a:pt x="869917" y="404113"/>
                </a:lnTo>
                <a:lnTo>
                  <a:pt x="871505" y="408875"/>
                </a:lnTo>
                <a:lnTo>
                  <a:pt x="873093" y="413002"/>
                </a:lnTo>
                <a:lnTo>
                  <a:pt x="877539" y="421573"/>
                </a:lnTo>
                <a:lnTo>
                  <a:pt x="882621" y="429826"/>
                </a:lnTo>
                <a:lnTo>
                  <a:pt x="888020" y="437445"/>
                </a:lnTo>
                <a:lnTo>
                  <a:pt x="894372" y="444429"/>
                </a:lnTo>
                <a:lnTo>
                  <a:pt x="901360" y="450778"/>
                </a:lnTo>
                <a:lnTo>
                  <a:pt x="908982" y="456492"/>
                </a:lnTo>
                <a:lnTo>
                  <a:pt x="916922" y="461254"/>
                </a:lnTo>
                <a:lnTo>
                  <a:pt x="925815" y="465381"/>
                </a:lnTo>
                <a:lnTo>
                  <a:pt x="930262" y="466968"/>
                </a:lnTo>
                <a:lnTo>
                  <a:pt x="934708" y="468555"/>
                </a:lnTo>
                <a:lnTo>
                  <a:pt x="939472" y="470142"/>
                </a:lnTo>
                <a:lnTo>
                  <a:pt x="944236" y="471095"/>
                </a:lnTo>
                <a:lnTo>
                  <a:pt x="949318" y="472047"/>
                </a:lnTo>
                <a:lnTo>
                  <a:pt x="953764" y="472682"/>
                </a:lnTo>
                <a:lnTo>
                  <a:pt x="958846" y="472999"/>
                </a:lnTo>
                <a:lnTo>
                  <a:pt x="964245" y="473317"/>
                </a:lnTo>
                <a:lnTo>
                  <a:pt x="969327" y="472999"/>
                </a:lnTo>
                <a:lnTo>
                  <a:pt x="974408" y="472682"/>
                </a:lnTo>
                <a:lnTo>
                  <a:pt x="978855" y="472047"/>
                </a:lnTo>
                <a:lnTo>
                  <a:pt x="983937" y="471095"/>
                </a:lnTo>
                <a:lnTo>
                  <a:pt x="988701" y="470142"/>
                </a:lnTo>
                <a:lnTo>
                  <a:pt x="993465" y="468555"/>
                </a:lnTo>
                <a:lnTo>
                  <a:pt x="997911" y="466968"/>
                </a:lnTo>
                <a:lnTo>
                  <a:pt x="1002358" y="465381"/>
                </a:lnTo>
                <a:lnTo>
                  <a:pt x="1011250" y="461254"/>
                </a:lnTo>
                <a:lnTo>
                  <a:pt x="1018873" y="456492"/>
                </a:lnTo>
                <a:lnTo>
                  <a:pt x="1026813" y="450778"/>
                </a:lnTo>
                <a:lnTo>
                  <a:pt x="1033800" y="444429"/>
                </a:lnTo>
                <a:lnTo>
                  <a:pt x="1040152" y="437445"/>
                </a:lnTo>
                <a:lnTo>
                  <a:pt x="1045552" y="429826"/>
                </a:lnTo>
                <a:lnTo>
                  <a:pt x="1050633" y="421573"/>
                </a:lnTo>
                <a:lnTo>
                  <a:pt x="1055080" y="413002"/>
                </a:lnTo>
                <a:lnTo>
                  <a:pt x="1056668" y="408875"/>
                </a:lnTo>
                <a:lnTo>
                  <a:pt x="1058256" y="404113"/>
                </a:lnTo>
                <a:lnTo>
                  <a:pt x="1059209" y="399351"/>
                </a:lnTo>
                <a:lnTo>
                  <a:pt x="1060479" y="394590"/>
                </a:lnTo>
                <a:lnTo>
                  <a:pt x="1061432" y="389828"/>
                </a:lnTo>
                <a:lnTo>
                  <a:pt x="1062067" y="384749"/>
                </a:lnTo>
                <a:lnTo>
                  <a:pt x="1062385" y="379669"/>
                </a:lnTo>
                <a:lnTo>
                  <a:pt x="1062385" y="374590"/>
                </a:lnTo>
                <a:lnTo>
                  <a:pt x="1062385" y="369511"/>
                </a:lnTo>
                <a:lnTo>
                  <a:pt x="1062067" y="364749"/>
                </a:lnTo>
                <a:lnTo>
                  <a:pt x="1061432" y="359670"/>
                </a:lnTo>
                <a:lnTo>
                  <a:pt x="1060479" y="354908"/>
                </a:lnTo>
                <a:lnTo>
                  <a:pt x="1059209" y="350464"/>
                </a:lnTo>
                <a:lnTo>
                  <a:pt x="1058256" y="345702"/>
                </a:lnTo>
                <a:lnTo>
                  <a:pt x="1056668" y="340941"/>
                </a:lnTo>
                <a:lnTo>
                  <a:pt x="1055080" y="336496"/>
                </a:lnTo>
                <a:lnTo>
                  <a:pt x="1050633" y="327925"/>
                </a:lnTo>
                <a:lnTo>
                  <a:pt x="1045552" y="319672"/>
                </a:lnTo>
                <a:lnTo>
                  <a:pt x="1040152" y="312370"/>
                </a:lnTo>
                <a:lnTo>
                  <a:pt x="1033800" y="305386"/>
                </a:lnTo>
                <a:lnTo>
                  <a:pt x="1026813" y="299037"/>
                </a:lnTo>
                <a:lnTo>
                  <a:pt x="1018873" y="293006"/>
                </a:lnTo>
                <a:lnTo>
                  <a:pt x="1011250" y="288562"/>
                </a:lnTo>
                <a:lnTo>
                  <a:pt x="1002358" y="284117"/>
                </a:lnTo>
                <a:lnTo>
                  <a:pt x="997911" y="282213"/>
                </a:lnTo>
                <a:lnTo>
                  <a:pt x="993465" y="280625"/>
                </a:lnTo>
                <a:lnTo>
                  <a:pt x="988701" y="279356"/>
                </a:lnTo>
                <a:lnTo>
                  <a:pt x="983937" y="278403"/>
                </a:lnTo>
                <a:lnTo>
                  <a:pt x="978855" y="277451"/>
                </a:lnTo>
                <a:lnTo>
                  <a:pt x="974408" y="276816"/>
                </a:lnTo>
                <a:lnTo>
                  <a:pt x="969327" y="276181"/>
                </a:lnTo>
                <a:lnTo>
                  <a:pt x="964245" y="276181"/>
                </a:lnTo>
                <a:lnTo>
                  <a:pt x="958846" y="276181"/>
                </a:lnTo>
                <a:close/>
                <a:moveTo>
                  <a:pt x="765743" y="0"/>
                </a:moveTo>
                <a:lnTo>
                  <a:pt x="771142" y="0"/>
                </a:lnTo>
                <a:lnTo>
                  <a:pt x="1173864" y="0"/>
                </a:lnTo>
                <a:lnTo>
                  <a:pt x="1179263" y="0"/>
                </a:lnTo>
                <a:lnTo>
                  <a:pt x="1184662" y="635"/>
                </a:lnTo>
                <a:lnTo>
                  <a:pt x="1190379" y="1270"/>
                </a:lnTo>
                <a:lnTo>
                  <a:pt x="1195461" y="2222"/>
                </a:lnTo>
                <a:lnTo>
                  <a:pt x="1200542" y="3810"/>
                </a:lnTo>
                <a:lnTo>
                  <a:pt x="1205624" y="4762"/>
                </a:lnTo>
                <a:lnTo>
                  <a:pt x="1210706" y="6667"/>
                </a:lnTo>
                <a:lnTo>
                  <a:pt x="1215787" y="8889"/>
                </a:lnTo>
                <a:lnTo>
                  <a:pt x="1220551" y="10794"/>
                </a:lnTo>
                <a:lnTo>
                  <a:pt x="1224998" y="13016"/>
                </a:lnTo>
                <a:lnTo>
                  <a:pt x="1229444" y="15873"/>
                </a:lnTo>
                <a:lnTo>
                  <a:pt x="1234208" y="18412"/>
                </a:lnTo>
                <a:lnTo>
                  <a:pt x="1238337" y="21587"/>
                </a:lnTo>
                <a:lnTo>
                  <a:pt x="1242466" y="24761"/>
                </a:lnTo>
                <a:lnTo>
                  <a:pt x="1246277" y="28253"/>
                </a:lnTo>
                <a:lnTo>
                  <a:pt x="1250088" y="31745"/>
                </a:lnTo>
                <a:lnTo>
                  <a:pt x="1253900" y="35872"/>
                </a:lnTo>
                <a:lnTo>
                  <a:pt x="1256758" y="39681"/>
                </a:lnTo>
                <a:lnTo>
                  <a:pt x="1260570" y="43491"/>
                </a:lnTo>
                <a:lnTo>
                  <a:pt x="1263110" y="47935"/>
                </a:lnTo>
                <a:lnTo>
                  <a:pt x="1266286" y="52379"/>
                </a:lnTo>
                <a:lnTo>
                  <a:pt x="1268510" y="56824"/>
                </a:lnTo>
                <a:lnTo>
                  <a:pt x="1271050" y="61585"/>
                </a:lnTo>
                <a:lnTo>
                  <a:pt x="1273274" y="66347"/>
                </a:lnTo>
                <a:lnTo>
                  <a:pt x="1275179" y="71109"/>
                </a:lnTo>
                <a:lnTo>
                  <a:pt x="1276767" y="76188"/>
                </a:lnTo>
                <a:lnTo>
                  <a:pt x="1278355" y="81267"/>
                </a:lnTo>
                <a:lnTo>
                  <a:pt x="1279626" y="86664"/>
                </a:lnTo>
                <a:lnTo>
                  <a:pt x="1280261" y="91743"/>
                </a:lnTo>
                <a:lnTo>
                  <a:pt x="1281214" y="97140"/>
                </a:lnTo>
                <a:lnTo>
                  <a:pt x="1281531" y="102854"/>
                </a:lnTo>
                <a:lnTo>
                  <a:pt x="1281849" y="108250"/>
                </a:lnTo>
                <a:lnTo>
                  <a:pt x="1281849" y="345702"/>
                </a:lnTo>
                <a:lnTo>
                  <a:pt x="1281849" y="351099"/>
                </a:lnTo>
                <a:lnTo>
                  <a:pt x="1282484" y="356496"/>
                </a:lnTo>
                <a:lnTo>
                  <a:pt x="1282802" y="361575"/>
                </a:lnTo>
                <a:lnTo>
                  <a:pt x="1284072" y="366337"/>
                </a:lnTo>
                <a:lnTo>
                  <a:pt x="1284707" y="371098"/>
                </a:lnTo>
                <a:lnTo>
                  <a:pt x="1285978" y="375543"/>
                </a:lnTo>
                <a:lnTo>
                  <a:pt x="1287566" y="379669"/>
                </a:lnTo>
                <a:lnTo>
                  <a:pt x="1289471" y="383796"/>
                </a:lnTo>
                <a:lnTo>
                  <a:pt x="1291059" y="387288"/>
                </a:lnTo>
                <a:lnTo>
                  <a:pt x="1293283" y="390780"/>
                </a:lnTo>
                <a:lnTo>
                  <a:pt x="1295188" y="393955"/>
                </a:lnTo>
                <a:lnTo>
                  <a:pt x="1298047" y="396812"/>
                </a:lnTo>
                <a:lnTo>
                  <a:pt x="1300270" y="399669"/>
                </a:lnTo>
                <a:lnTo>
                  <a:pt x="1303446" y="402208"/>
                </a:lnTo>
                <a:lnTo>
                  <a:pt x="1306304" y="404430"/>
                </a:lnTo>
                <a:lnTo>
                  <a:pt x="1309480" y="406335"/>
                </a:lnTo>
                <a:lnTo>
                  <a:pt x="1312656" y="407922"/>
                </a:lnTo>
                <a:lnTo>
                  <a:pt x="1316150" y="409510"/>
                </a:lnTo>
                <a:lnTo>
                  <a:pt x="1319644" y="410779"/>
                </a:lnTo>
                <a:lnTo>
                  <a:pt x="1323137" y="411414"/>
                </a:lnTo>
                <a:lnTo>
                  <a:pt x="1326949" y="412367"/>
                </a:lnTo>
                <a:lnTo>
                  <a:pt x="1331078" y="412684"/>
                </a:lnTo>
                <a:lnTo>
                  <a:pt x="1335206" y="412684"/>
                </a:lnTo>
                <a:lnTo>
                  <a:pt x="1339335" y="412367"/>
                </a:lnTo>
                <a:lnTo>
                  <a:pt x="1343464" y="411732"/>
                </a:lnTo>
                <a:lnTo>
                  <a:pt x="1347910" y="411097"/>
                </a:lnTo>
                <a:lnTo>
                  <a:pt x="1352039" y="409827"/>
                </a:lnTo>
                <a:lnTo>
                  <a:pt x="1356803" y="408875"/>
                </a:lnTo>
                <a:lnTo>
                  <a:pt x="1361568" y="406653"/>
                </a:lnTo>
                <a:lnTo>
                  <a:pt x="1366332" y="404748"/>
                </a:lnTo>
                <a:lnTo>
                  <a:pt x="1371096" y="402526"/>
                </a:lnTo>
                <a:lnTo>
                  <a:pt x="1375542" y="399986"/>
                </a:lnTo>
                <a:lnTo>
                  <a:pt x="1581349" y="281260"/>
                </a:lnTo>
                <a:lnTo>
                  <a:pt x="1586113" y="278721"/>
                </a:lnTo>
                <a:lnTo>
                  <a:pt x="1591195" y="276181"/>
                </a:lnTo>
                <a:lnTo>
                  <a:pt x="1596277" y="273959"/>
                </a:lnTo>
                <a:lnTo>
                  <a:pt x="1601358" y="272372"/>
                </a:lnTo>
                <a:lnTo>
                  <a:pt x="1606440" y="270784"/>
                </a:lnTo>
                <a:lnTo>
                  <a:pt x="1611522" y="269197"/>
                </a:lnTo>
                <a:lnTo>
                  <a:pt x="1617238" y="268562"/>
                </a:lnTo>
                <a:lnTo>
                  <a:pt x="1622320" y="267610"/>
                </a:lnTo>
                <a:lnTo>
                  <a:pt x="1627402" y="266975"/>
                </a:lnTo>
                <a:lnTo>
                  <a:pt x="1632801" y="266975"/>
                </a:lnTo>
                <a:lnTo>
                  <a:pt x="1637883" y="266975"/>
                </a:lnTo>
                <a:lnTo>
                  <a:pt x="1642964" y="266975"/>
                </a:lnTo>
                <a:lnTo>
                  <a:pt x="1648364" y="267610"/>
                </a:lnTo>
                <a:lnTo>
                  <a:pt x="1653445" y="268562"/>
                </a:lnTo>
                <a:lnTo>
                  <a:pt x="1658527" y="269197"/>
                </a:lnTo>
                <a:lnTo>
                  <a:pt x="1663609" y="270467"/>
                </a:lnTo>
                <a:lnTo>
                  <a:pt x="1668373" y="272054"/>
                </a:lnTo>
                <a:lnTo>
                  <a:pt x="1673454" y="273641"/>
                </a:lnTo>
                <a:lnTo>
                  <a:pt x="1678218" y="275546"/>
                </a:lnTo>
                <a:lnTo>
                  <a:pt x="1682982" y="277768"/>
                </a:lnTo>
                <a:lnTo>
                  <a:pt x="1687746" y="280308"/>
                </a:lnTo>
                <a:lnTo>
                  <a:pt x="1692193" y="282530"/>
                </a:lnTo>
                <a:lnTo>
                  <a:pt x="1696640" y="285704"/>
                </a:lnTo>
                <a:lnTo>
                  <a:pt x="1701086" y="288562"/>
                </a:lnTo>
                <a:lnTo>
                  <a:pt x="1705215" y="292053"/>
                </a:lnTo>
                <a:lnTo>
                  <a:pt x="1709344" y="295545"/>
                </a:lnTo>
                <a:lnTo>
                  <a:pt x="1713155" y="299037"/>
                </a:lnTo>
                <a:lnTo>
                  <a:pt x="1716648" y="302847"/>
                </a:lnTo>
                <a:lnTo>
                  <a:pt x="1720142" y="307291"/>
                </a:lnTo>
                <a:lnTo>
                  <a:pt x="1723318" y="311418"/>
                </a:lnTo>
                <a:lnTo>
                  <a:pt x="1726494" y="315862"/>
                </a:lnTo>
                <a:lnTo>
                  <a:pt x="1729670" y="320624"/>
                </a:lnTo>
                <a:lnTo>
                  <a:pt x="1930713" y="668866"/>
                </a:lnTo>
                <a:lnTo>
                  <a:pt x="1933254" y="673945"/>
                </a:lnTo>
                <a:lnTo>
                  <a:pt x="1935795" y="678707"/>
                </a:lnTo>
                <a:lnTo>
                  <a:pt x="1937701" y="683786"/>
                </a:lnTo>
                <a:lnTo>
                  <a:pt x="1939606" y="688865"/>
                </a:lnTo>
                <a:lnTo>
                  <a:pt x="1941194" y="693944"/>
                </a:lnTo>
                <a:lnTo>
                  <a:pt x="1942465" y="699341"/>
                </a:lnTo>
                <a:lnTo>
                  <a:pt x="1943735" y="704420"/>
                </a:lnTo>
                <a:lnTo>
                  <a:pt x="1944370" y="709499"/>
                </a:lnTo>
                <a:lnTo>
                  <a:pt x="1944688" y="715213"/>
                </a:lnTo>
                <a:lnTo>
                  <a:pt x="1944688" y="720292"/>
                </a:lnTo>
                <a:lnTo>
                  <a:pt x="1944688" y="725372"/>
                </a:lnTo>
                <a:lnTo>
                  <a:pt x="1944688" y="730768"/>
                </a:lnTo>
                <a:lnTo>
                  <a:pt x="1944370" y="735847"/>
                </a:lnTo>
                <a:lnTo>
                  <a:pt x="1943735" y="740927"/>
                </a:lnTo>
                <a:lnTo>
                  <a:pt x="1942465" y="746006"/>
                </a:lnTo>
                <a:lnTo>
                  <a:pt x="1941194" y="751085"/>
                </a:lnTo>
                <a:lnTo>
                  <a:pt x="1939606" y="756164"/>
                </a:lnTo>
                <a:lnTo>
                  <a:pt x="1938018" y="760926"/>
                </a:lnTo>
                <a:lnTo>
                  <a:pt x="1936113" y="766005"/>
                </a:lnTo>
                <a:lnTo>
                  <a:pt x="1933890" y="770767"/>
                </a:lnTo>
                <a:lnTo>
                  <a:pt x="1931349" y="775529"/>
                </a:lnTo>
                <a:lnTo>
                  <a:pt x="1929125" y="779655"/>
                </a:lnTo>
                <a:lnTo>
                  <a:pt x="1925949" y="784100"/>
                </a:lnTo>
                <a:lnTo>
                  <a:pt x="1923091" y="788226"/>
                </a:lnTo>
                <a:lnTo>
                  <a:pt x="1919597" y="792671"/>
                </a:lnTo>
                <a:lnTo>
                  <a:pt x="1916104" y="796480"/>
                </a:lnTo>
                <a:lnTo>
                  <a:pt x="1912610" y="800607"/>
                </a:lnTo>
                <a:lnTo>
                  <a:pt x="1908799" y="804099"/>
                </a:lnTo>
                <a:lnTo>
                  <a:pt x="1904352" y="807591"/>
                </a:lnTo>
                <a:lnTo>
                  <a:pt x="1900224" y="811083"/>
                </a:lnTo>
                <a:lnTo>
                  <a:pt x="1895777" y="813940"/>
                </a:lnTo>
                <a:lnTo>
                  <a:pt x="1891013" y="816797"/>
                </a:lnTo>
                <a:lnTo>
                  <a:pt x="1684888" y="935523"/>
                </a:lnTo>
                <a:lnTo>
                  <a:pt x="1680124" y="938380"/>
                </a:lnTo>
                <a:lnTo>
                  <a:pt x="1675995" y="941554"/>
                </a:lnTo>
                <a:lnTo>
                  <a:pt x="1671866" y="944094"/>
                </a:lnTo>
                <a:lnTo>
                  <a:pt x="1668055" y="947269"/>
                </a:lnTo>
                <a:lnTo>
                  <a:pt x="1664562" y="950760"/>
                </a:lnTo>
                <a:lnTo>
                  <a:pt x="1661385" y="953935"/>
                </a:lnTo>
                <a:lnTo>
                  <a:pt x="1658527" y="957427"/>
                </a:lnTo>
                <a:lnTo>
                  <a:pt x="1655986" y="960601"/>
                </a:lnTo>
                <a:lnTo>
                  <a:pt x="1654080" y="964093"/>
                </a:lnTo>
                <a:lnTo>
                  <a:pt x="1651857" y="967585"/>
                </a:lnTo>
                <a:lnTo>
                  <a:pt x="1649952" y="971395"/>
                </a:lnTo>
                <a:lnTo>
                  <a:pt x="1648681" y="975204"/>
                </a:lnTo>
                <a:lnTo>
                  <a:pt x="1647728" y="978696"/>
                </a:lnTo>
                <a:lnTo>
                  <a:pt x="1646776" y="982188"/>
                </a:lnTo>
                <a:lnTo>
                  <a:pt x="1646458" y="985997"/>
                </a:lnTo>
                <a:lnTo>
                  <a:pt x="1646458" y="989807"/>
                </a:lnTo>
                <a:lnTo>
                  <a:pt x="1646458" y="993616"/>
                </a:lnTo>
                <a:lnTo>
                  <a:pt x="1646776" y="997108"/>
                </a:lnTo>
                <a:lnTo>
                  <a:pt x="1647728" y="1000600"/>
                </a:lnTo>
                <a:lnTo>
                  <a:pt x="1648681" y="1004409"/>
                </a:lnTo>
                <a:lnTo>
                  <a:pt x="1649952" y="1008219"/>
                </a:lnTo>
                <a:lnTo>
                  <a:pt x="1651857" y="1011711"/>
                </a:lnTo>
                <a:lnTo>
                  <a:pt x="1654080" y="1015203"/>
                </a:lnTo>
                <a:lnTo>
                  <a:pt x="1656304" y="1018695"/>
                </a:lnTo>
                <a:lnTo>
                  <a:pt x="1658527" y="1022187"/>
                </a:lnTo>
                <a:lnTo>
                  <a:pt x="1661385" y="1025361"/>
                </a:lnTo>
                <a:lnTo>
                  <a:pt x="1664562" y="1028853"/>
                </a:lnTo>
                <a:lnTo>
                  <a:pt x="1668055" y="1032027"/>
                </a:lnTo>
                <a:lnTo>
                  <a:pt x="1671866" y="1035202"/>
                </a:lnTo>
                <a:lnTo>
                  <a:pt x="1675995" y="1038376"/>
                </a:lnTo>
                <a:lnTo>
                  <a:pt x="1680442" y="1040916"/>
                </a:lnTo>
                <a:lnTo>
                  <a:pt x="1684888" y="1043773"/>
                </a:lnTo>
                <a:lnTo>
                  <a:pt x="1891013" y="1162499"/>
                </a:lnTo>
                <a:lnTo>
                  <a:pt x="1895777" y="1165674"/>
                </a:lnTo>
                <a:lnTo>
                  <a:pt x="1900224" y="1168848"/>
                </a:lnTo>
                <a:lnTo>
                  <a:pt x="1904352" y="1171705"/>
                </a:lnTo>
                <a:lnTo>
                  <a:pt x="1908799" y="1175514"/>
                </a:lnTo>
                <a:lnTo>
                  <a:pt x="1912610" y="1179006"/>
                </a:lnTo>
                <a:lnTo>
                  <a:pt x="1916104" y="1182816"/>
                </a:lnTo>
                <a:lnTo>
                  <a:pt x="1919597" y="1186625"/>
                </a:lnTo>
                <a:lnTo>
                  <a:pt x="1923091" y="1191069"/>
                </a:lnTo>
                <a:lnTo>
                  <a:pt x="1925949" y="1195196"/>
                </a:lnTo>
                <a:lnTo>
                  <a:pt x="1929125" y="1199641"/>
                </a:lnTo>
                <a:lnTo>
                  <a:pt x="1931349" y="1204402"/>
                </a:lnTo>
                <a:lnTo>
                  <a:pt x="1933890" y="1209164"/>
                </a:lnTo>
                <a:lnTo>
                  <a:pt x="1936113" y="1213608"/>
                </a:lnTo>
                <a:lnTo>
                  <a:pt x="1938018" y="1218370"/>
                </a:lnTo>
                <a:lnTo>
                  <a:pt x="1939606" y="1223449"/>
                </a:lnTo>
                <a:lnTo>
                  <a:pt x="1941194" y="1228211"/>
                </a:lnTo>
                <a:lnTo>
                  <a:pt x="1942465" y="1233290"/>
                </a:lnTo>
                <a:lnTo>
                  <a:pt x="1943735" y="1238369"/>
                </a:lnTo>
                <a:lnTo>
                  <a:pt x="1944370" y="1243449"/>
                </a:lnTo>
                <a:lnTo>
                  <a:pt x="1944688" y="1249163"/>
                </a:lnTo>
                <a:lnTo>
                  <a:pt x="1944688" y="1254242"/>
                </a:lnTo>
                <a:lnTo>
                  <a:pt x="1944688" y="1259321"/>
                </a:lnTo>
                <a:lnTo>
                  <a:pt x="1944688" y="1264718"/>
                </a:lnTo>
                <a:lnTo>
                  <a:pt x="1944370" y="1269797"/>
                </a:lnTo>
                <a:lnTo>
                  <a:pt x="1943735" y="1274876"/>
                </a:lnTo>
                <a:lnTo>
                  <a:pt x="1942465" y="1280273"/>
                </a:lnTo>
                <a:lnTo>
                  <a:pt x="1941194" y="1285352"/>
                </a:lnTo>
                <a:lnTo>
                  <a:pt x="1939606" y="1290431"/>
                </a:lnTo>
                <a:lnTo>
                  <a:pt x="1937701" y="1295510"/>
                </a:lnTo>
                <a:lnTo>
                  <a:pt x="1935795" y="1300589"/>
                </a:lnTo>
                <a:lnTo>
                  <a:pt x="1933254" y="1305351"/>
                </a:lnTo>
                <a:lnTo>
                  <a:pt x="1930713" y="1310430"/>
                </a:lnTo>
                <a:lnTo>
                  <a:pt x="1729670" y="1658672"/>
                </a:lnTo>
                <a:lnTo>
                  <a:pt x="1726494" y="1663434"/>
                </a:lnTo>
                <a:lnTo>
                  <a:pt x="1723318" y="1668196"/>
                </a:lnTo>
                <a:lnTo>
                  <a:pt x="1720142" y="1672640"/>
                </a:lnTo>
                <a:lnTo>
                  <a:pt x="1716648" y="1676449"/>
                </a:lnTo>
                <a:lnTo>
                  <a:pt x="1713155" y="1680259"/>
                </a:lnTo>
                <a:lnTo>
                  <a:pt x="1709344" y="1684385"/>
                </a:lnTo>
                <a:lnTo>
                  <a:pt x="1705215" y="1687243"/>
                </a:lnTo>
                <a:lnTo>
                  <a:pt x="1701086" y="1691052"/>
                </a:lnTo>
                <a:lnTo>
                  <a:pt x="1696640" y="1693909"/>
                </a:lnTo>
                <a:lnTo>
                  <a:pt x="1692193" y="1696766"/>
                </a:lnTo>
                <a:lnTo>
                  <a:pt x="1687746" y="1699623"/>
                </a:lnTo>
                <a:lnTo>
                  <a:pt x="1682982" y="1701845"/>
                </a:lnTo>
                <a:lnTo>
                  <a:pt x="1678218" y="1703750"/>
                </a:lnTo>
                <a:lnTo>
                  <a:pt x="1673454" y="1705655"/>
                </a:lnTo>
                <a:lnTo>
                  <a:pt x="1668373" y="1707242"/>
                </a:lnTo>
                <a:lnTo>
                  <a:pt x="1663609" y="1708829"/>
                </a:lnTo>
                <a:lnTo>
                  <a:pt x="1658527" y="1710099"/>
                </a:lnTo>
                <a:lnTo>
                  <a:pt x="1653445" y="1711369"/>
                </a:lnTo>
                <a:lnTo>
                  <a:pt x="1648364" y="1712004"/>
                </a:lnTo>
                <a:lnTo>
                  <a:pt x="1642964" y="1712321"/>
                </a:lnTo>
                <a:lnTo>
                  <a:pt x="1637883" y="1712956"/>
                </a:lnTo>
                <a:lnTo>
                  <a:pt x="1632801" y="1712956"/>
                </a:lnTo>
                <a:lnTo>
                  <a:pt x="1627402" y="1712321"/>
                </a:lnTo>
                <a:lnTo>
                  <a:pt x="1622320" y="1712004"/>
                </a:lnTo>
                <a:lnTo>
                  <a:pt x="1617238" y="1711369"/>
                </a:lnTo>
                <a:lnTo>
                  <a:pt x="1611522" y="1710099"/>
                </a:lnTo>
                <a:lnTo>
                  <a:pt x="1606440" y="1708829"/>
                </a:lnTo>
                <a:lnTo>
                  <a:pt x="1601358" y="1707242"/>
                </a:lnTo>
                <a:lnTo>
                  <a:pt x="1596277" y="1705337"/>
                </a:lnTo>
                <a:lnTo>
                  <a:pt x="1591195" y="1703432"/>
                </a:lnTo>
                <a:lnTo>
                  <a:pt x="1586113" y="1701210"/>
                </a:lnTo>
                <a:lnTo>
                  <a:pt x="1581349" y="1698353"/>
                </a:lnTo>
                <a:lnTo>
                  <a:pt x="1375542" y="1579627"/>
                </a:lnTo>
                <a:lnTo>
                  <a:pt x="1371096" y="1576770"/>
                </a:lnTo>
                <a:lnTo>
                  <a:pt x="1366332" y="1574548"/>
                </a:lnTo>
                <a:lnTo>
                  <a:pt x="1361568" y="1572643"/>
                </a:lnTo>
                <a:lnTo>
                  <a:pt x="1356803" y="1571056"/>
                </a:lnTo>
                <a:lnTo>
                  <a:pt x="1352039" y="1569469"/>
                </a:lnTo>
                <a:lnTo>
                  <a:pt x="1347910" y="1568199"/>
                </a:lnTo>
                <a:lnTo>
                  <a:pt x="1343464" y="1567564"/>
                </a:lnTo>
                <a:lnTo>
                  <a:pt x="1339335" y="1567247"/>
                </a:lnTo>
                <a:lnTo>
                  <a:pt x="1335206" y="1566612"/>
                </a:lnTo>
                <a:lnTo>
                  <a:pt x="1331078" y="1566612"/>
                </a:lnTo>
                <a:lnTo>
                  <a:pt x="1326949" y="1567247"/>
                </a:lnTo>
                <a:lnTo>
                  <a:pt x="1323137" y="1567882"/>
                </a:lnTo>
                <a:lnTo>
                  <a:pt x="1319644" y="1568517"/>
                </a:lnTo>
                <a:lnTo>
                  <a:pt x="1316150" y="1569786"/>
                </a:lnTo>
                <a:lnTo>
                  <a:pt x="1312656" y="1571374"/>
                </a:lnTo>
                <a:lnTo>
                  <a:pt x="1309480" y="1572961"/>
                </a:lnTo>
                <a:lnTo>
                  <a:pt x="1306304" y="1574866"/>
                </a:lnTo>
                <a:lnTo>
                  <a:pt x="1303446" y="1577405"/>
                </a:lnTo>
                <a:lnTo>
                  <a:pt x="1300270" y="1579627"/>
                </a:lnTo>
                <a:lnTo>
                  <a:pt x="1298047" y="1582484"/>
                </a:lnTo>
                <a:lnTo>
                  <a:pt x="1295188" y="1585659"/>
                </a:lnTo>
                <a:lnTo>
                  <a:pt x="1293283" y="1588516"/>
                </a:lnTo>
                <a:lnTo>
                  <a:pt x="1291059" y="1592325"/>
                </a:lnTo>
                <a:lnTo>
                  <a:pt x="1289471" y="1595817"/>
                </a:lnTo>
                <a:lnTo>
                  <a:pt x="1287566" y="1599944"/>
                </a:lnTo>
                <a:lnTo>
                  <a:pt x="1285978" y="1604071"/>
                </a:lnTo>
                <a:lnTo>
                  <a:pt x="1284707" y="1608198"/>
                </a:lnTo>
                <a:lnTo>
                  <a:pt x="1284072" y="1612959"/>
                </a:lnTo>
                <a:lnTo>
                  <a:pt x="1282802" y="1618039"/>
                </a:lnTo>
                <a:lnTo>
                  <a:pt x="1282484" y="1622800"/>
                </a:lnTo>
                <a:lnTo>
                  <a:pt x="1281849" y="1628197"/>
                </a:lnTo>
                <a:lnTo>
                  <a:pt x="1281849" y="1633594"/>
                </a:lnTo>
                <a:lnTo>
                  <a:pt x="1281849" y="1871046"/>
                </a:lnTo>
                <a:lnTo>
                  <a:pt x="1281531" y="1877077"/>
                </a:lnTo>
                <a:lnTo>
                  <a:pt x="1281214" y="1882156"/>
                </a:lnTo>
                <a:lnTo>
                  <a:pt x="1280261" y="1887553"/>
                </a:lnTo>
                <a:lnTo>
                  <a:pt x="1279626" y="1892950"/>
                </a:lnTo>
                <a:lnTo>
                  <a:pt x="1278355" y="1898029"/>
                </a:lnTo>
                <a:lnTo>
                  <a:pt x="1276767" y="1903108"/>
                </a:lnTo>
                <a:lnTo>
                  <a:pt x="1275179" y="1908187"/>
                </a:lnTo>
                <a:lnTo>
                  <a:pt x="1273274" y="1913266"/>
                </a:lnTo>
                <a:lnTo>
                  <a:pt x="1271050" y="1918028"/>
                </a:lnTo>
                <a:lnTo>
                  <a:pt x="1268510" y="1922790"/>
                </a:lnTo>
                <a:lnTo>
                  <a:pt x="1266286" y="1927234"/>
                </a:lnTo>
                <a:lnTo>
                  <a:pt x="1263110" y="1931361"/>
                </a:lnTo>
                <a:lnTo>
                  <a:pt x="1260570" y="1935805"/>
                </a:lnTo>
                <a:lnTo>
                  <a:pt x="1256758" y="1939932"/>
                </a:lnTo>
                <a:lnTo>
                  <a:pt x="1253900" y="1944059"/>
                </a:lnTo>
                <a:lnTo>
                  <a:pt x="1250088" y="1947551"/>
                </a:lnTo>
                <a:lnTo>
                  <a:pt x="1246277" y="1951360"/>
                </a:lnTo>
                <a:lnTo>
                  <a:pt x="1242466" y="1954535"/>
                </a:lnTo>
                <a:lnTo>
                  <a:pt x="1238337" y="1958027"/>
                </a:lnTo>
                <a:lnTo>
                  <a:pt x="1234208" y="1960884"/>
                </a:lnTo>
                <a:lnTo>
                  <a:pt x="1229444" y="1963423"/>
                </a:lnTo>
                <a:lnTo>
                  <a:pt x="1224998" y="1966280"/>
                </a:lnTo>
                <a:lnTo>
                  <a:pt x="1220551" y="1968502"/>
                </a:lnTo>
                <a:lnTo>
                  <a:pt x="1215787" y="1971042"/>
                </a:lnTo>
                <a:lnTo>
                  <a:pt x="1210706" y="1972947"/>
                </a:lnTo>
                <a:lnTo>
                  <a:pt x="1205624" y="1974534"/>
                </a:lnTo>
                <a:lnTo>
                  <a:pt x="1200542" y="1976121"/>
                </a:lnTo>
                <a:lnTo>
                  <a:pt x="1195461" y="1977391"/>
                </a:lnTo>
                <a:lnTo>
                  <a:pt x="1190379" y="1978026"/>
                </a:lnTo>
                <a:lnTo>
                  <a:pt x="1184662" y="1978978"/>
                </a:lnTo>
                <a:lnTo>
                  <a:pt x="1179263" y="1979296"/>
                </a:lnTo>
                <a:lnTo>
                  <a:pt x="1173864" y="1979613"/>
                </a:lnTo>
                <a:lnTo>
                  <a:pt x="771142" y="1979613"/>
                </a:lnTo>
                <a:lnTo>
                  <a:pt x="765743" y="1979296"/>
                </a:lnTo>
                <a:lnTo>
                  <a:pt x="760344" y="1978978"/>
                </a:lnTo>
                <a:lnTo>
                  <a:pt x="754944" y="1978026"/>
                </a:lnTo>
                <a:lnTo>
                  <a:pt x="749545" y="1977391"/>
                </a:lnTo>
                <a:lnTo>
                  <a:pt x="744146" y="1976121"/>
                </a:lnTo>
                <a:lnTo>
                  <a:pt x="739064" y="1974534"/>
                </a:lnTo>
                <a:lnTo>
                  <a:pt x="733982" y="1972947"/>
                </a:lnTo>
                <a:lnTo>
                  <a:pt x="729218" y="1971042"/>
                </a:lnTo>
                <a:lnTo>
                  <a:pt x="724772" y="1968502"/>
                </a:lnTo>
                <a:lnTo>
                  <a:pt x="720008" y="1966280"/>
                </a:lnTo>
                <a:lnTo>
                  <a:pt x="715244" y="1963423"/>
                </a:lnTo>
                <a:lnTo>
                  <a:pt x="710797" y="1960884"/>
                </a:lnTo>
                <a:lnTo>
                  <a:pt x="706668" y="1958027"/>
                </a:lnTo>
                <a:lnTo>
                  <a:pt x="702540" y="1954535"/>
                </a:lnTo>
                <a:lnTo>
                  <a:pt x="698728" y="1951360"/>
                </a:lnTo>
                <a:lnTo>
                  <a:pt x="694917" y="1947551"/>
                </a:lnTo>
                <a:lnTo>
                  <a:pt x="691423" y="1944059"/>
                </a:lnTo>
                <a:lnTo>
                  <a:pt x="687930" y="1939932"/>
                </a:lnTo>
                <a:lnTo>
                  <a:pt x="684754" y="1935805"/>
                </a:lnTo>
                <a:lnTo>
                  <a:pt x="681578" y="1931361"/>
                </a:lnTo>
                <a:lnTo>
                  <a:pt x="678719" y="1927234"/>
                </a:lnTo>
                <a:lnTo>
                  <a:pt x="675861" y="1922790"/>
                </a:lnTo>
                <a:lnTo>
                  <a:pt x="673638" y="1918028"/>
                </a:lnTo>
                <a:lnTo>
                  <a:pt x="671732" y="1913266"/>
                </a:lnTo>
                <a:lnTo>
                  <a:pt x="669826" y="1908187"/>
                </a:lnTo>
                <a:lnTo>
                  <a:pt x="667921" y="1903108"/>
                </a:lnTo>
                <a:lnTo>
                  <a:pt x="666650" y="1898029"/>
                </a:lnTo>
                <a:lnTo>
                  <a:pt x="665380" y="1892950"/>
                </a:lnTo>
                <a:lnTo>
                  <a:pt x="664110" y="1887553"/>
                </a:lnTo>
                <a:lnTo>
                  <a:pt x="663474" y="1882156"/>
                </a:lnTo>
                <a:lnTo>
                  <a:pt x="663157" y="1877077"/>
                </a:lnTo>
                <a:lnTo>
                  <a:pt x="663157" y="1871046"/>
                </a:lnTo>
                <a:lnTo>
                  <a:pt x="663157" y="1633594"/>
                </a:lnTo>
                <a:lnTo>
                  <a:pt x="663157" y="1628197"/>
                </a:lnTo>
                <a:lnTo>
                  <a:pt x="662839" y="1623118"/>
                </a:lnTo>
                <a:lnTo>
                  <a:pt x="661886" y="1618039"/>
                </a:lnTo>
                <a:lnTo>
                  <a:pt x="661251" y="1612959"/>
                </a:lnTo>
                <a:lnTo>
                  <a:pt x="659981" y="1608515"/>
                </a:lnTo>
                <a:lnTo>
                  <a:pt x="658710" y="1604071"/>
                </a:lnTo>
                <a:lnTo>
                  <a:pt x="657122" y="1599944"/>
                </a:lnTo>
                <a:lnTo>
                  <a:pt x="655534" y="1596135"/>
                </a:lnTo>
                <a:lnTo>
                  <a:pt x="653629" y="1592325"/>
                </a:lnTo>
                <a:lnTo>
                  <a:pt x="651723" y="1588516"/>
                </a:lnTo>
                <a:lnTo>
                  <a:pt x="649500" y="1585659"/>
                </a:lnTo>
                <a:lnTo>
                  <a:pt x="646959" y="1582484"/>
                </a:lnTo>
                <a:lnTo>
                  <a:pt x="644418" y="1579627"/>
                </a:lnTo>
                <a:lnTo>
                  <a:pt x="641560" y="1577405"/>
                </a:lnTo>
                <a:lnTo>
                  <a:pt x="638384" y="1574866"/>
                </a:lnTo>
                <a:lnTo>
                  <a:pt x="635525" y="1572961"/>
                </a:lnTo>
                <a:lnTo>
                  <a:pt x="632032" y="1571374"/>
                </a:lnTo>
                <a:lnTo>
                  <a:pt x="628538" y="1569786"/>
                </a:lnTo>
                <a:lnTo>
                  <a:pt x="625044" y="1568517"/>
                </a:lnTo>
                <a:lnTo>
                  <a:pt x="621551" y="1567882"/>
                </a:lnTo>
                <a:lnTo>
                  <a:pt x="617739" y="1567247"/>
                </a:lnTo>
                <a:lnTo>
                  <a:pt x="613610" y="1566612"/>
                </a:lnTo>
                <a:lnTo>
                  <a:pt x="609799" y="1566612"/>
                </a:lnTo>
                <a:lnTo>
                  <a:pt x="605353" y="1567247"/>
                </a:lnTo>
                <a:lnTo>
                  <a:pt x="601224" y="1567564"/>
                </a:lnTo>
                <a:lnTo>
                  <a:pt x="596778" y="1568199"/>
                </a:lnTo>
                <a:lnTo>
                  <a:pt x="592649" y="1569469"/>
                </a:lnTo>
                <a:lnTo>
                  <a:pt x="587885" y="1571056"/>
                </a:lnTo>
                <a:lnTo>
                  <a:pt x="583438" y="1572643"/>
                </a:lnTo>
                <a:lnTo>
                  <a:pt x="578674" y="1574548"/>
                </a:lnTo>
                <a:lnTo>
                  <a:pt x="574228" y="1576770"/>
                </a:lnTo>
                <a:lnTo>
                  <a:pt x="569146" y="1579627"/>
                </a:lnTo>
                <a:lnTo>
                  <a:pt x="363339" y="1698353"/>
                </a:lnTo>
                <a:lnTo>
                  <a:pt x="358575" y="1701210"/>
                </a:lnTo>
                <a:lnTo>
                  <a:pt x="353493" y="1703432"/>
                </a:lnTo>
                <a:lnTo>
                  <a:pt x="348411" y="1705337"/>
                </a:lnTo>
                <a:lnTo>
                  <a:pt x="343330" y="1707242"/>
                </a:lnTo>
                <a:lnTo>
                  <a:pt x="338248" y="1708829"/>
                </a:lnTo>
                <a:lnTo>
                  <a:pt x="333166" y="1710099"/>
                </a:lnTo>
                <a:lnTo>
                  <a:pt x="328085" y="1711369"/>
                </a:lnTo>
                <a:lnTo>
                  <a:pt x="323003" y="1712004"/>
                </a:lnTo>
                <a:lnTo>
                  <a:pt x="317286" y="1712321"/>
                </a:lnTo>
                <a:lnTo>
                  <a:pt x="312205" y="1712956"/>
                </a:lnTo>
                <a:lnTo>
                  <a:pt x="306805" y="1712956"/>
                </a:lnTo>
                <a:lnTo>
                  <a:pt x="301724" y="1712321"/>
                </a:lnTo>
                <a:lnTo>
                  <a:pt x="296642" y="1712004"/>
                </a:lnTo>
                <a:lnTo>
                  <a:pt x="291560" y="1711369"/>
                </a:lnTo>
                <a:lnTo>
                  <a:pt x="286479" y="1710099"/>
                </a:lnTo>
                <a:lnTo>
                  <a:pt x="281397" y="1708829"/>
                </a:lnTo>
                <a:lnTo>
                  <a:pt x="276315" y="1707242"/>
                </a:lnTo>
                <a:lnTo>
                  <a:pt x="271551" y="1705655"/>
                </a:lnTo>
                <a:lnTo>
                  <a:pt x="266470" y="1703750"/>
                </a:lnTo>
                <a:lnTo>
                  <a:pt x="261706" y="1701845"/>
                </a:lnTo>
                <a:lnTo>
                  <a:pt x="256941" y="1699623"/>
                </a:lnTo>
                <a:lnTo>
                  <a:pt x="252813" y="1696766"/>
                </a:lnTo>
                <a:lnTo>
                  <a:pt x="248049" y="1693909"/>
                </a:lnTo>
                <a:lnTo>
                  <a:pt x="243602" y="1691052"/>
                </a:lnTo>
                <a:lnTo>
                  <a:pt x="239791" y="1687243"/>
                </a:lnTo>
                <a:lnTo>
                  <a:pt x="235980" y="1684385"/>
                </a:lnTo>
                <a:lnTo>
                  <a:pt x="231851" y="1680259"/>
                </a:lnTo>
                <a:lnTo>
                  <a:pt x="228040" y="1676449"/>
                </a:lnTo>
                <a:lnTo>
                  <a:pt x="224863" y="1672640"/>
                </a:lnTo>
                <a:lnTo>
                  <a:pt x="221370" y="1668196"/>
                </a:lnTo>
                <a:lnTo>
                  <a:pt x="218194" y="1663434"/>
                </a:lnTo>
                <a:lnTo>
                  <a:pt x="215335" y="1658672"/>
                </a:lnTo>
                <a:lnTo>
                  <a:pt x="14292" y="1310430"/>
                </a:lnTo>
                <a:lnTo>
                  <a:pt x="11751" y="1305351"/>
                </a:lnTo>
                <a:lnTo>
                  <a:pt x="9211" y="1300589"/>
                </a:lnTo>
                <a:lnTo>
                  <a:pt x="6987" y="1295510"/>
                </a:lnTo>
                <a:lnTo>
                  <a:pt x="5399" y="1290431"/>
                </a:lnTo>
                <a:lnTo>
                  <a:pt x="3811" y="1285352"/>
                </a:lnTo>
                <a:lnTo>
                  <a:pt x="2541" y="1280273"/>
                </a:lnTo>
                <a:lnTo>
                  <a:pt x="1588" y="1274876"/>
                </a:lnTo>
                <a:lnTo>
                  <a:pt x="635" y="1269797"/>
                </a:lnTo>
                <a:lnTo>
                  <a:pt x="318" y="1264718"/>
                </a:lnTo>
                <a:lnTo>
                  <a:pt x="0" y="1259321"/>
                </a:lnTo>
                <a:lnTo>
                  <a:pt x="0" y="1254242"/>
                </a:lnTo>
                <a:lnTo>
                  <a:pt x="318" y="1249163"/>
                </a:lnTo>
                <a:lnTo>
                  <a:pt x="635" y="1243449"/>
                </a:lnTo>
                <a:lnTo>
                  <a:pt x="1588" y="1238369"/>
                </a:lnTo>
                <a:lnTo>
                  <a:pt x="2223" y="1233290"/>
                </a:lnTo>
                <a:lnTo>
                  <a:pt x="3494" y="1228211"/>
                </a:lnTo>
                <a:lnTo>
                  <a:pt x="5082" y="1223449"/>
                </a:lnTo>
                <a:lnTo>
                  <a:pt x="6987" y="1218370"/>
                </a:lnTo>
                <a:lnTo>
                  <a:pt x="8893" y="1213608"/>
                </a:lnTo>
                <a:lnTo>
                  <a:pt x="10799" y="1209164"/>
                </a:lnTo>
                <a:lnTo>
                  <a:pt x="13339" y="1204402"/>
                </a:lnTo>
                <a:lnTo>
                  <a:pt x="15880" y="1199641"/>
                </a:lnTo>
                <a:lnTo>
                  <a:pt x="18739" y="1195196"/>
                </a:lnTo>
                <a:lnTo>
                  <a:pt x="21915" y="1191069"/>
                </a:lnTo>
                <a:lnTo>
                  <a:pt x="25091" y="1186625"/>
                </a:lnTo>
                <a:lnTo>
                  <a:pt x="28584" y="1182816"/>
                </a:lnTo>
                <a:lnTo>
                  <a:pt x="32396" y="1179006"/>
                </a:lnTo>
                <a:lnTo>
                  <a:pt x="36207" y="1175514"/>
                </a:lnTo>
                <a:lnTo>
                  <a:pt x="40336" y="1171705"/>
                </a:lnTo>
                <a:lnTo>
                  <a:pt x="44465" y="1168848"/>
                </a:lnTo>
                <a:lnTo>
                  <a:pt x="49229" y="1165674"/>
                </a:lnTo>
                <a:lnTo>
                  <a:pt x="53993" y="1162499"/>
                </a:lnTo>
                <a:lnTo>
                  <a:pt x="259800" y="1043773"/>
                </a:lnTo>
                <a:lnTo>
                  <a:pt x="264564" y="1040916"/>
                </a:lnTo>
                <a:lnTo>
                  <a:pt x="268693" y="1038376"/>
                </a:lnTo>
                <a:lnTo>
                  <a:pt x="272822" y="1035202"/>
                </a:lnTo>
                <a:lnTo>
                  <a:pt x="276633" y="1032027"/>
                </a:lnTo>
                <a:lnTo>
                  <a:pt x="280127" y="1028853"/>
                </a:lnTo>
                <a:lnTo>
                  <a:pt x="283303" y="1025361"/>
                </a:lnTo>
                <a:lnTo>
                  <a:pt x="286161" y="1022187"/>
                </a:lnTo>
                <a:lnTo>
                  <a:pt x="288702" y="1018695"/>
                </a:lnTo>
                <a:lnTo>
                  <a:pt x="291243" y="1015203"/>
                </a:lnTo>
                <a:lnTo>
                  <a:pt x="293148" y="1011711"/>
                </a:lnTo>
                <a:lnTo>
                  <a:pt x="294736" y="1008219"/>
                </a:lnTo>
                <a:lnTo>
                  <a:pt x="295689" y="1004409"/>
                </a:lnTo>
                <a:lnTo>
                  <a:pt x="296960" y="1000600"/>
                </a:lnTo>
                <a:lnTo>
                  <a:pt x="297912" y="997108"/>
                </a:lnTo>
                <a:lnTo>
                  <a:pt x="298230" y="993616"/>
                </a:lnTo>
                <a:lnTo>
                  <a:pt x="298230" y="989807"/>
                </a:lnTo>
                <a:lnTo>
                  <a:pt x="298230" y="985997"/>
                </a:lnTo>
                <a:lnTo>
                  <a:pt x="297912" y="982188"/>
                </a:lnTo>
                <a:lnTo>
                  <a:pt x="296960" y="978696"/>
                </a:lnTo>
                <a:lnTo>
                  <a:pt x="295689" y="975204"/>
                </a:lnTo>
                <a:lnTo>
                  <a:pt x="294736" y="971395"/>
                </a:lnTo>
                <a:lnTo>
                  <a:pt x="293148" y="967585"/>
                </a:lnTo>
                <a:lnTo>
                  <a:pt x="291243" y="964093"/>
                </a:lnTo>
                <a:lnTo>
                  <a:pt x="288702" y="960601"/>
                </a:lnTo>
                <a:lnTo>
                  <a:pt x="286161" y="957427"/>
                </a:lnTo>
                <a:lnTo>
                  <a:pt x="283303" y="953935"/>
                </a:lnTo>
                <a:lnTo>
                  <a:pt x="280127" y="950760"/>
                </a:lnTo>
                <a:lnTo>
                  <a:pt x="276633" y="947269"/>
                </a:lnTo>
                <a:lnTo>
                  <a:pt x="272822" y="944094"/>
                </a:lnTo>
                <a:lnTo>
                  <a:pt x="268693" y="941554"/>
                </a:lnTo>
                <a:lnTo>
                  <a:pt x="264564" y="938380"/>
                </a:lnTo>
                <a:lnTo>
                  <a:pt x="259800" y="935523"/>
                </a:lnTo>
                <a:lnTo>
                  <a:pt x="53993" y="816797"/>
                </a:lnTo>
                <a:lnTo>
                  <a:pt x="49229" y="813940"/>
                </a:lnTo>
                <a:lnTo>
                  <a:pt x="44465" y="811083"/>
                </a:lnTo>
                <a:lnTo>
                  <a:pt x="40336" y="807591"/>
                </a:lnTo>
                <a:lnTo>
                  <a:pt x="36207" y="804099"/>
                </a:lnTo>
                <a:lnTo>
                  <a:pt x="32396" y="800607"/>
                </a:lnTo>
                <a:lnTo>
                  <a:pt x="28584" y="796480"/>
                </a:lnTo>
                <a:lnTo>
                  <a:pt x="25091" y="792671"/>
                </a:lnTo>
                <a:lnTo>
                  <a:pt x="21915" y="788226"/>
                </a:lnTo>
                <a:lnTo>
                  <a:pt x="18739" y="784100"/>
                </a:lnTo>
                <a:lnTo>
                  <a:pt x="15880" y="779655"/>
                </a:lnTo>
                <a:lnTo>
                  <a:pt x="13339" y="775529"/>
                </a:lnTo>
                <a:lnTo>
                  <a:pt x="10799" y="770767"/>
                </a:lnTo>
                <a:lnTo>
                  <a:pt x="8893" y="766005"/>
                </a:lnTo>
                <a:lnTo>
                  <a:pt x="6987" y="760926"/>
                </a:lnTo>
                <a:lnTo>
                  <a:pt x="5082" y="756164"/>
                </a:lnTo>
                <a:lnTo>
                  <a:pt x="3494" y="751085"/>
                </a:lnTo>
                <a:lnTo>
                  <a:pt x="2223" y="746006"/>
                </a:lnTo>
                <a:lnTo>
                  <a:pt x="1588" y="740927"/>
                </a:lnTo>
                <a:lnTo>
                  <a:pt x="635" y="735847"/>
                </a:lnTo>
                <a:lnTo>
                  <a:pt x="318" y="730768"/>
                </a:lnTo>
                <a:lnTo>
                  <a:pt x="0" y="725372"/>
                </a:lnTo>
                <a:lnTo>
                  <a:pt x="0" y="720292"/>
                </a:lnTo>
                <a:lnTo>
                  <a:pt x="318" y="715213"/>
                </a:lnTo>
                <a:lnTo>
                  <a:pt x="635" y="709499"/>
                </a:lnTo>
                <a:lnTo>
                  <a:pt x="1588" y="704420"/>
                </a:lnTo>
                <a:lnTo>
                  <a:pt x="2541" y="699341"/>
                </a:lnTo>
                <a:lnTo>
                  <a:pt x="3811" y="693944"/>
                </a:lnTo>
                <a:lnTo>
                  <a:pt x="5399" y="688865"/>
                </a:lnTo>
                <a:lnTo>
                  <a:pt x="6987" y="683786"/>
                </a:lnTo>
                <a:lnTo>
                  <a:pt x="9211" y="678707"/>
                </a:lnTo>
                <a:lnTo>
                  <a:pt x="11751" y="673945"/>
                </a:lnTo>
                <a:lnTo>
                  <a:pt x="14292" y="668866"/>
                </a:lnTo>
                <a:lnTo>
                  <a:pt x="215335" y="320624"/>
                </a:lnTo>
                <a:lnTo>
                  <a:pt x="218194" y="315862"/>
                </a:lnTo>
                <a:lnTo>
                  <a:pt x="221370" y="311418"/>
                </a:lnTo>
                <a:lnTo>
                  <a:pt x="224863" y="307291"/>
                </a:lnTo>
                <a:lnTo>
                  <a:pt x="228040" y="302847"/>
                </a:lnTo>
                <a:lnTo>
                  <a:pt x="231851" y="299037"/>
                </a:lnTo>
                <a:lnTo>
                  <a:pt x="235980" y="295545"/>
                </a:lnTo>
                <a:lnTo>
                  <a:pt x="239791" y="292053"/>
                </a:lnTo>
                <a:lnTo>
                  <a:pt x="243602" y="288562"/>
                </a:lnTo>
                <a:lnTo>
                  <a:pt x="248049" y="285704"/>
                </a:lnTo>
                <a:lnTo>
                  <a:pt x="252813" y="282530"/>
                </a:lnTo>
                <a:lnTo>
                  <a:pt x="256941" y="280308"/>
                </a:lnTo>
                <a:lnTo>
                  <a:pt x="261706" y="277768"/>
                </a:lnTo>
                <a:lnTo>
                  <a:pt x="266470" y="275546"/>
                </a:lnTo>
                <a:lnTo>
                  <a:pt x="271551" y="273641"/>
                </a:lnTo>
                <a:lnTo>
                  <a:pt x="276315" y="272054"/>
                </a:lnTo>
                <a:lnTo>
                  <a:pt x="281397" y="270467"/>
                </a:lnTo>
                <a:lnTo>
                  <a:pt x="286479" y="269197"/>
                </a:lnTo>
                <a:lnTo>
                  <a:pt x="291560" y="268562"/>
                </a:lnTo>
                <a:lnTo>
                  <a:pt x="296642" y="267610"/>
                </a:lnTo>
                <a:lnTo>
                  <a:pt x="301724" y="266975"/>
                </a:lnTo>
                <a:lnTo>
                  <a:pt x="306805" y="266975"/>
                </a:lnTo>
                <a:lnTo>
                  <a:pt x="312205" y="266975"/>
                </a:lnTo>
                <a:lnTo>
                  <a:pt x="317286" y="266975"/>
                </a:lnTo>
                <a:lnTo>
                  <a:pt x="323003" y="267610"/>
                </a:lnTo>
                <a:lnTo>
                  <a:pt x="328085" y="268562"/>
                </a:lnTo>
                <a:lnTo>
                  <a:pt x="333166" y="269197"/>
                </a:lnTo>
                <a:lnTo>
                  <a:pt x="338248" y="270784"/>
                </a:lnTo>
                <a:lnTo>
                  <a:pt x="343330" y="272372"/>
                </a:lnTo>
                <a:lnTo>
                  <a:pt x="348411" y="273959"/>
                </a:lnTo>
                <a:lnTo>
                  <a:pt x="353493" y="276181"/>
                </a:lnTo>
                <a:lnTo>
                  <a:pt x="358575" y="278721"/>
                </a:lnTo>
                <a:lnTo>
                  <a:pt x="363339" y="281260"/>
                </a:lnTo>
                <a:lnTo>
                  <a:pt x="569146" y="399986"/>
                </a:lnTo>
                <a:lnTo>
                  <a:pt x="574228" y="402526"/>
                </a:lnTo>
                <a:lnTo>
                  <a:pt x="578674" y="404748"/>
                </a:lnTo>
                <a:lnTo>
                  <a:pt x="583438" y="406653"/>
                </a:lnTo>
                <a:lnTo>
                  <a:pt x="587885" y="408875"/>
                </a:lnTo>
                <a:lnTo>
                  <a:pt x="592649" y="409827"/>
                </a:lnTo>
                <a:lnTo>
                  <a:pt x="596778" y="411097"/>
                </a:lnTo>
                <a:lnTo>
                  <a:pt x="601224" y="411732"/>
                </a:lnTo>
                <a:lnTo>
                  <a:pt x="605353" y="412367"/>
                </a:lnTo>
                <a:lnTo>
                  <a:pt x="609799" y="412684"/>
                </a:lnTo>
                <a:lnTo>
                  <a:pt x="613610" y="412684"/>
                </a:lnTo>
                <a:lnTo>
                  <a:pt x="617739" y="412367"/>
                </a:lnTo>
                <a:lnTo>
                  <a:pt x="621551" y="411414"/>
                </a:lnTo>
                <a:lnTo>
                  <a:pt x="625044" y="410779"/>
                </a:lnTo>
                <a:lnTo>
                  <a:pt x="628538" y="409510"/>
                </a:lnTo>
                <a:lnTo>
                  <a:pt x="632032" y="407922"/>
                </a:lnTo>
                <a:lnTo>
                  <a:pt x="635525" y="406335"/>
                </a:lnTo>
                <a:lnTo>
                  <a:pt x="638384" y="404430"/>
                </a:lnTo>
                <a:lnTo>
                  <a:pt x="641560" y="402208"/>
                </a:lnTo>
                <a:lnTo>
                  <a:pt x="644418" y="399669"/>
                </a:lnTo>
                <a:lnTo>
                  <a:pt x="646959" y="396812"/>
                </a:lnTo>
                <a:lnTo>
                  <a:pt x="649500" y="393955"/>
                </a:lnTo>
                <a:lnTo>
                  <a:pt x="651723" y="390780"/>
                </a:lnTo>
                <a:lnTo>
                  <a:pt x="653629" y="387288"/>
                </a:lnTo>
                <a:lnTo>
                  <a:pt x="655534" y="383796"/>
                </a:lnTo>
                <a:lnTo>
                  <a:pt x="657122" y="379669"/>
                </a:lnTo>
                <a:lnTo>
                  <a:pt x="658710" y="375543"/>
                </a:lnTo>
                <a:lnTo>
                  <a:pt x="659981" y="371098"/>
                </a:lnTo>
                <a:lnTo>
                  <a:pt x="661251" y="366337"/>
                </a:lnTo>
                <a:lnTo>
                  <a:pt x="661886" y="361575"/>
                </a:lnTo>
                <a:lnTo>
                  <a:pt x="662839" y="356496"/>
                </a:lnTo>
                <a:lnTo>
                  <a:pt x="663157" y="351099"/>
                </a:lnTo>
                <a:lnTo>
                  <a:pt x="663157" y="345702"/>
                </a:lnTo>
                <a:lnTo>
                  <a:pt x="663157" y="108250"/>
                </a:lnTo>
                <a:lnTo>
                  <a:pt x="663157" y="102854"/>
                </a:lnTo>
                <a:lnTo>
                  <a:pt x="663474" y="97140"/>
                </a:lnTo>
                <a:lnTo>
                  <a:pt x="664110" y="91743"/>
                </a:lnTo>
                <a:lnTo>
                  <a:pt x="665380" y="86664"/>
                </a:lnTo>
                <a:lnTo>
                  <a:pt x="666650" y="81267"/>
                </a:lnTo>
                <a:lnTo>
                  <a:pt x="667921" y="76188"/>
                </a:lnTo>
                <a:lnTo>
                  <a:pt x="669826" y="71109"/>
                </a:lnTo>
                <a:lnTo>
                  <a:pt x="671732" y="66347"/>
                </a:lnTo>
                <a:lnTo>
                  <a:pt x="673638" y="61585"/>
                </a:lnTo>
                <a:lnTo>
                  <a:pt x="675861" y="56824"/>
                </a:lnTo>
                <a:lnTo>
                  <a:pt x="678719" y="52379"/>
                </a:lnTo>
                <a:lnTo>
                  <a:pt x="681578" y="47935"/>
                </a:lnTo>
                <a:lnTo>
                  <a:pt x="684754" y="43491"/>
                </a:lnTo>
                <a:lnTo>
                  <a:pt x="687930" y="39681"/>
                </a:lnTo>
                <a:lnTo>
                  <a:pt x="691423" y="35872"/>
                </a:lnTo>
                <a:lnTo>
                  <a:pt x="694917" y="31745"/>
                </a:lnTo>
                <a:lnTo>
                  <a:pt x="698728" y="28253"/>
                </a:lnTo>
                <a:lnTo>
                  <a:pt x="702540" y="24761"/>
                </a:lnTo>
                <a:lnTo>
                  <a:pt x="706668" y="21587"/>
                </a:lnTo>
                <a:lnTo>
                  <a:pt x="710797" y="18412"/>
                </a:lnTo>
                <a:lnTo>
                  <a:pt x="715244" y="15873"/>
                </a:lnTo>
                <a:lnTo>
                  <a:pt x="720008" y="13016"/>
                </a:lnTo>
                <a:lnTo>
                  <a:pt x="724772" y="10794"/>
                </a:lnTo>
                <a:lnTo>
                  <a:pt x="729218" y="8889"/>
                </a:lnTo>
                <a:lnTo>
                  <a:pt x="733982" y="6667"/>
                </a:lnTo>
                <a:lnTo>
                  <a:pt x="739064" y="4762"/>
                </a:lnTo>
                <a:lnTo>
                  <a:pt x="744146" y="3810"/>
                </a:lnTo>
                <a:lnTo>
                  <a:pt x="749545" y="2222"/>
                </a:lnTo>
                <a:lnTo>
                  <a:pt x="754944" y="1270"/>
                </a:lnTo>
                <a:lnTo>
                  <a:pt x="760344" y="635"/>
                </a:lnTo>
                <a:lnTo>
                  <a:pt x="7657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9225915" y="2216939"/>
            <a:ext cx="1769745" cy="1769745"/>
          </a:xfrm>
          <a:prstGeom prst="ellipse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KSO_Shape"/>
          <p:cNvSpPr/>
          <p:nvPr/>
        </p:nvSpPr>
        <p:spPr bwMode="auto">
          <a:xfrm>
            <a:off x="9799320" y="2603500"/>
            <a:ext cx="622300" cy="796290"/>
          </a:xfrm>
          <a:custGeom>
            <a:avLst/>
            <a:gdLst>
              <a:gd name="T0" fmla="*/ 1139504 w 1546226"/>
              <a:gd name="T1" fmla="*/ 1893571 h 1979613"/>
              <a:gd name="T2" fmla="*/ 1117260 w 1546226"/>
              <a:gd name="T3" fmla="*/ 1969136 h 1979613"/>
              <a:gd name="T4" fmla="*/ 423882 w 1546226"/>
              <a:gd name="T5" fmla="*/ 1965643 h 1979613"/>
              <a:gd name="T6" fmla="*/ 408946 w 1546226"/>
              <a:gd name="T7" fmla="*/ 1888173 h 1979613"/>
              <a:gd name="T8" fmla="*/ 965201 w 1546226"/>
              <a:gd name="T9" fmla="*/ 1608456 h 1979613"/>
              <a:gd name="T10" fmla="*/ 1020446 w 1546226"/>
              <a:gd name="T11" fmla="*/ 1663701 h 1979613"/>
              <a:gd name="T12" fmla="*/ 977266 w 1546226"/>
              <a:gd name="T13" fmla="*/ 1729106 h 1979613"/>
              <a:gd name="T14" fmla="*/ 536258 w 1546226"/>
              <a:gd name="T15" fmla="*/ 1704658 h 1979613"/>
              <a:gd name="T16" fmla="*/ 543878 w 1546226"/>
              <a:gd name="T17" fmla="*/ 1626236 h 1979613"/>
              <a:gd name="T18" fmla="*/ 859473 w 1546226"/>
              <a:gd name="T19" fmla="*/ 1366838 h 1979613"/>
              <a:gd name="T20" fmla="*/ 895986 w 1546226"/>
              <a:gd name="T21" fmla="*/ 1436370 h 1979613"/>
              <a:gd name="T22" fmla="*/ 835026 w 1546226"/>
              <a:gd name="T23" fmla="*/ 1485900 h 1979613"/>
              <a:gd name="T24" fmla="*/ 652463 w 1546226"/>
              <a:gd name="T25" fmla="*/ 1442403 h 1979613"/>
              <a:gd name="T26" fmla="*/ 681991 w 1546226"/>
              <a:gd name="T27" fmla="*/ 1369695 h 1979613"/>
              <a:gd name="T28" fmla="*/ 1304222 w 1546226"/>
              <a:gd name="T29" fmla="*/ 1188236 h 1979613"/>
              <a:gd name="T30" fmla="*/ 1445365 w 1546226"/>
              <a:gd name="T31" fmla="*/ 1409543 h 1979613"/>
              <a:gd name="T32" fmla="*/ 1521804 w 1546226"/>
              <a:gd name="T33" fmla="*/ 1643532 h 1979613"/>
              <a:gd name="T34" fmla="*/ 1542420 w 1546226"/>
              <a:gd name="T35" fmla="*/ 1979613 h 1979613"/>
              <a:gd name="T36" fmla="*/ 1276311 w 1546226"/>
              <a:gd name="T37" fmla="*/ 1712016 h 1979613"/>
              <a:gd name="T38" fmla="*/ 1209387 w 1546226"/>
              <a:gd name="T39" fmla="*/ 1506880 h 1979613"/>
              <a:gd name="T40" fmla="*/ 1061267 w 1546226"/>
              <a:gd name="T41" fmla="*/ 1303011 h 1979613"/>
              <a:gd name="T42" fmla="*/ 1032087 w 1546226"/>
              <a:gd name="T43" fmla="*/ 1155896 h 1979613"/>
              <a:gd name="T44" fmla="*/ 847726 w 1546226"/>
              <a:gd name="T45" fmla="*/ 496570 h 1979613"/>
              <a:gd name="T46" fmla="*/ 896938 w 1546226"/>
              <a:gd name="T47" fmla="*/ 557212 h 1979613"/>
              <a:gd name="T48" fmla="*/ 847726 w 1546226"/>
              <a:gd name="T49" fmla="*/ 617855 h 1979613"/>
              <a:gd name="T50" fmla="*/ 656908 w 1546226"/>
              <a:gd name="T51" fmla="*/ 586740 h 1979613"/>
              <a:gd name="T52" fmla="*/ 672148 w 1546226"/>
              <a:gd name="T53" fmla="*/ 509270 h 1979613"/>
              <a:gd name="T54" fmla="*/ 988378 w 1546226"/>
              <a:gd name="T55" fmla="*/ 255587 h 1979613"/>
              <a:gd name="T56" fmla="*/ 1017588 w 1546226"/>
              <a:gd name="T57" fmla="*/ 328295 h 1979613"/>
              <a:gd name="T58" fmla="*/ 587375 w 1546226"/>
              <a:gd name="T59" fmla="*/ 371475 h 1979613"/>
              <a:gd name="T60" fmla="*/ 527050 w 1546226"/>
              <a:gd name="T61" fmla="*/ 322262 h 1979613"/>
              <a:gd name="T62" fmla="*/ 563563 w 1546226"/>
              <a:gd name="T63" fmla="*/ 252730 h 1979613"/>
              <a:gd name="T64" fmla="*/ 1543686 w 1546226"/>
              <a:gd name="T65" fmla="*/ 172057 h 1979613"/>
              <a:gd name="T66" fmla="*/ 1479895 w 1546226"/>
              <a:gd name="T67" fmla="*/ 486332 h 1979613"/>
              <a:gd name="T68" fmla="*/ 1310737 w 1546226"/>
              <a:gd name="T69" fmla="*/ 784417 h 1979613"/>
              <a:gd name="T70" fmla="*/ 1144435 w 1546226"/>
              <a:gd name="T71" fmla="*/ 941872 h 1979613"/>
              <a:gd name="T72" fmla="*/ 913707 w 1546226"/>
              <a:gd name="T73" fmla="*/ 1072978 h 1979613"/>
              <a:gd name="T74" fmla="*/ 591894 w 1546226"/>
              <a:gd name="T75" fmla="*/ 1216782 h 1979613"/>
              <a:gd name="T76" fmla="*/ 376083 w 1546226"/>
              <a:gd name="T77" fmla="*/ 1436140 h 1979613"/>
              <a:gd name="T78" fmla="*/ 278650 w 1546226"/>
              <a:gd name="T79" fmla="*/ 1673275 h 1979613"/>
              <a:gd name="T80" fmla="*/ 256752 w 1546226"/>
              <a:gd name="T81" fmla="*/ 1943107 h 1979613"/>
              <a:gd name="T82" fmla="*/ 11425 w 1546226"/>
              <a:gd name="T83" fmla="*/ 1721210 h 1979613"/>
              <a:gd name="T84" fmla="*/ 94893 w 1546226"/>
              <a:gd name="T85" fmla="*/ 1422807 h 1979613"/>
              <a:gd name="T86" fmla="*/ 266908 w 1546226"/>
              <a:gd name="T87" fmla="*/ 1159959 h 1979613"/>
              <a:gd name="T88" fmla="*/ 445904 w 1546226"/>
              <a:gd name="T89" fmla="*/ 1007266 h 1979613"/>
              <a:gd name="T90" fmla="*/ 691866 w 1546226"/>
              <a:gd name="T91" fmla="*/ 883143 h 1979613"/>
              <a:gd name="T92" fmla="*/ 1012409 w 1546226"/>
              <a:gd name="T93" fmla="*/ 720292 h 1979613"/>
              <a:gd name="T94" fmla="*/ 1199340 w 1546226"/>
              <a:gd name="T95" fmla="*/ 492998 h 1979613"/>
              <a:gd name="T96" fmla="*/ 1277730 w 1546226"/>
              <a:gd name="T97" fmla="*/ 259356 h 1979613"/>
              <a:gd name="T98" fmla="*/ 463603 w 1546226"/>
              <a:gd name="T99" fmla="*/ 0 h 1979613"/>
              <a:gd name="T100" fmla="*/ 1141411 w 1546226"/>
              <a:gd name="T101" fmla="*/ 43609 h 1979613"/>
              <a:gd name="T102" fmla="*/ 1112176 w 1546226"/>
              <a:gd name="T103" fmla="*/ 116504 h 1979613"/>
              <a:gd name="T104" fmla="*/ 419433 w 1546226"/>
              <a:gd name="T105" fmla="*/ 105681 h 1979613"/>
              <a:gd name="T106" fmla="*/ 412124 w 1546226"/>
              <a:gd name="T107" fmla="*/ 27693 h 1979613"/>
              <a:gd name="T108" fmla="*/ 256779 w 1546226"/>
              <a:gd name="T109" fmla="*/ 31137 h 1979613"/>
              <a:gd name="T110" fmla="*/ 279287 w 1546226"/>
              <a:gd name="T111" fmla="*/ 311049 h 1979613"/>
              <a:gd name="T112" fmla="*/ 361076 w 1546226"/>
              <a:gd name="T113" fmla="*/ 519156 h 1979613"/>
              <a:gd name="T114" fmla="*/ 530043 w 1546226"/>
              <a:gd name="T115" fmla="*/ 718050 h 1979613"/>
              <a:gd name="T116" fmla="*/ 466323 w 1546226"/>
              <a:gd name="T117" fmla="*/ 850539 h 1979613"/>
              <a:gd name="T118" fmla="*/ 255828 w 1546226"/>
              <a:gd name="T119" fmla="*/ 808600 h 1979613"/>
              <a:gd name="T120" fmla="*/ 108418 w 1546226"/>
              <a:gd name="T121" fmla="*/ 587149 h 1979613"/>
              <a:gd name="T122" fmla="*/ 28214 w 1546226"/>
              <a:gd name="T123" fmla="*/ 353306 h 1979613"/>
              <a:gd name="T124" fmla="*/ 2853 w 1546226"/>
              <a:gd name="T125" fmla="*/ 15886 h 1979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46226" h="1979613">
                <a:moveTo>
                  <a:pt x="463603" y="1855788"/>
                </a:moveTo>
                <a:lnTo>
                  <a:pt x="1082623" y="1855788"/>
                </a:lnTo>
                <a:lnTo>
                  <a:pt x="1088978" y="1856106"/>
                </a:lnTo>
                <a:lnTo>
                  <a:pt x="1095016" y="1857058"/>
                </a:lnTo>
                <a:lnTo>
                  <a:pt x="1101054" y="1858646"/>
                </a:lnTo>
                <a:lnTo>
                  <a:pt x="1106773" y="1860551"/>
                </a:lnTo>
                <a:lnTo>
                  <a:pt x="1112176" y="1863091"/>
                </a:lnTo>
                <a:lnTo>
                  <a:pt x="1117260" y="1866266"/>
                </a:lnTo>
                <a:lnTo>
                  <a:pt x="1122026" y="1869758"/>
                </a:lnTo>
                <a:lnTo>
                  <a:pt x="1126157" y="1873886"/>
                </a:lnTo>
                <a:lnTo>
                  <a:pt x="1130606" y="1878013"/>
                </a:lnTo>
                <a:lnTo>
                  <a:pt x="1134102" y="1883093"/>
                </a:lnTo>
                <a:lnTo>
                  <a:pt x="1137279" y="1888173"/>
                </a:lnTo>
                <a:lnTo>
                  <a:pt x="1139504" y="1893571"/>
                </a:lnTo>
                <a:lnTo>
                  <a:pt x="1141411" y="1899286"/>
                </a:lnTo>
                <a:lnTo>
                  <a:pt x="1142999" y="1905318"/>
                </a:lnTo>
                <a:lnTo>
                  <a:pt x="1144270" y="1911351"/>
                </a:lnTo>
                <a:lnTo>
                  <a:pt x="1144588" y="1917701"/>
                </a:lnTo>
                <a:lnTo>
                  <a:pt x="1144270" y="1924051"/>
                </a:lnTo>
                <a:lnTo>
                  <a:pt x="1142999" y="1930401"/>
                </a:lnTo>
                <a:lnTo>
                  <a:pt x="1141411" y="1936116"/>
                </a:lnTo>
                <a:lnTo>
                  <a:pt x="1139504" y="1941513"/>
                </a:lnTo>
                <a:lnTo>
                  <a:pt x="1137279" y="1947228"/>
                </a:lnTo>
                <a:lnTo>
                  <a:pt x="1134102" y="1952308"/>
                </a:lnTo>
                <a:lnTo>
                  <a:pt x="1130606" y="1956753"/>
                </a:lnTo>
                <a:lnTo>
                  <a:pt x="1126157" y="1961198"/>
                </a:lnTo>
                <a:lnTo>
                  <a:pt x="1122026" y="1965643"/>
                </a:lnTo>
                <a:lnTo>
                  <a:pt x="1117260" y="1969136"/>
                </a:lnTo>
                <a:lnTo>
                  <a:pt x="1112176" y="1972311"/>
                </a:lnTo>
                <a:lnTo>
                  <a:pt x="1106773" y="1974533"/>
                </a:lnTo>
                <a:lnTo>
                  <a:pt x="1101054" y="1976756"/>
                </a:lnTo>
                <a:lnTo>
                  <a:pt x="1095016" y="1978026"/>
                </a:lnTo>
                <a:lnTo>
                  <a:pt x="1088978" y="1979296"/>
                </a:lnTo>
                <a:lnTo>
                  <a:pt x="1082623" y="1979613"/>
                </a:lnTo>
                <a:lnTo>
                  <a:pt x="463603" y="1979613"/>
                </a:lnTo>
                <a:lnTo>
                  <a:pt x="457248" y="1979296"/>
                </a:lnTo>
                <a:lnTo>
                  <a:pt x="450892" y="1978026"/>
                </a:lnTo>
                <a:lnTo>
                  <a:pt x="445172" y="1976756"/>
                </a:lnTo>
                <a:lnTo>
                  <a:pt x="439135" y="1974533"/>
                </a:lnTo>
                <a:lnTo>
                  <a:pt x="433733" y="1972311"/>
                </a:lnTo>
                <a:lnTo>
                  <a:pt x="428648" y="1969136"/>
                </a:lnTo>
                <a:lnTo>
                  <a:pt x="423882" y="1965643"/>
                </a:lnTo>
                <a:lnTo>
                  <a:pt x="419433" y="1961198"/>
                </a:lnTo>
                <a:lnTo>
                  <a:pt x="415620" y="1956753"/>
                </a:lnTo>
                <a:lnTo>
                  <a:pt x="412124" y="1952308"/>
                </a:lnTo>
                <a:lnTo>
                  <a:pt x="408946" y="1947228"/>
                </a:lnTo>
                <a:lnTo>
                  <a:pt x="406087" y="1941513"/>
                </a:lnTo>
                <a:lnTo>
                  <a:pt x="404180" y="1936116"/>
                </a:lnTo>
                <a:lnTo>
                  <a:pt x="402591" y="1930401"/>
                </a:lnTo>
                <a:lnTo>
                  <a:pt x="401956" y="1924051"/>
                </a:lnTo>
                <a:lnTo>
                  <a:pt x="401638" y="1917701"/>
                </a:lnTo>
                <a:lnTo>
                  <a:pt x="401956" y="1911351"/>
                </a:lnTo>
                <a:lnTo>
                  <a:pt x="402591" y="1905318"/>
                </a:lnTo>
                <a:lnTo>
                  <a:pt x="404180" y="1899286"/>
                </a:lnTo>
                <a:lnTo>
                  <a:pt x="406087" y="1893571"/>
                </a:lnTo>
                <a:lnTo>
                  <a:pt x="408946" y="1888173"/>
                </a:lnTo>
                <a:lnTo>
                  <a:pt x="412124" y="1883093"/>
                </a:lnTo>
                <a:lnTo>
                  <a:pt x="415620" y="1878013"/>
                </a:lnTo>
                <a:lnTo>
                  <a:pt x="419433" y="1873886"/>
                </a:lnTo>
                <a:lnTo>
                  <a:pt x="423882" y="1869758"/>
                </a:lnTo>
                <a:lnTo>
                  <a:pt x="428648" y="1866266"/>
                </a:lnTo>
                <a:lnTo>
                  <a:pt x="433733" y="1863091"/>
                </a:lnTo>
                <a:lnTo>
                  <a:pt x="439135" y="1860551"/>
                </a:lnTo>
                <a:lnTo>
                  <a:pt x="445172" y="1858646"/>
                </a:lnTo>
                <a:lnTo>
                  <a:pt x="450892" y="1857058"/>
                </a:lnTo>
                <a:lnTo>
                  <a:pt x="457248" y="1856106"/>
                </a:lnTo>
                <a:lnTo>
                  <a:pt x="463603" y="1855788"/>
                </a:lnTo>
                <a:close/>
                <a:moveTo>
                  <a:pt x="587375" y="1608138"/>
                </a:moveTo>
                <a:lnTo>
                  <a:pt x="958851" y="1608138"/>
                </a:lnTo>
                <a:lnTo>
                  <a:pt x="965201" y="1608456"/>
                </a:lnTo>
                <a:lnTo>
                  <a:pt x="971551" y="1609408"/>
                </a:lnTo>
                <a:lnTo>
                  <a:pt x="977266" y="1610996"/>
                </a:lnTo>
                <a:lnTo>
                  <a:pt x="982981" y="1612901"/>
                </a:lnTo>
                <a:lnTo>
                  <a:pt x="988378" y="1615758"/>
                </a:lnTo>
                <a:lnTo>
                  <a:pt x="993458" y="1618616"/>
                </a:lnTo>
                <a:lnTo>
                  <a:pt x="998221" y="1622426"/>
                </a:lnTo>
                <a:lnTo>
                  <a:pt x="1002348" y="1626236"/>
                </a:lnTo>
                <a:lnTo>
                  <a:pt x="1006793" y="1630998"/>
                </a:lnTo>
                <a:lnTo>
                  <a:pt x="1010286" y="1635761"/>
                </a:lnTo>
                <a:lnTo>
                  <a:pt x="1013461" y="1640841"/>
                </a:lnTo>
                <a:lnTo>
                  <a:pt x="1015683" y="1646238"/>
                </a:lnTo>
                <a:lnTo>
                  <a:pt x="1017588" y="1651636"/>
                </a:lnTo>
                <a:lnTo>
                  <a:pt x="1019176" y="1657668"/>
                </a:lnTo>
                <a:lnTo>
                  <a:pt x="1020446" y="1663701"/>
                </a:lnTo>
                <a:lnTo>
                  <a:pt x="1020763" y="1670051"/>
                </a:lnTo>
                <a:lnTo>
                  <a:pt x="1020446" y="1676401"/>
                </a:lnTo>
                <a:lnTo>
                  <a:pt x="1019176" y="1682751"/>
                </a:lnTo>
                <a:lnTo>
                  <a:pt x="1017588" y="1688466"/>
                </a:lnTo>
                <a:lnTo>
                  <a:pt x="1015683" y="1694498"/>
                </a:lnTo>
                <a:lnTo>
                  <a:pt x="1013461" y="1699578"/>
                </a:lnTo>
                <a:lnTo>
                  <a:pt x="1010286" y="1704658"/>
                </a:lnTo>
                <a:lnTo>
                  <a:pt x="1006793" y="1709738"/>
                </a:lnTo>
                <a:lnTo>
                  <a:pt x="1002348" y="1713866"/>
                </a:lnTo>
                <a:lnTo>
                  <a:pt x="998221" y="1717993"/>
                </a:lnTo>
                <a:lnTo>
                  <a:pt x="993458" y="1721486"/>
                </a:lnTo>
                <a:lnTo>
                  <a:pt x="988378" y="1724661"/>
                </a:lnTo>
                <a:lnTo>
                  <a:pt x="982981" y="1727201"/>
                </a:lnTo>
                <a:lnTo>
                  <a:pt x="977266" y="1729106"/>
                </a:lnTo>
                <a:lnTo>
                  <a:pt x="971551" y="1730693"/>
                </a:lnTo>
                <a:lnTo>
                  <a:pt x="965201" y="1731646"/>
                </a:lnTo>
                <a:lnTo>
                  <a:pt x="958851" y="1731963"/>
                </a:lnTo>
                <a:lnTo>
                  <a:pt x="587375" y="1731963"/>
                </a:lnTo>
                <a:lnTo>
                  <a:pt x="581343" y="1731646"/>
                </a:lnTo>
                <a:lnTo>
                  <a:pt x="575310" y="1730693"/>
                </a:lnTo>
                <a:lnTo>
                  <a:pt x="568960" y="1729106"/>
                </a:lnTo>
                <a:lnTo>
                  <a:pt x="563563" y="1727201"/>
                </a:lnTo>
                <a:lnTo>
                  <a:pt x="558165" y="1724661"/>
                </a:lnTo>
                <a:lnTo>
                  <a:pt x="553085" y="1721486"/>
                </a:lnTo>
                <a:lnTo>
                  <a:pt x="548323" y="1717993"/>
                </a:lnTo>
                <a:lnTo>
                  <a:pt x="543878" y="1713866"/>
                </a:lnTo>
                <a:lnTo>
                  <a:pt x="539750" y="1709738"/>
                </a:lnTo>
                <a:lnTo>
                  <a:pt x="536258" y="1704658"/>
                </a:lnTo>
                <a:lnTo>
                  <a:pt x="533083" y="1699578"/>
                </a:lnTo>
                <a:lnTo>
                  <a:pt x="530543" y="1694498"/>
                </a:lnTo>
                <a:lnTo>
                  <a:pt x="528320" y="1688466"/>
                </a:lnTo>
                <a:lnTo>
                  <a:pt x="527050" y="1682751"/>
                </a:lnTo>
                <a:lnTo>
                  <a:pt x="526098" y="1676401"/>
                </a:lnTo>
                <a:lnTo>
                  <a:pt x="525463" y="1670051"/>
                </a:lnTo>
                <a:lnTo>
                  <a:pt x="526098" y="1663701"/>
                </a:lnTo>
                <a:lnTo>
                  <a:pt x="527050" y="1657668"/>
                </a:lnTo>
                <a:lnTo>
                  <a:pt x="528320" y="1651636"/>
                </a:lnTo>
                <a:lnTo>
                  <a:pt x="530543" y="1646238"/>
                </a:lnTo>
                <a:lnTo>
                  <a:pt x="533083" y="1640841"/>
                </a:lnTo>
                <a:lnTo>
                  <a:pt x="536258" y="1635761"/>
                </a:lnTo>
                <a:lnTo>
                  <a:pt x="539750" y="1630998"/>
                </a:lnTo>
                <a:lnTo>
                  <a:pt x="543878" y="1626236"/>
                </a:lnTo>
                <a:lnTo>
                  <a:pt x="548323" y="1622426"/>
                </a:lnTo>
                <a:lnTo>
                  <a:pt x="553085" y="1618616"/>
                </a:lnTo>
                <a:lnTo>
                  <a:pt x="558165" y="1615758"/>
                </a:lnTo>
                <a:lnTo>
                  <a:pt x="563563" y="1612901"/>
                </a:lnTo>
                <a:lnTo>
                  <a:pt x="568960" y="1610996"/>
                </a:lnTo>
                <a:lnTo>
                  <a:pt x="575310" y="1609408"/>
                </a:lnTo>
                <a:lnTo>
                  <a:pt x="581343" y="1608456"/>
                </a:lnTo>
                <a:lnTo>
                  <a:pt x="587375" y="1608138"/>
                </a:lnTo>
                <a:close/>
                <a:moveTo>
                  <a:pt x="711201" y="1362075"/>
                </a:moveTo>
                <a:lnTo>
                  <a:pt x="835026" y="1362075"/>
                </a:lnTo>
                <a:lnTo>
                  <a:pt x="841376" y="1362710"/>
                </a:lnTo>
                <a:lnTo>
                  <a:pt x="847726" y="1363345"/>
                </a:lnTo>
                <a:lnTo>
                  <a:pt x="853441" y="1364933"/>
                </a:lnTo>
                <a:lnTo>
                  <a:pt x="859473" y="1366838"/>
                </a:lnTo>
                <a:lnTo>
                  <a:pt x="864553" y="1369695"/>
                </a:lnTo>
                <a:lnTo>
                  <a:pt x="869633" y="1372870"/>
                </a:lnTo>
                <a:lnTo>
                  <a:pt x="874713" y="1376363"/>
                </a:lnTo>
                <a:lnTo>
                  <a:pt x="879158" y="1380173"/>
                </a:lnTo>
                <a:lnTo>
                  <a:pt x="882968" y="1384618"/>
                </a:lnTo>
                <a:lnTo>
                  <a:pt x="886461" y="1389380"/>
                </a:lnTo>
                <a:lnTo>
                  <a:pt x="889636" y="1394460"/>
                </a:lnTo>
                <a:lnTo>
                  <a:pt x="892493" y="1399858"/>
                </a:lnTo>
                <a:lnTo>
                  <a:pt x="894398" y="1405573"/>
                </a:lnTo>
                <a:lnTo>
                  <a:pt x="895986" y="1411605"/>
                </a:lnTo>
                <a:lnTo>
                  <a:pt x="896621" y="1417320"/>
                </a:lnTo>
                <a:lnTo>
                  <a:pt x="896938" y="1423670"/>
                </a:lnTo>
                <a:lnTo>
                  <a:pt x="896621" y="1430338"/>
                </a:lnTo>
                <a:lnTo>
                  <a:pt x="895986" y="1436370"/>
                </a:lnTo>
                <a:lnTo>
                  <a:pt x="894398" y="1442403"/>
                </a:lnTo>
                <a:lnTo>
                  <a:pt x="892493" y="1448118"/>
                </a:lnTo>
                <a:lnTo>
                  <a:pt x="889636" y="1453515"/>
                </a:lnTo>
                <a:lnTo>
                  <a:pt x="886461" y="1458595"/>
                </a:lnTo>
                <a:lnTo>
                  <a:pt x="882968" y="1463358"/>
                </a:lnTo>
                <a:lnTo>
                  <a:pt x="879158" y="1467485"/>
                </a:lnTo>
                <a:lnTo>
                  <a:pt x="874713" y="1471930"/>
                </a:lnTo>
                <a:lnTo>
                  <a:pt x="869633" y="1475423"/>
                </a:lnTo>
                <a:lnTo>
                  <a:pt x="864553" y="1478598"/>
                </a:lnTo>
                <a:lnTo>
                  <a:pt x="859473" y="1480820"/>
                </a:lnTo>
                <a:lnTo>
                  <a:pt x="853441" y="1483360"/>
                </a:lnTo>
                <a:lnTo>
                  <a:pt x="847726" y="1484313"/>
                </a:lnTo>
                <a:lnTo>
                  <a:pt x="841376" y="1485583"/>
                </a:lnTo>
                <a:lnTo>
                  <a:pt x="835026" y="1485900"/>
                </a:lnTo>
                <a:lnTo>
                  <a:pt x="711201" y="1485900"/>
                </a:lnTo>
                <a:lnTo>
                  <a:pt x="705168" y="1485583"/>
                </a:lnTo>
                <a:lnTo>
                  <a:pt x="698818" y="1484313"/>
                </a:lnTo>
                <a:lnTo>
                  <a:pt x="692786" y="1483360"/>
                </a:lnTo>
                <a:lnTo>
                  <a:pt x="687388" y="1480820"/>
                </a:lnTo>
                <a:lnTo>
                  <a:pt x="681991" y="1478598"/>
                </a:lnTo>
                <a:lnTo>
                  <a:pt x="676911" y="1475423"/>
                </a:lnTo>
                <a:lnTo>
                  <a:pt x="672148" y="1471930"/>
                </a:lnTo>
                <a:lnTo>
                  <a:pt x="667703" y="1467485"/>
                </a:lnTo>
                <a:lnTo>
                  <a:pt x="663576" y="1463358"/>
                </a:lnTo>
                <a:lnTo>
                  <a:pt x="660083" y="1458595"/>
                </a:lnTo>
                <a:lnTo>
                  <a:pt x="656908" y="1453515"/>
                </a:lnTo>
                <a:lnTo>
                  <a:pt x="654368" y="1448118"/>
                </a:lnTo>
                <a:lnTo>
                  <a:pt x="652463" y="1442403"/>
                </a:lnTo>
                <a:lnTo>
                  <a:pt x="650876" y="1436370"/>
                </a:lnTo>
                <a:lnTo>
                  <a:pt x="649923" y="1430338"/>
                </a:lnTo>
                <a:lnTo>
                  <a:pt x="649288" y="1423670"/>
                </a:lnTo>
                <a:lnTo>
                  <a:pt x="649923" y="1417320"/>
                </a:lnTo>
                <a:lnTo>
                  <a:pt x="650876" y="1411605"/>
                </a:lnTo>
                <a:lnTo>
                  <a:pt x="652463" y="1405573"/>
                </a:lnTo>
                <a:lnTo>
                  <a:pt x="654368" y="1399858"/>
                </a:lnTo>
                <a:lnTo>
                  <a:pt x="656908" y="1394460"/>
                </a:lnTo>
                <a:lnTo>
                  <a:pt x="660083" y="1389380"/>
                </a:lnTo>
                <a:lnTo>
                  <a:pt x="663576" y="1384618"/>
                </a:lnTo>
                <a:lnTo>
                  <a:pt x="667703" y="1380173"/>
                </a:lnTo>
                <a:lnTo>
                  <a:pt x="672148" y="1376363"/>
                </a:lnTo>
                <a:lnTo>
                  <a:pt x="676911" y="1372870"/>
                </a:lnTo>
                <a:lnTo>
                  <a:pt x="681991" y="1369695"/>
                </a:lnTo>
                <a:lnTo>
                  <a:pt x="687388" y="1366838"/>
                </a:lnTo>
                <a:lnTo>
                  <a:pt x="692786" y="1364933"/>
                </a:lnTo>
                <a:lnTo>
                  <a:pt x="698818" y="1363345"/>
                </a:lnTo>
                <a:lnTo>
                  <a:pt x="705168" y="1362710"/>
                </a:lnTo>
                <a:lnTo>
                  <a:pt x="711201" y="1362075"/>
                </a:lnTo>
                <a:close/>
                <a:moveTo>
                  <a:pt x="1181793" y="1068388"/>
                </a:moveTo>
                <a:lnTo>
                  <a:pt x="1199238" y="1082973"/>
                </a:lnTo>
                <a:lnTo>
                  <a:pt x="1215731" y="1097240"/>
                </a:lnTo>
                <a:lnTo>
                  <a:pt x="1231590" y="1112142"/>
                </a:lnTo>
                <a:lnTo>
                  <a:pt x="1247448" y="1127044"/>
                </a:lnTo>
                <a:lnTo>
                  <a:pt x="1262038" y="1142262"/>
                </a:lnTo>
                <a:lnTo>
                  <a:pt x="1276628" y="1157164"/>
                </a:lnTo>
                <a:lnTo>
                  <a:pt x="1290267" y="1172700"/>
                </a:lnTo>
                <a:lnTo>
                  <a:pt x="1304222" y="1188236"/>
                </a:lnTo>
                <a:lnTo>
                  <a:pt x="1316909" y="1203772"/>
                </a:lnTo>
                <a:lnTo>
                  <a:pt x="1329596" y="1219308"/>
                </a:lnTo>
                <a:lnTo>
                  <a:pt x="1341332" y="1235160"/>
                </a:lnTo>
                <a:lnTo>
                  <a:pt x="1353067" y="1250696"/>
                </a:lnTo>
                <a:lnTo>
                  <a:pt x="1363851" y="1266866"/>
                </a:lnTo>
                <a:lnTo>
                  <a:pt x="1374952" y="1282402"/>
                </a:lnTo>
                <a:lnTo>
                  <a:pt x="1385102" y="1298572"/>
                </a:lnTo>
                <a:lnTo>
                  <a:pt x="1394934" y="1314425"/>
                </a:lnTo>
                <a:lnTo>
                  <a:pt x="1404132" y="1330278"/>
                </a:lnTo>
                <a:lnTo>
                  <a:pt x="1413330" y="1346131"/>
                </a:lnTo>
                <a:lnTo>
                  <a:pt x="1421894" y="1362301"/>
                </a:lnTo>
                <a:lnTo>
                  <a:pt x="1430141" y="1377837"/>
                </a:lnTo>
                <a:lnTo>
                  <a:pt x="1438070" y="1394007"/>
                </a:lnTo>
                <a:lnTo>
                  <a:pt x="1445365" y="1409543"/>
                </a:lnTo>
                <a:lnTo>
                  <a:pt x="1452343" y="1425079"/>
                </a:lnTo>
                <a:lnTo>
                  <a:pt x="1459003" y="1440931"/>
                </a:lnTo>
                <a:lnTo>
                  <a:pt x="1465664" y="1456467"/>
                </a:lnTo>
                <a:lnTo>
                  <a:pt x="1471690" y="1471686"/>
                </a:lnTo>
                <a:lnTo>
                  <a:pt x="1477399" y="1486905"/>
                </a:lnTo>
                <a:lnTo>
                  <a:pt x="1483109" y="1502124"/>
                </a:lnTo>
                <a:lnTo>
                  <a:pt x="1488183" y="1517025"/>
                </a:lnTo>
                <a:lnTo>
                  <a:pt x="1492624" y="1531927"/>
                </a:lnTo>
                <a:lnTo>
                  <a:pt x="1501822" y="1561413"/>
                </a:lnTo>
                <a:lnTo>
                  <a:pt x="1506579" y="1577901"/>
                </a:lnTo>
                <a:lnTo>
                  <a:pt x="1510703" y="1594705"/>
                </a:lnTo>
                <a:lnTo>
                  <a:pt x="1514509" y="1611192"/>
                </a:lnTo>
                <a:lnTo>
                  <a:pt x="1518315" y="1627045"/>
                </a:lnTo>
                <a:lnTo>
                  <a:pt x="1521804" y="1643532"/>
                </a:lnTo>
                <a:lnTo>
                  <a:pt x="1524976" y="1659067"/>
                </a:lnTo>
                <a:lnTo>
                  <a:pt x="1530685" y="1690773"/>
                </a:lnTo>
                <a:lnTo>
                  <a:pt x="1535125" y="1721528"/>
                </a:lnTo>
                <a:lnTo>
                  <a:pt x="1538931" y="1751014"/>
                </a:lnTo>
                <a:lnTo>
                  <a:pt x="1541786" y="1780184"/>
                </a:lnTo>
                <a:lnTo>
                  <a:pt x="1543689" y="1807451"/>
                </a:lnTo>
                <a:lnTo>
                  <a:pt x="1545275" y="1834084"/>
                </a:lnTo>
                <a:lnTo>
                  <a:pt x="1545909" y="1859448"/>
                </a:lnTo>
                <a:lnTo>
                  <a:pt x="1546226" y="1883228"/>
                </a:lnTo>
                <a:lnTo>
                  <a:pt x="1546226" y="1905739"/>
                </a:lnTo>
                <a:lnTo>
                  <a:pt x="1545592" y="1926665"/>
                </a:lnTo>
                <a:lnTo>
                  <a:pt x="1544640" y="1946005"/>
                </a:lnTo>
                <a:lnTo>
                  <a:pt x="1543689" y="1963443"/>
                </a:lnTo>
                <a:lnTo>
                  <a:pt x="1542420" y="1979613"/>
                </a:lnTo>
                <a:lnTo>
                  <a:pt x="1286461" y="1979613"/>
                </a:lnTo>
                <a:lnTo>
                  <a:pt x="1288681" y="1961224"/>
                </a:lnTo>
                <a:lnTo>
                  <a:pt x="1289632" y="1948859"/>
                </a:lnTo>
                <a:lnTo>
                  <a:pt x="1290901" y="1934591"/>
                </a:lnTo>
                <a:lnTo>
                  <a:pt x="1291535" y="1919055"/>
                </a:lnTo>
                <a:lnTo>
                  <a:pt x="1291853" y="1900983"/>
                </a:lnTo>
                <a:lnTo>
                  <a:pt x="1292487" y="1881642"/>
                </a:lnTo>
                <a:lnTo>
                  <a:pt x="1291853" y="1861033"/>
                </a:lnTo>
                <a:lnTo>
                  <a:pt x="1291218" y="1839156"/>
                </a:lnTo>
                <a:lnTo>
                  <a:pt x="1289950" y="1815694"/>
                </a:lnTo>
                <a:lnTo>
                  <a:pt x="1287729" y="1791281"/>
                </a:lnTo>
                <a:lnTo>
                  <a:pt x="1284875" y="1765916"/>
                </a:lnTo>
                <a:lnTo>
                  <a:pt x="1281069" y="1739283"/>
                </a:lnTo>
                <a:lnTo>
                  <a:pt x="1276311" y="1712016"/>
                </a:lnTo>
                <a:lnTo>
                  <a:pt x="1273456" y="1698383"/>
                </a:lnTo>
                <a:lnTo>
                  <a:pt x="1270919" y="1684115"/>
                </a:lnTo>
                <a:lnTo>
                  <a:pt x="1267430" y="1669847"/>
                </a:lnTo>
                <a:lnTo>
                  <a:pt x="1263624" y="1655263"/>
                </a:lnTo>
                <a:lnTo>
                  <a:pt x="1259818" y="1640678"/>
                </a:lnTo>
                <a:lnTo>
                  <a:pt x="1256012" y="1626410"/>
                </a:lnTo>
                <a:lnTo>
                  <a:pt x="1251254" y="1611509"/>
                </a:lnTo>
                <a:lnTo>
                  <a:pt x="1246497" y="1596607"/>
                </a:lnTo>
                <a:lnTo>
                  <a:pt x="1241105" y="1581705"/>
                </a:lnTo>
                <a:lnTo>
                  <a:pt x="1235713" y="1566803"/>
                </a:lnTo>
                <a:lnTo>
                  <a:pt x="1229686" y="1551902"/>
                </a:lnTo>
                <a:lnTo>
                  <a:pt x="1223343" y="1536683"/>
                </a:lnTo>
                <a:lnTo>
                  <a:pt x="1216365" y="1521781"/>
                </a:lnTo>
                <a:lnTo>
                  <a:pt x="1209387" y="1506880"/>
                </a:lnTo>
                <a:lnTo>
                  <a:pt x="1201775" y="1491661"/>
                </a:lnTo>
                <a:lnTo>
                  <a:pt x="1194163" y="1476759"/>
                </a:lnTo>
                <a:lnTo>
                  <a:pt x="1185599" y="1461540"/>
                </a:lnTo>
                <a:lnTo>
                  <a:pt x="1176718" y="1446638"/>
                </a:lnTo>
                <a:lnTo>
                  <a:pt x="1167520" y="1431737"/>
                </a:lnTo>
                <a:lnTo>
                  <a:pt x="1157688" y="1416835"/>
                </a:lnTo>
                <a:lnTo>
                  <a:pt x="1147538" y="1402567"/>
                </a:lnTo>
                <a:lnTo>
                  <a:pt x="1136437" y="1387666"/>
                </a:lnTo>
                <a:lnTo>
                  <a:pt x="1125653" y="1373081"/>
                </a:lnTo>
                <a:lnTo>
                  <a:pt x="1113918" y="1359130"/>
                </a:lnTo>
                <a:lnTo>
                  <a:pt x="1101231" y="1344545"/>
                </a:lnTo>
                <a:lnTo>
                  <a:pt x="1088861" y="1330595"/>
                </a:lnTo>
                <a:lnTo>
                  <a:pt x="1075540" y="1316961"/>
                </a:lnTo>
                <a:lnTo>
                  <a:pt x="1061267" y="1303011"/>
                </a:lnTo>
                <a:lnTo>
                  <a:pt x="1046994" y="1289377"/>
                </a:lnTo>
                <a:lnTo>
                  <a:pt x="1032087" y="1276061"/>
                </a:lnTo>
                <a:lnTo>
                  <a:pt x="1016228" y="1263062"/>
                </a:lnTo>
                <a:lnTo>
                  <a:pt x="1000052" y="1250379"/>
                </a:lnTo>
                <a:lnTo>
                  <a:pt x="983242" y="1237697"/>
                </a:lnTo>
                <a:lnTo>
                  <a:pt x="965798" y="1225332"/>
                </a:lnTo>
                <a:lnTo>
                  <a:pt x="947402" y="1213283"/>
                </a:lnTo>
                <a:lnTo>
                  <a:pt x="928688" y="1201552"/>
                </a:lnTo>
                <a:lnTo>
                  <a:pt x="946767" y="1194260"/>
                </a:lnTo>
                <a:lnTo>
                  <a:pt x="964212" y="1186968"/>
                </a:lnTo>
                <a:lnTo>
                  <a:pt x="981973" y="1179358"/>
                </a:lnTo>
                <a:lnTo>
                  <a:pt x="998784" y="1171749"/>
                </a:lnTo>
                <a:lnTo>
                  <a:pt x="1015594" y="1163822"/>
                </a:lnTo>
                <a:lnTo>
                  <a:pt x="1032087" y="1155896"/>
                </a:lnTo>
                <a:lnTo>
                  <a:pt x="1048580" y="1147652"/>
                </a:lnTo>
                <a:lnTo>
                  <a:pt x="1064122" y="1139726"/>
                </a:lnTo>
                <a:lnTo>
                  <a:pt x="1079663" y="1130848"/>
                </a:lnTo>
                <a:lnTo>
                  <a:pt x="1095522" y="1122288"/>
                </a:lnTo>
                <a:lnTo>
                  <a:pt x="1110429" y="1113727"/>
                </a:lnTo>
                <a:lnTo>
                  <a:pt x="1125336" y="1105167"/>
                </a:lnTo>
                <a:lnTo>
                  <a:pt x="1139609" y="1096289"/>
                </a:lnTo>
                <a:lnTo>
                  <a:pt x="1154199" y="1087094"/>
                </a:lnTo>
                <a:lnTo>
                  <a:pt x="1168155" y="1077900"/>
                </a:lnTo>
                <a:lnTo>
                  <a:pt x="1181793" y="1068388"/>
                </a:lnTo>
                <a:close/>
                <a:moveTo>
                  <a:pt x="711201" y="495300"/>
                </a:moveTo>
                <a:lnTo>
                  <a:pt x="835026" y="495300"/>
                </a:lnTo>
                <a:lnTo>
                  <a:pt x="841376" y="495617"/>
                </a:lnTo>
                <a:lnTo>
                  <a:pt x="847726" y="496570"/>
                </a:lnTo>
                <a:lnTo>
                  <a:pt x="853441" y="498157"/>
                </a:lnTo>
                <a:lnTo>
                  <a:pt x="859473" y="500062"/>
                </a:lnTo>
                <a:lnTo>
                  <a:pt x="864553" y="502602"/>
                </a:lnTo>
                <a:lnTo>
                  <a:pt x="869633" y="505777"/>
                </a:lnTo>
                <a:lnTo>
                  <a:pt x="874713" y="509270"/>
                </a:lnTo>
                <a:lnTo>
                  <a:pt x="879158" y="513397"/>
                </a:lnTo>
                <a:lnTo>
                  <a:pt x="882968" y="518160"/>
                </a:lnTo>
                <a:lnTo>
                  <a:pt x="886461" y="522605"/>
                </a:lnTo>
                <a:lnTo>
                  <a:pt x="889636" y="527685"/>
                </a:lnTo>
                <a:lnTo>
                  <a:pt x="892493" y="533400"/>
                </a:lnTo>
                <a:lnTo>
                  <a:pt x="894398" y="538797"/>
                </a:lnTo>
                <a:lnTo>
                  <a:pt x="895986" y="544512"/>
                </a:lnTo>
                <a:lnTo>
                  <a:pt x="896621" y="550862"/>
                </a:lnTo>
                <a:lnTo>
                  <a:pt x="896938" y="557212"/>
                </a:lnTo>
                <a:lnTo>
                  <a:pt x="896621" y="563562"/>
                </a:lnTo>
                <a:lnTo>
                  <a:pt x="895986" y="569595"/>
                </a:lnTo>
                <a:lnTo>
                  <a:pt x="894398" y="575627"/>
                </a:lnTo>
                <a:lnTo>
                  <a:pt x="892493" y="581342"/>
                </a:lnTo>
                <a:lnTo>
                  <a:pt x="889636" y="586740"/>
                </a:lnTo>
                <a:lnTo>
                  <a:pt x="886461" y="591820"/>
                </a:lnTo>
                <a:lnTo>
                  <a:pt x="882968" y="596265"/>
                </a:lnTo>
                <a:lnTo>
                  <a:pt x="879158" y="601027"/>
                </a:lnTo>
                <a:lnTo>
                  <a:pt x="874713" y="605155"/>
                </a:lnTo>
                <a:lnTo>
                  <a:pt x="869633" y="608647"/>
                </a:lnTo>
                <a:lnTo>
                  <a:pt x="864553" y="611822"/>
                </a:lnTo>
                <a:lnTo>
                  <a:pt x="859473" y="614045"/>
                </a:lnTo>
                <a:lnTo>
                  <a:pt x="853441" y="616267"/>
                </a:lnTo>
                <a:lnTo>
                  <a:pt x="847726" y="617855"/>
                </a:lnTo>
                <a:lnTo>
                  <a:pt x="841376" y="618807"/>
                </a:lnTo>
                <a:lnTo>
                  <a:pt x="835026" y="619125"/>
                </a:lnTo>
                <a:lnTo>
                  <a:pt x="711201" y="619125"/>
                </a:lnTo>
                <a:lnTo>
                  <a:pt x="705168" y="618807"/>
                </a:lnTo>
                <a:lnTo>
                  <a:pt x="698818" y="617855"/>
                </a:lnTo>
                <a:lnTo>
                  <a:pt x="692786" y="616267"/>
                </a:lnTo>
                <a:lnTo>
                  <a:pt x="687388" y="614045"/>
                </a:lnTo>
                <a:lnTo>
                  <a:pt x="681991" y="611822"/>
                </a:lnTo>
                <a:lnTo>
                  <a:pt x="676911" y="608647"/>
                </a:lnTo>
                <a:lnTo>
                  <a:pt x="672148" y="605155"/>
                </a:lnTo>
                <a:lnTo>
                  <a:pt x="667703" y="601027"/>
                </a:lnTo>
                <a:lnTo>
                  <a:pt x="663576" y="596265"/>
                </a:lnTo>
                <a:lnTo>
                  <a:pt x="660083" y="591820"/>
                </a:lnTo>
                <a:lnTo>
                  <a:pt x="656908" y="586740"/>
                </a:lnTo>
                <a:lnTo>
                  <a:pt x="654368" y="581342"/>
                </a:lnTo>
                <a:lnTo>
                  <a:pt x="652463" y="575627"/>
                </a:lnTo>
                <a:lnTo>
                  <a:pt x="650876" y="569595"/>
                </a:lnTo>
                <a:lnTo>
                  <a:pt x="649923" y="563562"/>
                </a:lnTo>
                <a:lnTo>
                  <a:pt x="649288" y="557212"/>
                </a:lnTo>
                <a:lnTo>
                  <a:pt x="649923" y="550862"/>
                </a:lnTo>
                <a:lnTo>
                  <a:pt x="650876" y="544512"/>
                </a:lnTo>
                <a:lnTo>
                  <a:pt x="652463" y="538797"/>
                </a:lnTo>
                <a:lnTo>
                  <a:pt x="654368" y="533400"/>
                </a:lnTo>
                <a:lnTo>
                  <a:pt x="656908" y="527685"/>
                </a:lnTo>
                <a:lnTo>
                  <a:pt x="660083" y="522605"/>
                </a:lnTo>
                <a:lnTo>
                  <a:pt x="663576" y="518160"/>
                </a:lnTo>
                <a:lnTo>
                  <a:pt x="667703" y="513397"/>
                </a:lnTo>
                <a:lnTo>
                  <a:pt x="672148" y="509270"/>
                </a:lnTo>
                <a:lnTo>
                  <a:pt x="676911" y="505777"/>
                </a:lnTo>
                <a:lnTo>
                  <a:pt x="681991" y="502602"/>
                </a:lnTo>
                <a:lnTo>
                  <a:pt x="687388" y="500062"/>
                </a:lnTo>
                <a:lnTo>
                  <a:pt x="692786" y="498157"/>
                </a:lnTo>
                <a:lnTo>
                  <a:pt x="698818" y="496570"/>
                </a:lnTo>
                <a:lnTo>
                  <a:pt x="705168" y="495617"/>
                </a:lnTo>
                <a:lnTo>
                  <a:pt x="711201" y="495300"/>
                </a:lnTo>
                <a:close/>
                <a:moveTo>
                  <a:pt x="587375" y="247650"/>
                </a:moveTo>
                <a:lnTo>
                  <a:pt x="958851" y="247650"/>
                </a:lnTo>
                <a:lnTo>
                  <a:pt x="965201" y="247967"/>
                </a:lnTo>
                <a:lnTo>
                  <a:pt x="971551" y="249237"/>
                </a:lnTo>
                <a:lnTo>
                  <a:pt x="977266" y="250507"/>
                </a:lnTo>
                <a:lnTo>
                  <a:pt x="982981" y="252730"/>
                </a:lnTo>
                <a:lnTo>
                  <a:pt x="988378" y="255587"/>
                </a:lnTo>
                <a:lnTo>
                  <a:pt x="993458" y="258127"/>
                </a:lnTo>
                <a:lnTo>
                  <a:pt x="998221" y="262255"/>
                </a:lnTo>
                <a:lnTo>
                  <a:pt x="1002348" y="266065"/>
                </a:lnTo>
                <a:lnTo>
                  <a:pt x="1006793" y="270510"/>
                </a:lnTo>
                <a:lnTo>
                  <a:pt x="1010286" y="274955"/>
                </a:lnTo>
                <a:lnTo>
                  <a:pt x="1013461" y="280352"/>
                </a:lnTo>
                <a:lnTo>
                  <a:pt x="1015683" y="285750"/>
                </a:lnTo>
                <a:lnTo>
                  <a:pt x="1017588" y="291465"/>
                </a:lnTo>
                <a:lnTo>
                  <a:pt x="1019176" y="297497"/>
                </a:lnTo>
                <a:lnTo>
                  <a:pt x="1020446" y="303212"/>
                </a:lnTo>
                <a:lnTo>
                  <a:pt x="1020763" y="309880"/>
                </a:lnTo>
                <a:lnTo>
                  <a:pt x="1020446" y="316230"/>
                </a:lnTo>
                <a:lnTo>
                  <a:pt x="1019176" y="322262"/>
                </a:lnTo>
                <a:lnTo>
                  <a:pt x="1017588" y="328295"/>
                </a:lnTo>
                <a:lnTo>
                  <a:pt x="1015683" y="334010"/>
                </a:lnTo>
                <a:lnTo>
                  <a:pt x="1013461" y="339407"/>
                </a:lnTo>
                <a:lnTo>
                  <a:pt x="1010286" y="344487"/>
                </a:lnTo>
                <a:lnTo>
                  <a:pt x="1006793" y="349250"/>
                </a:lnTo>
                <a:lnTo>
                  <a:pt x="1002348" y="353377"/>
                </a:lnTo>
                <a:lnTo>
                  <a:pt x="998221" y="357505"/>
                </a:lnTo>
                <a:lnTo>
                  <a:pt x="993458" y="360997"/>
                </a:lnTo>
                <a:lnTo>
                  <a:pt x="988378" y="364172"/>
                </a:lnTo>
                <a:lnTo>
                  <a:pt x="982981" y="366712"/>
                </a:lnTo>
                <a:lnTo>
                  <a:pt x="977266" y="368617"/>
                </a:lnTo>
                <a:lnTo>
                  <a:pt x="971551" y="370205"/>
                </a:lnTo>
                <a:lnTo>
                  <a:pt x="965201" y="371475"/>
                </a:lnTo>
                <a:lnTo>
                  <a:pt x="958851" y="371475"/>
                </a:lnTo>
                <a:lnTo>
                  <a:pt x="587375" y="371475"/>
                </a:lnTo>
                <a:lnTo>
                  <a:pt x="581343" y="371475"/>
                </a:lnTo>
                <a:lnTo>
                  <a:pt x="575310" y="370205"/>
                </a:lnTo>
                <a:lnTo>
                  <a:pt x="568960" y="368617"/>
                </a:lnTo>
                <a:lnTo>
                  <a:pt x="563563" y="366712"/>
                </a:lnTo>
                <a:lnTo>
                  <a:pt x="558165" y="364172"/>
                </a:lnTo>
                <a:lnTo>
                  <a:pt x="553085" y="360997"/>
                </a:lnTo>
                <a:lnTo>
                  <a:pt x="548323" y="357505"/>
                </a:lnTo>
                <a:lnTo>
                  <a:pt x="543878" y="353377"/>
                </a:lnTo>
                <a:lnTo>
                  <a:pt x="539750" y="349250"/>
                </a:lnTo>
                <a:lnTo>
                  <a:pt x="536258" y="344487"/>
                </a:lnTo>
                <a:lnTo>
                  <a:pt x="533083" y="339407"/>
                </a:lnTo>
                <a:lnTo>
                  <a:pt x="530543" y="334010"/>
                </a:lnTo>
                <a:lnTo>
                  <a:pt x="528320" y="328295"/>
                </a:lnTo>
                <a:lnTo>
                  <a:pt x="527050" y="322262"/>
                </a:lnTo>
                <a:lnTo>
                  <a:pt x="526098" y="316230"/>
                </a:lnTo>
                <a:lnTo>
                  <a:pt x="525463" y="309880"/>
                </a:lnTo>
                <a:lnTo>
                  <a:pt x="526098" y="303212"/>
                </a:lnTo>
                <a:lnTo>
                  <a:pt x="527050" y="297497"/>
                </a:lnTo>
                <a:lnTo>
                  <a:pt x="528320" y="291465"/>
                </a:lnTo>
                <a:lnTo>
                  <a:pt x="530543" y="285750"/>
                </a:lnTo>
                <a:lnTo>
                  <a:pt x="533083" y="280352"/>
                </a:lnTo>
                <a:lnTo>
                  <a:pt x="536258" y="274955"/>
                </a:lnTo>
                <a:lnTo>
                  <a:pt x="539750" y="270510"/>
                </a:lnTo>
                <a:lnTo>
                  <a:pt x="543878" y="266065"/>
                </a:lnTo>
                <a:lnTo>
                  <a:pt x="548323" y="262255"/>
                </a:lnTo>
                <a:lnTo>
                  <a:pt x="553085" y="258127"/>
                </a:lnTo>
                <a:lnTo>
                  <a:pt x="558165" y="255587"/>
                </a:lnTo>
                <a:lnTo>
                  <a:pt x="563563" y="252730"/>
                </a:lnTo>
                <a:lnTo>
                  <a:pt x="568960" y="250507"/>
                </a:lnTo>
                <a:lnTo>
                  <a:pt x="575310" y="249237"/>
                </a:lnTo>
                <a:lnTo>
                  <a:pt x="581343" y="247967"/>
                </a:lnTo>
                <a:lnTo>
                  <a:pt x="587375" y="247650"/>
                </a:lnTo>
                <a:close/>
                <a:moveTo>
                  <a:pt x="1286299" y="0"/>
                </a:moveTo>
                <a:lnTo>
                  <a:pt x="1542417" y="0"/>
                </a:lnTo>
                <a:lnTo>
                  <a:pt x="1543686" y="15872"/>
                </a:lnTo>
                <a:lnTo>
                  <a:pt x="1544638" y="33332"/>
                </a:lnTo>
                <a:lnTo>
                  <a:pt x="1545590" y="53014"/>
                </a:lnTo>
                <a:lnTo>
                  <a:pt x="1546225" y="73648"/>
                </a:lnTo>
                <a:lnTo>
                  <a:pt x="1546225" y="96504"/>
                </a:lnTo>
                <a:lnTo>
                  <a:pt x="1545908" y="120313"/>
                </a:lnTo>
                <a:lnTo>
                  <a:pt x="1545273" y="145709"/>
                </a:lnTo>
                <a:lnTo>
                  <a:pt x="1543686" y="172057"/>
                </a:lnTo>
                <a:lnTo>
                  <a:pt x="1541782" y="199993"/>
                </a:lnTo>
                <a:lnTo>
                  <a:pt x="1538926" y="228881"/>
                </a:lnTo>
                <a:lnTo>
                  <a:pt x="1535117" y="258721"/>
                </a:lnTo>
                <a:lnTo>
                  <a:pt x="1530674" y="289196"/>
                </a:lnTo>
                <a:lnTo>
                  <a:pt x="1524961" y="320941"/>
                </a:lnTo>
                <a:lnTo>
                  <a:pt x="1521788" y="336496"/>
                </a:lnTo>
                <a:lnTo>
                  <a:pt x="1518297" y="353003"/>
                </a:lnTo>
                <a:lnTo>
                  <a:pt x="1514488" y="369193"/>
                </a:lnTo>
                <a:lnTo>
                  <a:pt x="1510680" y="385701"/>
                </a:lnTo>
                <a:lnTo>
                  <a:pt x="1506554" y="402525"/>
                </a:lnTo>
                <a:lnTo>
                  <a:pt x="1501793" y="419033"/>
                </a:lnTo>
                <a:lnTo>
                  <a:pt x="1495129" y="441254"/>
                </a:lnTo>
                <a:lnTo>
                  <a:pt x="1488147" y="463476"/>
                </a:lnTo>
                <a:lnTo>
                  <a:pt x="1479895" y="486332"/>
                </a:lnTo>
                <a:lnTo>
                  <a:pt x="1471009" y="509506"/>
                </a:lnTo>
                <a:lnTo>
                  <a:pt x="1461805" y="532997"/>
                </a:lnTo>
                <a:lnTo>
                  <a:pt x="1451966" y="556806"/>
                </a:lnTo>
                <a:lnTo>
                  <a:pt x="1440858" y="580297"/>
                </a:lnTo>
                <a:lnTo>
                  <a:pt x="1428798" y="604741"/>
                </a:lnTo>
                <a:lnTo>
                  <a:pt x="1416421" y="628549"/>
                </a:lnTo>
                <a:lnTo>
                  <a:pt x="1402774" y="652675"/>
                </a:lnTo>
                <a:lnTo>
                  <a:pt x="1388175" y="677119"/>
                </a:lnTo>
                <a:lnTo>
                  <a:pt x="1372941" y="700928"/>
                </a:lnTo>
                <a:lnTo>
                  <a:pt x="1356438" y="725371"/>
                </a:lnTo>
                <a:lnTo>
                  <a:pt x="1338665" y="749180"/>
                </a:lnTo>
                <a:lnTo>
                  <a:pt x="1329779" y="760925"/>
                </a:lnTo>
                <a:lnTo>
                  <a:pt x="1320258" y="772671"/>
                </a:lnTo>
                <a:lnTo>
                  <a:pt x="1310737" y="784417"/>
                </a:lnTo>
                <a:lnTo>
                  <a:pt x="1300898" y="796480"/>
                </a:lnTo>
                <a:lnTo>
                  <a:pt x="1290743" y="807908"/>
                </a:lnTo>
                <a:lnTo>
                  <a:pt x="1279952" y="819654"/>
                </a:lnTo>
                <a:lnTo>
                  <a:pt x="1269161" y="831399"/>
                </a:lnTo>
                <a:lnTo>
                  <a:pt x="1258054" y="842827"/>
                </a:lnTo>
                <a:lnTo>
                  <a:pt x="1246628" y="854256"/>
                </a:lnTo>
                <a:lnTo>
                  <a:pt x="1234886" y="865366"/>
                </a:lnTo>
                <a:lnTo>
                  <a:pt x="1222826" y="876794"/>
                </a:lnTo>
                <a:lnTo>
                  <a:pt x="1210765" y="887905"/>
                </a:lnTo>
                <a:lnTo>
                  <a:pt x="1198071" y="898698"/>
                </a:lnTo>
                <a:lnTo>
                  <a:pt x="1185376" y="909809"/>
                </a:lnTo>
                <a:lnTo>
                  <a:pt x="1172046" y="920285"/>
                </a:lnTo>
                <a:lnTo>
                  <a:pt x="1158082" y="931396"/>
                </a:lnTo>
                <a:lnTo>
                  <a:pt x="1144435" y="941872"/>
                </a:lnTo>
                <a:lnTo>
                  <a:pt x="1130154" y="952030"/>
                </a:lnTo>
                <a:lnTo>
                  <a:pt x="1115555" y="962188"/>
                </a:lnTo>
                <a:lnTo>
                  <a:pt x="1100638" y="972347"/>
                </a:lnTo>
                <a:lnTo>
                  <a:pt x="1085404" y="982505"/>
                </a:lnTo>
                <a:lnTo>
                  <a:pt x="1070171" y="992346"/>
                </a:lnTo>
                <a:lnTo>
                  <a:pt x="1053985" y="1001869"/>
                </a:lnTo>
                <a:lnTo>
                  <a:pt x="1037482" y="1011710"/>
                </a:lnTo>
                <a:lnTo>
                  <a:pt x="1021296" y="1020916"/>
                </a:lnTo>
                <a:lnTo>
                  <a:pt x="1004158" y="1030122"/>
                </a:lnTo>
                <a:lnTo>
                  <a:pt x="986703" y="1039011"/>
                </a:lnTo>
                <a:lnTo>
                  <a:pt x="968930" y="1047582"/>
                </a:lnTo>
                <a:lnTo>
                  <a:pt x="951157" y="1056153"/>
                </a:lnTo>
                <a:lnTo>
                  <a:pt x="932750" y="1065042"/>
                </a:lnTo>
                <a:lnTo>
                  <a:pt x="913707" y="1072978"/>
                </a:lnTo>
                <a:lnTo>
                  <a:pt x="894665" y="1080914"/>
                </a:lnTo>
                <a:lnTo>
                  <a:pt x="874671" y="1088850"/>
                </a:lnTo>
                <a:lnTo>
                  <a:pt x="854677" y="1096152"/>
                </a:lnTo>
                <a:lnTo>
                  <a:pt x="834365" y="1103771"/>
                </a:lnTo>
                <a:lnTo>
                  <a:pt x="813419" y="1110754"/>
                </a:lnTo>
                <a:lnTo>
                  <a:pt x="785490" y="1120595"/>
                </a:lnTo>
                <a:lnTo>
                  <a:pt x="757879" y="1131071"/>
                </a:lnTo>
                <a:lnTo>
                  <a:pt x="731855" y="1142182"/>
                </a:lnTo>
                <a:lnTo>
                  <a:pt x="706148" y="1153293"/>
                </a:lnTo>
                <a:lnTo>
                  <a:pt x="681710" y="1165038"/>
                </a:lnTo>
                <a:lnTo>
                  <a:pt x="658225" y="1177736"/>
                </a:lnTo>
                <a:lnTo>
                  <a:pt x="635056" y="1190117"/>
                </a:lnTo>
                <a:lnTo>
                  <a:pt x="613158" y="1203450"/>
                </a:lnTo>
                <a:lnTo>
                  <a:pt x="591894" y="1216782"/>
                </a:lnTo>
                <a:lnTo>
                  <a:pt x="571900" y="1231068"/>
                </a:lnTo>
                <a:lnTo>
                  <a:pt x="552223" y="1245035"/>
                </a:lnTo>
                <a:lnTo>
                  <a:pt x="533498" y="1259638"/>
                </a:lnTo>
                <a:lnTo>
                  <a:pt x="516043" y="1274558"/>
                </a:lnTo>
                <a:lnTo>
                  <a:pt x="498588" y="1289796"/>
                </a:lnTo>
                <a:lnTo>
                  <a:pt x="482084" y="1305033"/>
                </a:lnTo>
                <a:lnTo>
                  <a:pt x="466533" y="1321223"/>
                </a:lnTo>
                <a:lnTo>
                  <a:pt x="451617" y="1336778"/>
                </a:lnTo>
                <a:lnTo>
                  <a:pt x="437653" y="1352968"/>
                </a:lnTo>
                <a:lnTo>
                  <a:pt x="424006" y="1369158"/>
                </a:lnTo>
                <a:lnTo>
                  <a:pt x="410993" y="1385666"/>
                </a:lnTo>
                <a:lnTo>
                  <a:pt x="398933" y="1402491"/>
                </a:lnTo>
                <a:lnTo>
                  <a:pt x="387191" y="1419315"/>
                </a:lnTo>
                <a:lnTo>
                  <a:pt x="376083" y="1436140"/>
                </a:lnTo>
                <a:lnTo>
                  <a:pt x="365927" y="1452965"/>
                </a:lnTo>
                <a:lnTo>
                  <a:pt x="356089" y="1470425"/>
                </a:lnTo>
                <a:lnTo>
                  <a:pt x="346567" y="1487250"/>
                </a:lnTo>
                <a:lnTo>
                  <a:pt x="337998" y="1504392"/>
                </a:lnTo>
                <a:lnTo>
                  <a:pt x="329747" y="1521534"/>
                </a:lnTo>
                <a:lnTo>
                  <a:pt x="322447" y="1538994"/>
                </a:lnTo>
                <a:lnTo>
                  <a:pt x="315465" y="1555819"/>
                </a:lnTo>
                <a:lnTo>
                  <a:pt x="308800" y="1572961"/>
                </a:lnTo>
                <a:lnTo>
                  <a:pt x="302453" y="1589786"/>
                </a:lnTo>
                <a:lnTo>
                  <a:pt x="297058" y="1606928"/>
                </a:lnTo>
                <a:lnTo>
                  <a:pt x="291345" y="1623435"/>
                </a:lnTo>
                <a:lnTo>
                  <a:pt x="286902" y="1640260"/>
                </a:lnTo>
                <a:lnTo>
                  <a:pt x="282459" y="1656767"/>
                </a:lnTo>
                <a:lnTo>
                  <a:pt x="278650" y="1673275"/>
                </a:lnTo>
                <a:lnTo>
                  <a:pt x="274525" y="1689465"/>
                </a:lnTo>
                <a:lnTo>
                  <a:pt x="271351" y="1705337"/>
                </a:lnTo>
                <a:lnTo>
                  <a:pt x="268495" y="1721210"/>
                </a:lnTo>
                <a:lnTo>
                  <a:pt x="265956" y="1736765"/>
                </a:lnTo>
                <a:lnTo>
                  <a:pt x="263734" y="1752002"/>
                </a:lnTo>
                <a:lnTo>
                  <a:pt x="261830" y="1766922"/>
                </a:lnTo>
                <a:lnTo>
                  <a:pt x="260243" y="1781525"/>
                </a:lnTo>
                <a:lnTo>
                  <a:pt x="257387" y="1809460"/>
                </a:lnTo>
                <a:lnTo>
                  <a:pt x="255482" y="1836761"/>
                </a:lnTo>
                <a:lnTo>
                  <a:pt x="254530" y="1861840"/>
                </a:lnTo>
                <a:lnTo>
                  <a:pt x="254530" y="1885331"/>
                </a:lnTo>
                <a:lnTo>
                  <a:pt x="254530" y="1906600"/>
                </a:lnTo>
                <a:lnTo>
                  <a:pt x="255482" y="1925964"/>
                </a:lnTo>
                <a:lnTo>
                  <a:pt x="256752" y="1943107"/>
                </a:lnTo>
                <a:lnTo>
                  <a:pt x="257704" y="1958027"/>
                </a:lnTo>
                <a:lnTo>
                  <a:pt x="260243" y="1979613"/>
                </a:lnTo>
                <a:lnTo>
                  <a:pt x="4126" y="1979613"/>
                </a:lnTo>
                <a:lnTo>
                  <a:pt x="2856" y="1963423"/>
                </a:lnTo>
                <a:lnTo>
                  <a:pt x="1587" y="1945964"/>
                </a:lnTo>
                <a:lnTo>
                  <a:pt x="952" y="1926599"/>
                </a:lnTo>
                <a:lnTo>
                  <a:pt x="317" y="1905648"/>
                </a:lnTo>
                <a:lnTo>
                  <a:pt x="0" y="1883109"/>
                </a:lnTo>
                <a:lnTo>
                  <a:pt x="317" y="1859300"/>
                </a:lnTo>
                <a:lnTo>
                  <a:pt x="1269" y="1833904"/>
                </a:lnTo>
                <a:lnTo>
                  <a:pt x="2856" y="1807238"/>
                </a:lnTo>
                <a:lnTo>
                  <a:pt x="4760" y="1779938"/>
                </a:lnTo>
                <a:lnTo>
                  <a:pt x="7934" y="1750732"/>
                </a:lnTo>
                <a:lnTo>
                  <a:pt x="11425" y="1721210"/>
                </a:lnTo>
                <a:lnTo>
                  <a:pt x="16186" y="1690417"/>
                </a:lnTo>
                <a:lnTo>
                  <a:pt x="21581" y="1658672"/>
                </a:lnTo>
                <a:lnTo>
                  <a:pt x="24755" y="1643117"/>
                </a:lnTo>
                <a:lnTo>
                  <a:pt x="28246" y="1626610"/>
                </a:lnTo>
                <a:lnTo>
                  <a:pt x="31737" y="1610737"/>
                </a:lnTo>
                <a:lnTo>
                  <a:pt x="36180" y="1594230"/>
                </a:lnTo>
                <a:lnTo>
                  <a:pt x="40306" y="1577405"/>
                </a:lnTo>
                <a:lnTo>
                  <a:pt x="45066" y="1560898"/>
                </a:lnTo>
                <a:lnTo>
                  <a:pt x="51414" y="1538359"/>
                </a:lnTo>
                <a:lnTo>
                  <a:pt x="58713" y="1516137"/>
                </a:lnTo>
                <a:lnTo>
                  <a:pt x="66647" y="1493599"/>
                </a:lnTo>
                <a:lnTo>
                  <a:pt x="75216" y="1470425"/>
                </a:lnTo>
                <a:lnTo>
                  <a:pt x="84737" y="1446933"/>
                </a:lnTo>
                <a:lnTo>
                  <a:pt x="94893" y="1422807"/>
                </a:lnTo>
                <a:lnTo>
                  <a:pt x="105684" y="1398999"/>
                </a:lnTo>
                <a:lnTo>
                  <a:pt x="117427" y="1375190"/>
                </a:lnTo>
                <a:lnTo>
                  <a:pt x="130121" y="1351381"/>
                </a:lnTo>
                <a:lnTo>
                  <a:pt x="143768" y="1326937"/>
                </a:lnTo>
                <a:lnTo>
                  <a:pt x="158367" y="1302811"/>
                </a:lnTo>
                <a:lnTo>
                  <a:pt x="173601" y="1278685"/>
                </a:lnTo>
                <a:lnTo>
                  <a:pt x="190422" y="1254559"/>
                </a:lnTo>
                <a:lnTo>
                  <a:pt x="207560" y="1230750"/>
                </a:lnTo>
                <a:lnTo>
                  <a:pt x="217081" y="1219005"/>
                </a:lnTo>
                <a:lnTo>
                  <a:pt x="226602" y="1206624"/>
                </a:lnTo>
                <a:lnTo>
                  <a:pt x="235805" y="1194878"/>
                </a:lnTo>
                <a:lnTo>
                  <a:pt x="245961" y="1183133"/>
                </a:lnTo>
                <a:lnTo>
                  <a:pt x="256117" y="1171387"/>
                </a:lnTo>
                <a:lnTo>
                  <a:pt x="266908" y="1159959"/>
                </a:lnTo>
                <a:lnTo>
                  <a:pt x="277381" y="1148213"/>
                </a:lnTo>
                <a:lnTo>
                  <a:pt x="288806" y="1137103"/>
                </a:lnTo>
                <a:lnTo>
                  <a:pt x="300231" y="1125675"/>
                </a:lnTo>
                <a:lnTo>
                  <a:pt x="311974" y="1114246"/>
                </a:lnTo>
                <a:lnTo>
                  <a:pt x="323717" y="1102818"/>
                </a:lnTo>
                <a:lnTo>
                  <a:pt x="336094" y="1092025"/>
                </a:lnTo>
                <a:lnTo>
                  <a:pt x="348789" y="1080914"/>
                </a:lnTo>
                <a:lnTo>
                  <a:pt x="361484" y="1070121"/>
                </a:lnTo>
                <a:lnTo>
                  <a:pt x="374813" y="1059010"/>
                </a:lnTo>
                <a:lnTo>
                  <a:pt x="388143" y="1048534"/>
                </a:lnTo>
                <a:lnTo>
                  <a:pt x="402424" y="1037741"/>
                </a:lnTo>
                <a:lnTo>
                  <a:pt x="416389" y="1027583"/>
                </a:lnTo>
                <a:lnTo>
                  <a:pt x="430988" y="1017107"/>
                </a:lnTo>
                <a:lnTo>
                  <a:pt x="445904" y="1007266"/>
                </a:lnTo>
                <a:lnTo>
                  <a:pt x="461138" y="997108"/>
                </a:lnTo>
                <a:lnTo>
                  <a:pt x="476689" y="987267"/>
                </a:lnTo>
                <a:lnTo>
                  <a:pt x="492240" y="977426"/>
                </a:lnTo>
                <a:lnTo>
                  <a:pt x="508743" y="968220"/>
                </a:lnTo>
                <a:lnTo>
                  <a:pt x="525247" y="958696"/>
                </a:lnTo>
                <a:lnTo>
                  <a:pt x="542385" y="949808"/>
                </a:lnTo>
                <a:lnTo>
                  <a:pt x="559840" y="940602"/>
                </a:lnTo>
                <a:lnTo>
                  <a:pt x="577295" y="931713"/>
                </a:lnTo>
                <a:lnTo>
                  <a:pt x="595385" y="923142"/>
                </a:lnTo>
                <a:lnTo>
                  <a:pt x="614110" y="914888"/>
                </a:lnTo>
                <a:lnTo>
                  <a:pt x="633152" y="906635"/>
                </a:lnTo>
                <a:lnTo>
                  <a:pt x="652195" y="898698"/>
                </a:lnTo>
                <a:lnTo>
                  <a:pt x="671872" y="891080"/>
                </a:lnTo>
                <a:lnTo>
                  <a:pt x="691866" y="883143"/>
                </a:lnTo>
                <a:lnTo>
                  <a:pt x="712178" y="876160"/>
                </a:lnTo>
                <a:lnTo>
                  <a:pt x="732807" y="868541"/>
                </a:lnTo>
                <a:lnTo>
                  <a:pt x="761053" y="858700"/>
                </a:lnTo>
                <a:lnTo>
                  <a:pt x="788346" y="848541"/>
                </a:lnTo>
                <a:lnTo>
                  <a:pt x="814688" y="837748"/>
                </a:lnTo>
                <a:lnTo>
                  <a:pt x="840078" y="826320"/>
                </a:lnTo>
                <a:lnTo>
                  <a:pt x="864833" y="814574"/>
                </a:lnTo>
                <a:lnTo>
                  <a:pt x="888318" y="801876"/>
                </a:lnTo>
                <a:lnTo>
                  <a:pt x="911169" y="789496"/>
                </a:lnTo>
                <a:lnTo>
                  <a:pt x="933067" y="776163"/>
                </a:lnTo>
                <a:lnTo>
                  <a:pt x="954013" y="762830"/>
                </a:lnTo>
                <a:lnTo>
                  <a:pt x="974642" y="749180"/>
                </a:lnTo>
                <a:lnTo>
                  <a:pt x="994002" y="734577"/>
                </a:lnTo>
                <a:lnTo>
                  <a:pt x="1012409" y="720292"/>
                </a:lnTo>
                <a:lnTo>
                  <a:pt x="1030500" y="705372"/>
                </a:lnTo>
                <a:lnTo>
                  <a:pt x="1047320" y="690134"/>
                </a:lnTo>
                <a:lnTo>
                  <a:pt x="1063823" y="674579"/>
                </a:lnTo>
                <a:lnTo>
                  <a:pt x="1079374" y="659024"/>
                </a:lnTo>
                <a:lnTo>
                  <a:pt x="1094291" y="642834"/>
                </a:lnTo>
                <a:lnTo>
                  <a:pt x="1108890" y="626962"/>
                </a:lnTo>
                <a:lnTo>
                  <a:pt x="1122219" y="610772"/>
                </a:lnTo>
                <a:lnTo>
                  <a:pt x="1135231" y="594265"/>
                </a:lnTo>
                <a:lnTo>
                  <a:pt x="1147292" y="577440"/>
                </a:lnTo>
                <a:lnTo>
                  <a:pt x="1159034" y="560615"/>
                </a:lnTo>
                <a:lnTo>
                  <a:pt x="1169825" y="543790"/>
                </a:lnTo>
                <a:lnTo>
                  <a:pt x="1180298" y="526965"/>
                </a:lnTo>
                <a:lnTo>
                  <a:pt x="1189819" y="510141"/>
                </a:lnTo>
                <a:lnTo>
                  <a:pt x="1199340" y="492998"/>
                </a:lnTo>
                <a:lnTo>
                  <a:pt x="1207909" y="475856"/>
                </a:lnTo>
                <a:lnTo>
                  <a:pt x="1216161" y="458714"/>
                </a:lnTo>
                <a:lnTo>
                  <a:pt x="1223778" y="441572"/>
                </a:lnTo>
                <a:lnTo>
                  <a:pt x="1231077" y="424429"/>
                </a:lnTo>
                <a:lnTo>
                  <a:pt x="1237425" y="407605"/>
                </a:lnTo>
                <a:lnTo>
                  <a:pt x="1243455" y="390462"/>
                </a:lnTo>
                <a:lnTo>
                  <a:pt x="1249485" y="373320"/>
                </a:lnTo>
                <a:lnTo>
                  <a:pt x="1254562" y="356495"/>
                </a:lnTo>
                <a:lnTo>
                  <a:pt x="1259323" y="340305"/>
                </a:lnTo>
                <a:lnTo>
                  <a:pt x="1264084" y="323798"/>
                </a:lnTo>
                <a:lnTo>
                  <a:pt x="1267892" y="307291"/>
                </a:lnTo>
                <a:lnTo>
                  <a:pt x="1271383" y="291101"/>
                </a:lnTo>
                <a:lnTo>
                  <a:pt x="1274874" y="275228"/>
                </a:lnTo>
                <a:lnTo>
                  <a:pt x="1277730" y="259356"/>
                </a:lnTo>
                <a:lnTo>
                  <a:pt x="1280269" y="243801"/>
                </a:lnTo>
                <a:lnTo>
                  <a:pt x="1282808" y="228563"/>
                </a:lnTo>
                <a:lnTo>
                  <a:pt x="1284713" y="213643"/>
                </a:lnTo>
                <a:lnTo>
                  <a:pt x="1286299" y="199040"/>
                </a:lnTo>
                <a:lnTo>
                  <a:pt x="1289156" y="170470"/>
                </a:lnTo>
                <a:lnTo>
                  <a:pt x="1291060" y="143804"/>
                </a:lnTo>
                <a:lnTo>
                  <a:pt x="1291695" y="118408"/>
                </a:lnTo>
                <a:lnTo>
                  <a:pt x="1292329" y="94917"/>
                </a:lnTo>
                <a:lnTo>
                  <a:pt x="1291695" y="73331"/>
                </a:lnTo>
                <a:lnTo>
                  <a:pt x="1291060" y="54284"/>
                </a:lnTo>
                <a:lnTo>
                  <a:pt x="1289790" y="36824"/>
                </a:lnTo>
                <a:lnTo>
                  <a:pt x="1288521" y="22221"/>
                </a:lnTo>
                <a:lnTo>
                  <a:pt x="1286299" y="0"/>
                </a:lnTo>
                <a:close/>
                <a:moveTo>
                  <a:pt x="463603" y="0"/>
                </a:moveTo>
                <a:lnTo>
                  <a:pt x="1082623" y="0"/>
                </a:lnTo>
                <a:lnTo>
                  <a:pt x="1088978" y="637"/>
                </a:lnTo>
                <a:lnTo>
                  <a:pt x="1095016" y="1273"/>
                </a:lnTo>
                <a:lnTo>
                  <a:pt x="1101054" y="2865"/>
                </a:lnTo>
                <a:lnTo>
                  <a:pt x="1106773" y="5093"/>
                </a:lnTo>
                <a:lnTo>
                  <a:pt x="1112176" y="7639"/>
                </a:lnTo>
                <a:lnTo>
                  <a:pt x="1117260" y="10823"/>
                </a:lnTo>
                <a:lnTo>
                  <a:pt x="1122026" y="14324"/>
                </a:lnTo>
                <a:lnTo>
                  <a:pt x="1126157" y="18144"/>
                </a:lnTo>
                <a:lnTo>
                  <a:pt x="1130606" y="22919"/>
                </a:lnTo>
                <a:lnTo>
                  <a:pt x="1134102" y="27693"/>
                </a:lnTo>
                <a:lnTo>
                  <a:pt x="1137279" y="32786"/>
                </a:lnTo>
                <a:lnTo>
                  <a:pt x="1139504" y="37880"/>
                </a:lnTo>
                <a:lnTo>
                  <a:pt x="1141411" y="43609"/>
                </a:lnTo>
                <a:lnTo>
                  <a:pt x="1142999" y="49657"/>
                </a:lnTo>
                <a:lnTo>
                  <a:pt x="1144270" y="56024"/>
                </a:lnTo>
                <a:lnTo>
                  <a:pt x="1144588" y="62072"/>
                </a:lnTo>
                <a:lnTo>
                  <a:pt x="1144270" y="68438"/>
                </a:lnTo>
                <a:lnTo>
                  <a:pt x="1142999" y="74804"/>
                </a:lnTo>
                <a:lnTo>
                  <a:pt x="1141411" y="80534"/>
                </a:lnTo>
                <a:lnTo>
                  <a:pt x="1139504" y="86264"/>
                </a:lnTo>
                <a:lnTo>
                  <a:pt x="1137279" y="91675"/>
                </a:lnTo>
                <a:lnTo>
                  <a:pt x="1134102" y="96768"/>
                </a:lnTo>
                <a:lnTo>
                  <a:pt x="1130606" y="101543"/>
                </a:lnTo>
                <a:lnTo>
                  <a:pt x="1126157" y="105681"/>
                </a:lnTo>
                <a:lnTo>
                  <a:pt x="1122026" y="110137"/>
                </a:lnTo>
                <a:lnTo>
                  <a:pt x="1117260" y="113639"/>
                </a:lnTo>
                <a:lnTo>
                  <a:pt x="1112176" y="116504"/>
                </a:lnTo>
                <a:lnTo>
                  <a:pt x="1106773" y="119050"/>
                </a:lnTo>
                <a:lnTo>
                  <a:pt x="1101054" y="121278"/>
                </a:lnTo>
                <a:lnTo>
                  <a:pt x="1095016" y="122552"/>
                </a:lnTo>
                <a:lnTo>
                  <a:pt x="1088978" y="123825"/>
                </a:lnTo>
                <a:lnTo>
                  <a:pt x="1082623" y="123825"/>
                </a:lnTo>
                <a:lnTo>
                  <a:pt x="463603" y="123825"/>
                </a:lnTo>
                <a:lnTo>
                  <a:pt x="457248" y="123825"/>
                </a:lnTo>
                <a:lnTo>
                  <a:pt x="450892" y="122552"/>
                </a:lnTo>
                <a:lnTo>
                  <a:pt x="445172" y="121278"/>
                </a:lnTo>
                <a:lnTo>
                  <a:pt x="439135" y="119050"/>
                </a:lnTo>
                <a:lnTo>
                  <a:pt x="433733" y="116504"/>
                </a:lnTo>
                <a:lnTo>
                  <a:pt x="428648" y="113639"/>
                </a:lnTo>
                <a:lnTo>
                  <a:pt x="423882" y="110137"/>
                </a:lnTo>
                <a:lnTo>
                  <a:pt x="419433" y="105681"/>
                </a:lnTo>
                <a:lnTo>
                  <a:pt x="415620" y="101543"/>
                </a:lnTo>
                <a:lnTo>
                  <a:pt x="412124" y="96768"/>
                </a:lnTo>
                <a:lnTo>
                  <a:pt x="408946" y="91675"/>
                </a:lnTo>
                <a:lnTo>
                  <a:pt x="406087" y="86264"/>
                </a:lnTo>
                <a:lnTo>
                  <a:pt x="404180" y="80534"/>
                </a:lnTo>
                <a:lnTo>
                  <a:pt x="402591" y="74804"/>
                </a:lnTo>
                <a:lnTo>
                  <a:pt x="401956" y="68438"/>
                </a:lnTo>
                <a:lnTo>
                  <a:pt x="401638" y="62072"/>
                </a:lnTo>
                <a:lnTo>
                  <a:pt x="401956" y="56024"/>
                </a:lnTo>
                <a:lnTo>
                  <a:pt x="402591" y="49657"/>
                </a:lnTo>
                <a:lnTo>
                  <a:pt x="404180" y="43609"/>
                </a:lnTo>
                <a:lnTo>
                  <a:pt x="406087" y="37880"/>
                </a:lnTo>
                <a:lnTo>
                  <a:pt x="408946" y="32786"/>
                </a:lnTo>
                <a:lnTo>
                  <a:pt x="412124" y="27693"/>
                </a:lnTo>
                <a:lnTo>
                  <a:pt x="415620" y="22919"/>
                </a:lnTo>
                <a:lnTo>
                  <a:pt x="419433" y="18144"/>
                </a:lnTo>
                <a:lnTo>
                  <a:pt x="423882" y="14324"/>
                </a:lnTo>
                <a:lnTo>
                  <a:pt x="428648" y="10823"/>
                </a:lnTo>
                <a:lnTo>
                  <a:pt x="433733" y="7639"/>
                </a:lnTo>
                <a:lnTo>
                  <a:pt x="439135" y="5093"/>
                </a:lnTo>
                <a:lnTo>
                  <a:pt x="445172" y="2865"/>
                </a:lnTo>
                <a:lnTo>
                  <a:pt x="450892" y="1273"/>
                </a:lnTo>
                <a:lnTo>
                  <a:pt x="457248" y="637"/>
                </a:lnTo>
                <a:lnTo>
                  <a:pt x="463603" y="0"/>
                </a:lnTo>
                <a:close/>
                <a:moveTo>
                  <a:pt x="4121" y="0"/>
                </a:moveTo>
                <a:lnTo>
                  <a:pt x="259949" y="0"/>
                </a:lnTo>
                <a:lnTo>
                  <a:pt x="258047" y="19063"/>
                </a:lnTo>
                <a:lnTo>
                  <a:pt x="256779" y="31137"/>
                </a:lnTo>
                <a:lnTo>
                  <a:pt x="255511" y="45752"/>
                </a:lnTo>
                <a:lnTo>
                  <a:pt x="254877" y="61638"/>
                </a:lnTo>
                <a:lnTo>
                  <a:pt x="254243" y="79430"/>
                </a:lnTo>
                <a:lnTo>
                  <a:pt x="254243" y="98493"/>
                </a:lnTo>
                <a:lnTo>
                  <a:pt x="254243" y="119463"/>
                </a:lnTo>
                <a:lnTo>
                  <a:pt x="255194" y="141386"/>
                </a:lnTo>
                <a:lnTo>
                  <a:pt x="256779" y="164897"/>
                </a:lnTo>
                <a:lnTo>
                  <a:pt x="258681" y="189362"/>
                </a:lnTo>
                <a:lnTo>
                  <a:pt x="261851" y="215097"/>
                </a:lnTo>
                <a:lnTo>
                  <a:pt x="265338" y="241786"/>
                </a:lnTo>
                <a:lnTo>
                  <a:pt x="270093" y="268792"/>
                </a:lnTo>
                <a:lnTo>
                  <a:pt x="272629" y="282772"/>
                </a:lnTo>
                <a:lnTo>
                  <a:pt x="275800" y="297069"/>
                </a:lnTo>
                <a:lnTo>
                  <a:pt x="279287" y="311049"/>
                </a:lnTo>
                <a:lnTo>
                  <a:pt x="282774" y="325664"/>
                </a:lnTo>
                <a:lnTo>
                  <a:pt x="286895" y="339962"/>
                </a:lnTo>
                <a:lnTo>
                  <a:pt x="290699" y="354577"/>
                </a:lnTo>
                <a:lnTo>
                  <a:pt x="295454" y="369510"/>
                </a:lnTo>
                <a:lnTo>
                  <a:pt x="300526" y="384443"/>
                </a:lnTo>
                <a:lnTo>
                  <a:pt x="305599" y="399375"/>
                </a:lnTo>
                <a:lnTo>
                  <a:pt x="310988" y="414308"/>
                </a:lnTo>
                <a:lnTo>
                  <a:pt x="317011" y="428923"/>
                </a:lnTo>
                <a:lnTo>
                  <a:pt x="323668" y="444492"/>
                </a:lnTo>
                <a:lnTo>
                  <a:pt x="330326" y="459107"/>
                </a:lnTo>
                <a:lnTo>
                  <a:pt x="337300" y="474040"/>
                </a:lnTo>
                <a:lnTo>
                  <a:pt x="344591" y="489291"/>
                </a:lnTo>
                <a:lnTo>
                  <a:pt x="352516" y="504223"/>
                </a:lnTo>
                <a:lnTo>
                  <a:pt x="361076" y="519156"/>
                </a:lnTo>
                <a:lnTo>
                  <a:pt x="370269" y="534089"/>
                </a:lnTo>
                <a:lnTo>
                  <a:pt x="379145" y="549022"/>
                </a:lnTo>
                <a:lnTo>
                  <a:pt x="388973" y="563955"/>
                </a:lnTo>
                <a:lnTo>
                  <a:pt x="399117" y="578888"/>
                </a:lnTo>
                <a:lnTo>
                  <a:pt x="410212" y="593503"/>
                </a:lnTo>
                <a:lnTo>
                  <a:pt x="420991" y="607800"/>
                </a:lnTo>
                <a:lnTo>
                  <a:pt x="432720" y="622416"/>
                </a:lnTo>
                <a:lnTo>
                  <a:pt x="445401" y="636395"/>
                </a:lnTo>
                <a:lnTo>
                  <a:pt x="457764" y="650693"/>
                </a:lnTo>
                <a:lnTo>
                  <a:pt x="471079" y="664355"/>
                </a:lnTo>
                <a:lnTo>
                  <a:pt x="485344" y="678017"/>
                </a:lnTo>
                <a:lnTo>
                  <a:pt x="499610" y="691679"/>
                </a:lnTo>
                <a:lnTo>
                  <a:pt x="514509" y="705023"/>
                </a:lnTo>
                <a:lnTo>
                  <a:pt x="530043" y="718050"/>
                </a:lnTo>
                <a:lnTo>
                  <a:pt x="546527" y="731076"/>
                </a:lnTo>
                <a:lnTo>
                  <a:pt x="563012" y="743467"/>
                </a:lnTo>
                <a:lnTo>
                  <a:pt x="580764" y="756176"/>
                </a:lnTo>
                <a:lnTo>
                  <a:pt x="598517" y="767932"/>
                </a:lnTo>
                <a:lnTo>
                  <a:pt x="617538" y="779688"/>
                </a:lnTo>
                <a:lnTo>
                  <a:pt x="599468" y="786995"/>
                </a:lnTo>
                <a:lnTo>
                  <a:pt x="581716" y="794621"/>
                </a:lnTo>
                <a:lnTo>
                  <a:pt x="564597" y="801928"/>
                </a:lnTo>
                <a:lnTo>
                  <a:pt x="547478" y="809871"/>
                </a:lnTo>
                <a:lnTo>
                  <a:pt x="530677" y="817496"/>
                </a:lnTo>
                <a:lnTo>
                  <a:pt x="514192" y="825440"/>
                </a:lnTo>
                <a:lnTo>
                  <a:pt x="498025" y="833700"/>
                </a:lnTo>
                <a:lnTo>
                  <a:pt x="482174" y="841961"/>
                </a:lnTo>
                <a:lnTo>
                  <a:pt x="466323" y="850539"/>
                </a:lnTo>
                <a:lnTo>
                  <a:pt x="451107" y="858800"/>
                </a:lnTo>
                <a:lnTo>
                  <a:pt x="435890" y="867696"/>
                </a:lnTo>
                <a:lnTo>
                  <a:pt x="420991" y="876275"/>
                </a:lnTo>
                <a:lnTo>
                  <a:pt x="406408" y="885489"/>
                </a:lnTo>
                <a:lnTo>
                  <a:pt x="392143" y="894385"/>
                </a:lnTo>
                <a:lnTo>
                  <a:pt x="377877" y="903917"/>
                </a:lnTo>
                <a:lnTo>
                  <a:pt x="364246" y="912813"/>
                </a:lnTo>
                <a:lnTo>
                  <a:pt x="347444" y="898833"/>
                </a:lnTo>
                <a:lnTo>
                  <a:pt x="330643" y="884218"/>
                </a:lnTo>
                <a:lnTo>
                  <a:pt x="314475" y="869285"/>
                </a:lnTo>
                <a:lnTo>
                  <a:pt x="299258" y="854352"/>
                </a:lnTo>
                <a:lnTo>
                  <a:pt x="284359" y="839102"/>
                </a:lnTo>
                <a:lnTo>
                  <a:pt x="270093" y="824169"/>
                </a:lnTo>
                <a:lnTo>
                  <a:pt x="255828" y="808600"/>
                </a:lnTo>
                <a:lnTo>
                  <a:pt x="242513" y="793350"/>
                </a:lnTo>
                <a:lnTo>
                  <a:pt x="229833" y="777781"/>
                </a:lnTo>
                <a:lnTo>
                  <a:pt x="217152" y="761895"/>
                </a:lnTo>
                <a:lnTo>
                  <a:pt x="205106" y="746327"/>
                </a:lnTo>
                <a:lnTo>
                  <a:pt x="193377" y="730441"/>
                </a:lnTo>
                <a:lnTo>
                  <a:pt x="182281" y="714555"/>
                </a:lnTo>
                <a:lnTo>
                  <a:pt x="171820" y="698669"/>
                </a:lnTo>
                <a:lnTo>
                  <a:pt x="161676" y="682783"/>
                </a:lnTo>
                <a:lnTo>
                  <a:pt x="151848" y="666579"/>
                </a:lnTo>
                <a:lnTo>
                  <a:pt x="142021" y="651011"/>
                </a:lnTo>
                <a:lnTo>
                  <a:pt x="133145" y="634807"/>
                </a:lnTo>
                <a:lnTo>
                  <a:pt x="124585" y="618921"/>
                </a:lnTo>
                <a:lnTo>
                  <a:pt x="116660" y="603035"/>
                </a:lnTo>
                <a:lnTo>
                  <a:pt x="108418" y="587149"/>
                </a:lnTo>
                <a:lnTo>
                  <a:pt x="101126" y="571263"/>
                </a:lnTo>
                <a:lnTo>
                  <a:pt x="93835" y="555694"/>
                </a:lnTo>
                <a:lnTo>
                  <a:pt x="87178" y="540126"/>
                </a:lnTo>
                <a:lnTo>
                  <a:pt x="81155" y="524240"/>
                </a:lnTo>
                <a:lnTo>
                  <a:pt x="74814" y="508989"/>
                </a:lnTo>
                <a:lnTo>
                  <a:pt x="68791" y="493739"/>
                </a:lnTo>
                <a:lnTo>
                  <a:pt x="63719" y="478488"/>
                </a:lnTo>
                <a:lnTo>
                  <a:pt x="58330" y="463555"/>
                </a:lnTo>
                <a:lnTo>
                  <a:pt x="53575" y="448622"/>
                </a:lnTo>
                <a:lnTo>
                  <a:pt x="45015" y="419392"/>
                </a:lnTo>
                <a:lnTo>
                  <a:pt x="40260" y="402870"/>
                </a:lnTo>
                <a:lnTo>
                  <a:pt x="36139" y="386031"/>
                </a:lnTo>
                <a:lnTo>
                  <a:pt x="31701" y="369510"/>
                </a:lnTo>
                <a:lnTo>
                  <a:pt x="28214" y="353306"/>
                </a:lnTo>
                <a:lnTo>
                  <a:pt x="24727" y="336784"/>
                </a:lnTo>
                <a:lnTo>
                  <a:pt x="21557" y="321216"/>
                </a:lnTo>
                <a:lnTo>
                  <a:pt x="16167" y="289444"/>
                </a:lnTo>
                <a:lnTo>
                  <a:pt x="11412" y="258943"/>
                </a:lnTo>
                <a:lnTo>
                  <a:pt x="7925" y="229077"/>
                </a:lnTo>
                <a:lnTo>
                  <a:pt x="4755" y="200164"/>
                </a:lnTo>
                <a:lnTo>
                  <a:pt x="2853" y="172205"/>
                </a:lnTo>
                <a:lnTo>
                  <a:pt x="1268" y="145834"/>
                </a:lnTo>
                <a:lnTo>
                  <a:pt x="317" y="120416"/>
                </a:lnTo>
                <a:lnTo>
                  <a:pt x="0" y="96587"/>
                </a:lnTo>
                <a:lnTo>
                  <a:pt x="317" y="73711"/>
                </a:lnTo>
                <a:lnTo>
                  <a:pt x="951" y="53059"/>
                </a:lnTo>
                <a:lnTo>
                  <a:pt x="1585" y="33361"/>
                </a:lnTo>
                <a:lnTo>
                  <a:pt x="2853" y="15886"/>
                </a:lnTo>
                <a:lnTo>
                  <a:pt x="412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8" name="TextBox 76"/>
          <p:cNvSpPr txBox="1"/>
          <p:nvPr/>
        </p:nvSpPr>
        <p:spPr>
          <a:xfrm>
            <a:off x="1120809" y="4298221"/>
            <a:ext cx="2153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查找替换</a:t>
            </a:r>
          </a:p>
        </p:txBody>
      </p:sp>
      <p:sp>
        <p:nvSpPr>
          <p:cNvPr id="90" name="TextBox 76"/>
          <p:cNvSpPr txBox="1"/>
          <p:nvPr/>
        </p:nvSpPr>
        <p:spPr>
          <a:xfrm>
            <a:off x="3639921" y="4298221"/>
            <a:ext cx="2365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编译器整合</a:t>
            </a:r>
          </a:p>
        </p:txBody>
      </p:sp>
      <p:sp>
        <p:nvSpPr>
          <p:cNvPr id="92" name="TextBox 76"/>
          <p:cNvSpPr txBox="1"/>
          <p:nvPr/>
        </p:nvSpPr>
        <p:spPr>
          <a:xfrm>
            <a:off x="6384471" y="4298221"/>
            <a:ext cx="2153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文件处理</a:t>
            </a:r>
          </a:p>
        </p:txBody>
      </p:sp>
      <p:sp>
        <p:nvSpPr>
          <p:cNvPr id="94" name="TextBox 76"/>
          <p:cNvSpPr txBox="1"/>
          <p:nvPr/>
        </p:nvSpPr>
        <p:spPr>
          <a:xfrm>
            <a:off x="9070839" y="4327431"/>
            <a:ext cx="2153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运行性能</a:t>
            </a:r>
          </a:p>
        </p:txBody>
      </p:sp>
      <p:sp>
        <p:nvSpPr>
          <p:cNvPr id="33" name="KSO_Shape"/>
          <p:cNvSpPr/>
          <p:nvPr/>
        </p:nvSpPr>
        <p:spPr bwMode="auto">
          <a:xfrm>
            <a:off x="7141527" y="2545080"/>
            <a:ext cx="687070" cy="854710"/>
          </a:xfrm>
          <a:custGeom>
            <a:avLst/>
            <a:gdLst>
              <a:gd name="T0" fmla="*/ 1652585 w 5505447"/>
              <a:gd name="T1" fmla="*/ 4997450 h 6858000"/>
              <a:gd name="T2" fmla="*/ 1652586 w 5505447"/>
              <a:gd name="T3" fmla="*/ 4335463 h 6858000"/>
              <a:gd name="T4" fmla="*/ 4694235 w 5505447"/>
              <a:gd name="T5" fmla="*/ 4089400 h 6858000"/>
              <a:gd name="T6" fmla="*/ 3722685 w 5505447"/>
              <a:gd name="T7" fmla="*/ 3795713 h 6858000"/>
              <a:gd name="T8" fmla="*/ 2624135 w 5505447"/>
              <a:gd name="T9" fmla="*/ 3611563 h 6858000"/>
              <a:gd name="T10" fmla="*/ 2881310 w 5505447"/>
              <a:gd name="T11" fmla="*/ 4089401 h 6858000"/>
              <a:gd name="T12" fmla="*/ 3722685 w 5505447"/>
              <a:gd name="T13" fmla="*/ 3071816 h 6858000"/>
              <a:gd name="T14" fmla="*/ 2624135 w 5505447"/>
              <a:gd name="T15" fmla="*/ 2995616 h 6858000"/>
              <a:gd name="T16" fmla="*/ 3722685 w 5505447"/>
              <a:gd name="T17" fmla="*/ 2703514 h 6858000"/>
              <a:gd name="T18" fmla="*/ 3544885 w 5505447"/>
              <a:gd name="T19" fmla="*/ 2517776 h 6858000"/>
              <a:gd name="T20" fmla="*/ 811212 w 5505447"/>
              <a:gd name="T21" fmla="*/ 3181354 h 6858000"/>
              <a:gd name="T22" fmla="*/ 1652588 w 5505447"/>
              <a:gd name="T23" fmla="*/ 1979617 h 6858000"/>
              <a:gd name="T24" fmla="*/ 2624135 w 5505447"/>
              <a:gd name="T25" fmla="*/ 1903417 h 6858000"/>
              <a:gd name="T26" fmla="*/ 1652588 w 5505447"/>
              <a:gd name="T27" fmla="*/ 1609729 h 6858000"/>
              <a:gd name="T28" fmla="*/ 3544885 w 5505447"/>
              <a:gd name="T29" fmla="*/ 1609728 h 6858000"/>
              <a:gd name="T30" fmla="*/ 4728059 w 5505447"/>
              <a:gd name="T31" fmla="*/ 5365062 h 6858000"/>
              <a:gd name="T32" fmla="*/ 550863 w 5505447"/>
              <a:gd name="T33" fmla="*/ 830266 h 6858000"/>
              <a:gd name="T34" fmla="*/ 3519813 w 5505447"/>
              <a:gd name="T35" fmla="*/ 482329 h 6858000"/>
              <a:gd name="T36" fmla="*/ 3474335 w 5505447"/>
              <a:gd name="T37" fmla="*/ 533264 h 6858000"/>
              <a:gd name="T38" fmla="*/ 3463913 w 5505447"/>
              <a:gd name="T39" fmla="*/ 603618 h 6858000"/>
              <a:gd name="T40" fmla="*/ 3493284 w 5505447"/>
              <a:gd name="T41" fmla="*/ 665695 h 6858000"/>
              <a:gd name="T42" fmla="*/ 3551394 w 5505447"/>
              <a:gd name="T43" fmla="*/ 701349 h 6858000"/>
              <a:gd name="T44" fmla="*/ 3622453 w 5505447"/>
              <a:gd name="T45" fmla="*/ 697848 h 6858000"/>
              <a:gd name="T46" fmla="*/ 3676773 w 5505447"/>
              <a:gd name="T47" fmla="*/ 656781 h 6858000"/>
              <a:gd name="T48" fmla="*/ 3700143 w 5505447"/>
              <a:gd name="T49" fmla="*/ 591521 h 6858000"/>
              <a:gd name="T50" fmla="*/ 3683405 w 5505447"/>
              <a:gd name="T51" fmla="*/ 523077 h 6858000"/>
              <a:gd name="T52" fmla="*/ 3632875 w 5505447"/>
              <a:gd name="T53" fmla="*/ 477235 h 6858000"/>
              <a:gd name="T54" fmla="*/ 1963242 w 5505447"/>
              <a:gd name="T55" fmla="*/ 465775 h 6858000"/>
              <a:gd name="T56" fmla="*/ 1899340 w 5505447"/>
              <a:gd name="T57" fmla="*/ 492516 h 6858000"/>
              <a:gd name="T58" fmla="*/ 1861189 w 5505447"/>
              <a:gd name="T59" fmla="*/ 549499 h 6858000"/>
              <a:gd name="T60" fmla="*/ 1861189 w 5505447"/>
              <a:gd name="T61" fmla="*/ 620808 h 6858000"/>
              <a:gd name="T62" fmla="*/ 1899340 w 5505447"/>
              <a:gd name="T63" fmla="*/ 677792 h 6858000"/>
              <a:gd name="T64" fmla="*/ 1963242 w 5505447"/>
              <a:gd name="T65" fmla="*/ 704533 h 6858000"/>
              <a:gd name="T66" fmla="*/ 2032549 w 5505447"/>
              <a:gd name="T67" fmla="*/ 690526 h 6858000"/>
              <a:gd name="T68" fmla="*/ 2080873 w 5505447"/>
              <a:gd name="T69" fmla="*/ 642456 h 6858000"/>
              <a:gd name="T70" fmla="*/ 2094861 w 5505447"/>
              <a:gd name="T71" fmla="*/ 572739 h 6858000"/>
              <a:gd name="T72" fmla="*/ 2067838 w 5505447"/>
              <a:gd name="T73" fmla="*/ 509070 h 6858000"/>
              <a:gd name="T74" fmla="*/ 2010930 w 5505447"/>
              <a:gd name="T75" fmla="*/ 470550 h 6858000"/>
              <a:gd name="T76" fmla="*/ 4885370 w 5505447"/>
              <a:gd name="T77" fmla="*/ 295278 h 6858000"/>
              <a:gd name="T78" fmla="*/ 5069837 w 5505447"/>
              <a:gd name="T79" fmla="*/ 323534 h 6858000"/>
              <a:gd name="T80" fmla="*/ 5232080 w 5505447"/>
              <a:gd name="T81" fmla="*/ 401318 h 6858000"/>
              <a:gd name="T82" fmla="*/ 5363842 w 5505447"/>
              <a:gd name="T83" fmla="*/ 521327 h 6858000"/>
              <a:gd name="T84" fmla="*/ 5456552 w 5505447"/>
              <a:gd name="T85" fmla="*/ 674037 h 6858000"/>
              <a:gd name="T86" fmla="*/ 5502272 w 5505447"/>
              <a:gd name="T87" fmla="*/ 852146 h 6858000"/>
              <a:gd name="T88" fmla="*/ 5495605 w 5505447"/>
              <a:gd name="T89" fmla="*/ 6347485 h 6858000"/>
              <a:gd name="T90" fmla="*/ 5437502 w 5505447"/>
              <a:gd name="T91" fmla="*/ 6520197 h 6858000"/>
              <a:gd name="T92" fmla="*/ 5333997 w 5505447"/>
              <a:gd name="T93" fmla="*/ 6665922 h 6858000"/>
              <a:gd name="T94" fmla="*/ 5193980 w 5505447"/>
              <a:gd name="T95" fmla="*/ 6775772 h 6858000"/>
              <a:gd name="T96" fmla="*/ 5025387 w 5505447"/>
              <a:gd name="T97" fmla="*/ 6842126 h 6858000"/>
              <a:gd name="T98" fmla="*/ 588010 w 5505447"/>
              <a:gd name="T99" fmla="*/ 6857048 h 6858000"/>
              <a:gd name="T100" fmla="*/ 406718 w 5505447"/>
              <a:gd name="T101" fmla="*/ 6820220 h 6858000"/>
              <a:gd name="T102" fmla="*/ 248920 w 5505447"/>
              <a:gd name="T103" fmla="*/ 6734499 h 6858000"/>
              <a:gd name="T104" fmla="*/ 123190 w 5505447"/>
              <a:gd name="T105" fmla="*/ 6609092 h 6858000"/>
              <a:gd name="T106" fmla="*/ 37465 w 5505447"/>
              <a:gd name="T107" fmla="*/ 6450985 h 6858000"/>
              <a:gd name="T108" fmla="*/ 953 w 5505447"/>
              <a:gd name="T109" fmla="*/ 6270019 h 6858000"/>
              <a:gd name="T110" fmla="*/ 15875 w 5505447"/>
              <a:gd name="T111" fmla="*/ 775315 h 6858000"/>
              <a:gd name="T112" fmla="*/ 82233 w 5505447"/>
              <a:gd name="T113" fmla="*/ 606731 h 6858000"/>
              <a:gd name="T114" fmla="*/ 192088 w 5505447"/>
              <a:gd name="T115" fmla="*/ 466720 h 6858000"/>
              <a:gd name="T116" fmla="*/ 337820 w 5505447"/>
              <a:gd name="T117" fmla="*/ 363220 h 6858000"/>
              <a:gd name="T118" fmla="*/ 510223 w 5505447"/>
              <a:gd name="T119" fmla="*/ 30512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505447" h="6858000">
                <a:moveTo>
                  <a:pt x="4951951" y="5119688"/>
                </a:moveTo>
                <a:lnTo>
                  <a:pt x="4954585" y="5119688"/>
                </a:lnTo>
                <a:lnTo>
                  <a:pt x="4953367" y="5121008"/>
                </a:lnTo>
                <a:lnTo>
                  <a:pt x="4951951" y="5119688"/>
                </a:lnTo>
                <a:close/>
                <a:moveTo>
                  <a:pt x="3981447" y="5119688"/>
                </a:moveTo>
                <a:lnTo>
                  <a:pt x="4951950" y="5119688"/>
                </a:lnTo>
                <a:lnTo>
                  <a:pt x="3981447" y="6160425"/>
                </a:lnTo>
                <a:lnTo>
                  <a:pt x="3981447" y="5119688"/>
                </a:lnTo>
                <a:close/>
                <a:moveTo>
                  <a:pt x="1652585" y="4889500"/>
                </a:moveTo>
                <a:lnTo>
                  <a:pt x="2624135" y="4889500"/>
                </a:lnTo>
                <a:lnTo>
                  <a:pt x="2624135" y="4997450"/>
                </a:lnTo>
                <a:lnTo>
                  <a:pt x="1652585" y="4997450"/>
                </a:lnTo>
                <a:lnTo>
                  <a:pt x="1652585" y="4889500"/>
                </a:lnTo>
                <a:close/>
                <a:moveTo>
                  <a:pt x="1652585" y="4705350"/>
                </a:moveTo>
                <a:lnTo>
                  <a:pt x="2624135" y="4705350"/>
                </a:lnTo>
                <a:lnTo>
                  <a:pt x="2624135" y="4813300"/>
                </a:lnTo>
                <a:lnTo>
                  <a:pt x="1652585" y="4813300"/>
                </a:lnTo>
                <a:lnTo>
                  <a:pt x="1652585" y="4705350"/>
                </a:lnTo>
                <a:close/>
                <a:moveTo>
                  <a:pt x="1652585" y="4519613"/>
                </a:moveTo>
                <a:lnTo>
                  <a:pt x="2624135" y="4519613"/>
                </a:lnTo>
                <a:lnTo>
                  <a:pt x="2624135" y="4629151"/>
                </a:lnTo>
                <a:lnTo>
                  <a:pt x="1652585" y="4629151"/>
                </a:lnTo>
                <a:lnTo>
                  <a:pt x="1652585" y="4519613"/>
                </a:lnTo>
                <a:close/>
                <a:moveTo>
                  <a:pt x="1652586" y="4335463"/>
                </a:moveTo>
                <a:lnTo>
                  <a:pt x="2624135" y="4335463"/>
                </a:lnTo>
                <a:lnTo>
                  <a:pt x="2624135" y="4443413"/>
                </a:lnTo>
                <a:lnTo>
                  <a:pt x="1652586" y="4443413"/>
                </a:lnTo>
                <a:lnTo>
                  <a:pt x="1652586" y="4335463"/>
                </a:lnTo>
                <a:close/>
                <a:moveTo>
                  <a:pt x="811210" y="4335463"/>
                </a:moveTo>
                <a:lnTo>
                  <a:pt x="1474786" y="4335463"/>
                </a:lnTo>
                <a:lnTo>
                  <a:pt x="1474786" y="4997451"/>
                </a:lnTo>
                <a:lnTo>
                  <a:pt x="811210" y="4997451"/>
                </a:lnTo>
                <a:lnTo>
                  <a:pt x="811210" y="4335463"/>
                </a:lnTo>
                <a:close/>
                <a:moveTo>
                  <a:pt x="3722685" y="3981450"/>
                </a:moveTo>
                <a:lnTo>
                  <a:pt x="4694235" y="3981450"/>
                </a:lnTo>
                <a:lnTo>
                  <a:pt x="4694235" y="4089400"/>
                </a:lnTo>
                <a:lnTo>
                  <a:pt x="3722685" y="4089400"/>
                </a:lnTo>
                <a:lnTo>
                  <a:pt x="3722685" y="3981450"/>
                </a:lnTo>
                <a:close/>
                <a:moveTo>
                  <a:pt x="1652586" y="3981450"/>
                </a:moveTo>
                <a:lnTo>
                  <a:pt x="2624135" y="3981450"/>
                </a:lnTo>
                <a:lnTo>
                  <a:pt x="2624135" y="4089400"/>
                </a:lnTo>
                <a:lnTo>
                  <a:pt x="1652586" y="4089400"/>
                </a:lnTo>
                <a:lnTo>
                  <a:pt x="1652586" y="3981450"/>
                </a:lnTo>
                <a:close/>
                <a:moveTo>
                  <a:pt x="3722685" y="3795713"/>
                </a:moveTo>
                <a:lnTo>
                  <a:pt x="4694235" y="3795713"/>
                </a:lnTo>
                <a:lnTo>
                  <a:pt x="4694235" y="3905251"/>
                </a:lnTo>
                <a:lnTo>
                  <a:pt x="3722685" y="3905251"/>
                </a:lnTo>
                <a:lnTo>
                  <a:pt x="3722685" y="3795713"/>
                </a:lnTo>
                <a:close/>
                <a:moveTo>
                  <a:pt x="1652586" y="3795713"/>
                </a:moveTo>
                <a:lnTo>
                  <a:pt x="2624135" y="3795713"/>
                </a:lnTo>
                <a:lnTo>
                  <a:pt x="2624135" y="3905251"/>
                </a:lnTo>
                <a:lnTo>
                  <a:pt x="1652586" y="3905251"/>
                </a:lnTo>
                <a:lnTo>
                  <a:pt x="1652586" y="3795713"/>
                </a:lnTo>
                <a:close/>
                <a:moveTo>
                  <a:pt x="3722685" y="3611563"/>
                </a:moveTo>
                <a:lnTo>
                  <a:pt x="4694235" y="3611563"/>
                </a:lnTo>
                <a:lnTo>
                  <a:pt x="4694235" y="3719513"/>
                </a:lnTo>
                <a:lnTo>
                  <a:pt x="3722685" y="3719513"/>
                </a:lnTo>
                <a:lnTo>
                  <a:pt x="3722685" y="3611563"/>
                </a:lnTo>
                <a:close/>
                <a:moveTo>
                  <a:pt x="1652586" y="3611563"/>
                </a:moveTo>
                <a:lnTo>
                  <a:pt x="2624135" y="3611563"/>
                </a:lnTo>
                <a:lnTo>
                  <a:pt x="2624135" y="3719513"/>
                </a:lnTo>
                <a:lnTo>
                  <a:pt x="1652586" y="3719513"/>
                </a:lnTo>
                <a:lnTo>
                  <a:pt x="1652586" y="3611563"/>
                </a:lnTo>
                <a:close/>
                <a:moveTo>
                  <a:pt x="3722685" y="3427415"/>
                </a:moveTo>
                <a:lnTo>
                  <a:pt x="4694235" y="3427415"/>
                </a:lnTo>
                <a:lnTo>
                  <a:pt x="4694235" y="3535363"/>
                </a:lnTo>
                <a:lnTo>
                  <a:pt x="3722685" y="3535363"/>
                </a:lnTo>
                <a:lnTo>
                  <a:pt x="3722685" y="3427415"/>
                </a:lnTo>
                <a:close/>
                <a:moveTo>
                  <a:pt x="2881310" y="3427415"/>
                </a:moveTo>
                <a:lnTo>
                  <a:pt x="3544885" y="3427415"/>
                </a:lnTo>
                <a:lnTo>
                  <a:pt x="3544885" y="4089401"/>
                </a:lnTo>
                <a:lnTo>
                  <a:pt x="2881310" y="4089401"/>
                </a:lnTo>
                <a:lnTo>
                  <a:pt x="2881310" y="3427415"/>
                </a:lnTo>
                <a:close/>
                <a:moveTo>
                  <a:pt x="1652586" y="3427415"/>
                </a:moveTo>
                <a:lnTo>
                  <a:pt x="2624135" y="3427415"/>
                </a:lnTo>
                <a:lnTo>
                  <a:pt x="2624135" y="3535365"/>
                </a:lnTo>
                <a:lnTo>
                  <a:pt x="1652586" y="3535365"/>
                </a:lnTo>
                <a:lnTo>
                  <a:pt x="1652586" y="3427415"/>
                </a:lnTo>
                <a:close/>
                <a:moveTo>
                  <a:pt x="811211" y="3427415"/>
                </a:moveTo>
                <a:lnTo>
                  <a:pt x="1474786" y="3427415"/>
                </a:lnTo>
                <a:lnTo>
                  <a:pt x="1474786" y="4089401"/>
                </a:lnTo>
                <a:lnTo>
                  <a:pt x="811211" y="4089401"/>
                </a:lnTo>
                <a:lnTo>
                  <a:pt x="811211" y="3427415"/>
                </a:lnTo>
                <a:close/>
                <a:moveTo>
                  <a:pt x="3722685" y="3071816"/>
                </a:moveTo>
                <a:lnTo>
                  <a:pt x="4694235" y="3071816"/>
                </a:lnTo>
                <a:lnTo>
                  <a:pt x="4694235" y="3181354"/>
                </a:lnTo>
                <a:lnTo>
                  <a:pt x="3722685" y="3181354"/>
                </a:lnTo>
                <a:lnTo>
                  <a:pt x="3722685" y="3071816"/>
                </a:lnTo>
                <a:close/>
                <a:moveTo>
                  <a:pt x="1652587" y="3071816"/>
                </a:moveTo>
                <a:lnTo>
                  <a:pt x="2624135" y="3071816"/>
                </a:lnTo>
                <a:lnTo>
                  <a:pt x="2624135" y="3181354"/>
                </a:lnTo>
                <a:lnTo>
                  <a:pt x="1652587" y="3181354"/>
                </a:lnTo>
                <a:lnTo>
                  <a:pt x="1652587" y="3071816"/>
                </a:lnTo>
                <a:close/>
                <a:moveTo>
                  <a:pt x="1652587" y="2887666"/>
                </a:moveTo>
                <a:lnTo>
                  <a:pt x="2624135" y="2887666"/>
                </a:lnTo>
                <a:lnTo>
                  <a:pt x="2624135" y="2995616"/>
                </a:lnTo>
                <a:lnTo>
                  <a:pt x="1652587" y="2995616"/>
                </a:lnTo>
                <a:lnTo>
                  <a:pt x="1652587" y="2887666"/>
                </a:lnTo>
                <a:close/>
                <a:moveTo>
                  <a:pt x="3722685" y="2887665"/>
                </a:moveTo>
                <a:lnTo>
                  <a:pt x="4694235" y="2887665"/>
                </a:lnTo>
                <a:lnTo>
                  <a:pt x="4694235" y="2995615"/>
                </a:lnTo>
                <a:lnTo>
                  <a:pt x="3722685" y="2995615"/>
                </a:lnTo>
                <a:lnTo>
                  <a:pt x="3722685" y="2887665"/>
                </a:lnTo>
                <a:close/>
                <a:moveTo>
                  <a:pt x="3722685" y="2703514"/>
                </a:moveTo>
                <a:lnTo>
                  <a:pt x="4694235" y="2703514"/>
                </a:lnTo>
                <a:lnTo>
                  <a:pt x="4694235" y="2811465"/>
                </a:lnTo>
                <a:lnTo>
                  <a:pt x="3722685" y="2811465"/>
                </a:lnTo>
                <a:lnTo>
                  <a:pt x="3722685" y="2703514"/>
                </a:lnTo>
                <a:close/>
                <a:moveTo>
                  <a:pt x="1652587" y="2703514"/>
                </a:moveTo>
                <a:lnTo>
                  <a:pt x="2624135" y="2703514"/>
                </a:lnTo>
                <a:lnTo>
                  <a:pt x="2624135" y="2811465"/>
                </a:lnTo>
                <a:lnTo>
                  <a:pt x="1652587" y="2811465"/>
                </a:lnTo>
                <a:lnTo>
                  <a:pt x="1652587" y="2703514"/>
                </a:lnTo>
                <a:close/>
                <a:moveTo>
                  <a:pt x="3722685" y="2517776"/>
                </a:moveTo>
                <a:lnTo>
                  <a:pt x="4694235" y="2517776"/>
                </a:lnTo>
                <a:lnTo>
                  <a:pt x="4694235" y="2627315"/>
                </a:lnTo>
                <a:lnTo>
                  <a:pt x="3722685" y="2627315"/>
                </a:lnTo>
                <a:lnTo>
                  <a:pt x="3722685" y="2517776"/>
                </a:lnTo>
                <a:close/>
                <a:moveTo>
                  <a:pt x="2881310" y="2517776"/>
                </a:moveTo>
                <a:lnTo>
                  <a:pt x="3544885" y="2517776"/>
                </a:lnTo>
                <a:lnTo>
                  <a:pt x="3544885" y="3181354"/>
                </a:lnTo>
                <a:lnTo>
                  <a:pt x="2881310" y="3181354"/>
                </a:lnTo>
                <a:lnTo>
                  <a:pt x="2881310" y="2517776"/>
                </a:lnTo>
                <a:close/>
                <a:moveTo>
                  <a:pt x="1652587" y="2517776"/>
                </a:moveTo>
                <a:lnTo>
                  <a:pt x="2624135" y="2517776"/>
                </a:lnTo>
                <a:lnTo>
                  <a:pt x="2624135" y="2627315"/>
                </a:lnTo>
                <a:lnTo>
                  <a:pt x="1652587" y="2627315"/>
                </a:lnTo>
                <a:lnTo>
                  <a:pt x="1652587" y="2517776"/>
                </a:lnTo>
                <a:close/>
                <a:moveTo>
                  <a:pt x="811212" y="2517776"/>
                </a:moveTo>
                <a:lnTo>
                  <a:pt x="1474787" y="2517776"/>
                </a:lnTo>
                <a:lnTo>
                  <a:pt x="1474787" y="3181354"/>
                </a:lnTo>
                <a:lnTo>
                  <a:pt x="811212" y="3181354"/>
                </a:lnTo>
                <a:lnTo>
                  <a:pt x="811212" y="2517776"/>
                </a:lnTo>
                <a:close/>
                <a:moveTo>
                  <a:pt x="3722685" y="2163766"/>
                </a:moveTo>
                <a:lnTo>
                  <a:pt x="4694235" y="2163766"/>
                </a:lnTo>
                <a:lnTo>
                  <a:pt x="4694235" y="2273303"/>
                </a:lnTo>
                <a:lnTo>
                  <a:pt x="3722685" y="2273303"/>
                </a:lnTo>
                <a:lnTo>
                  <a:pt x="3722685" y="2163766"/>
                </a:lnTo>
                <a:close/>
                <a:moveTo>
                  <a:pt x="1652588" y="2163766"/>
                </a:moveTo>
                <a:lnTo>
                  <a:pt x="2624135" y="2163766"/>
                </a:lnTo>
                <a:lnTo>
                  <a:pt x="2624135" y="2273304"/>
                </a:lnTo>
                <a:lnTo>
                  <a:pt x="1652588" y="2273304"/>
                </a:lnTo>
                <a:lnTo>
                  <a:pt x="1652588" y="2163766"/>
                </a:lnTo>
                <a:close/>
                <a:moveTo>
                  <a:pt x="1652588" y="1979617"/>
                </a:moveTo>
                <a:lnTo>
                  <a:pt x="2624135" y="1979617"/>
                </a:lnTo>
                <a:lnTo>
                  <a:pt x="2624135" y="2087566"/>
                </a:lnTo>
                <a:lnTo>
                  <a:pt x="1652588" y="2087566"/>
                </a:lnTo>
                <a:lnTo>
                  <a:pt x="1652588" y="1979617"/>
                </a:lnTo>
                <a:close/>
                <a:moveTo>
                  <a:pt x="3722685" y="1979616"/>
                </a:moveTo>
                <a:lnTo>
                  <a:pt x="4694235" y="1979616"/>
                </a:lnTo>
                <a:lnTo>
                  <a:pt x="4694235" y="2087566"/>
                </a:lnTo>
                <a:lnTo>
                  <a:pt x="3722685" y="2087566"/>
                </a:lnTo>
                <a:lnTo>
                  <a:pt x="3722685" y="1979616"/>
                </a:lnTo>
                <a:close/>
                <a:moveTo>
                  <a:pt x="1652588" y="1793879"/>
                </a:moveTo>
                <a:lnTo>
                  <a:pt x="2624135" y="1793879"/>
                </a:lnTo>
                <a:lnTo>
                  <a:pt x="2624135" y="1903417"/>
                </a:lnTo>
                <a:lnTo>
                  <a:pt x="1652588" y="1903417"/>
                </a:lnTo>
                <a:lnTo>
                  <a:pt x="1652588" y="1793879"/>
                </a:lnTo>
                <a:close/>
                <a:moveTo>
                  <a:pt x="3722685" y="1793878"/>
                </a:moveTo>
                <a:lnTo>
                  <a:pt x="4694235" y="1793878"/>
                </a:lnTo>
                <a:lnTo>
                  <a:pt x="4694235" y="1903416"/>
                </a:lnTo>
                <a:lnTo>
                  <a:pt x="3722685" y="1903416"/>
                </a:lnTo>
                <a:lnTo>
                  <a:pt x="3722685" y="1793878"/>
                </a:lnTo>
                <a:close/>
                <a:moveTo>
                  <a:pt x="1652588" y="1609729"/>
                </a:moveTo>
                <a:lnTo>
                  <a:pt x="2624135" y="1609729"/>
                </a:lnTo>
                <a:lnTo>
                  <a:pt x="2624135" y="1719267"/>
                </a:lnTo>
                <a:lnTo>
                  <a:pt x="1652588" y="1719267"/>
                </a:lnTo>
                <a:lnTo>
                  <a:pt x="1652588" y="1609729"/>
                </a:lnTo>
                <a:close/>
                <a:moveTo>
                  <a:pt x="811213" y="1609729"/>
                </a:moveTo>
                <a:lnTo>
                  <a:pt x="1474788" y="1609729"/>
                </a:lnTo>
                <a:lnTo>
                  <a:pt x="1474788" y="2273303"/>
                </a:lnTo>
                <a:lnTo>
                  <a:pt x="811213" y="2273303"/>
                </a:lnTo>
                <a:lnTo>
                  <a:pt x="811213" y="1609729"/>
                </a:lnTo>
                <a:close/>
                <a:moveTo>
                  <a:pt x="3722685" y="1609728"/>
                </a:moveTo>
                <a:lnTo>
                  <a:pt x="4694235" y="1609728"/>
                </a:lnTo>
                <a:lnTo>
                  <a:pt x="4694235" y="1719266"/>
                </a:lnTo>
                <a:lnTo>
                  <a:pt x="3722685" y="1719266"/>
                </a:lnTo>
                <a:lnTo>
                  <a:pt x="3722685" y="1609728"/>
                </a:lnTo>
                <a:close/>
                <a:moveTo>
                  <a:pt x="2881310" y="1609728"/>
                </a:moveTo>
                <a:lnTo>
                  <a:pt x="3544885" y="1609728"/>
                </a:lnTo>
                <a:lnTo>
                  <a:pt x="3544885" y="2273303"/>
                </a:lnTo>
                <a:lnTo>
                  <a:pt x="2881310" y="2273303"/>
                </a:lnTo>
                <a:lnTo>
                  <a:pt x="2881310" y="1609728"/>
                </a:lnTo>
                <a:close/>
                <a:moveTo>
                  <a:pt x="550863" y="830266"/>
                </a:moveTo>
                <a:lnTo>
                  <a:pt x="550863" y="6173788"/>
                </a:lnTo>
                <a:lnTo>
                  <a:pt x="3970893" y="6173788"/>
                </a:lnTo>
                <a:lnTo>
                  <a:pt x="3972506" y="6175293"/>
                </a:lnTo>
                <a:lnTo>
                  <a:pt x="3973909" y="6173788"/>
                </a:lnTo>
                <a:lnTo>
                  <a:pt x="3981237" y="6173788"/>
                </a:lnTo>
                <a:lnTo>
                  <a:pt x="3981447" y="6173561"/>
                </a:lnTo>
                <a:lnTo>
                  <a:pt x="3981447" y="6165704"/>
                </a:lnTo>
                <a:lnTo>
                  <a:pt x="4728059" y="5365062"/>
                </a:lnTo>
                <a:lnTo>
                  <a:pt x="4609280" y="5493722"/>
                </a:lnTo>
                <a:lnTo>
                  <a:pt x="4732169" y="5360654"/>
                </a:lnTo>
                <a:lnTo>
                  <a:pt x="4954584" y="5122143"/>
                </a:lnTo>
                <a:lnTo>
                  <a:pt x="4953428" y="5121066"/>
                </a:lnTo>
                <a:lnTo>
                  <a:pt x="4954585" y="5119813"/>
                </a:lnTo>
                <a:lnTo>
                  <a:pt x="4954585" y="5119688"/>
                </a:lnTo>
                <a:lnTo>
                  <a:pt x="4954585" y="830266"/>
                </a:lnTo>
                <a:lnTo>
                  <a:pt x="3916359" y="830266"/>
                </a:lnTo>
                <a:lnTo>
                  <a:pt x="3916359" y="990601"/>
                </a:lnTo>
                <a:lnTo>
                  <a:pt x="1639884" y="990601"/>
                </a:lnTo>
                <a:lnTo>
                  <a:pt x="1639884" y="830266"/>
                </a:lnTo>
                <a:lnTo>
                  <a:pt x="550863" y="830266"/>
                </a:lnTo>
                <a:close/>
                <a:moveTo>
                  <a:pt x="3581397" y="465138"/>
                </a:moveTo>
                <a:lnTo>
                  <a:pt x="3575396" y="465456"/>
                </a:lnTo>
                <a:lnTo>
                  <a:pt x="3569396" y="465775"/>
                </a:lnTo>
                <a:lnTo>
                  <a:pt x="3563079" y="466730"/>
                </a:lnTo>
                <a:lnTo>
                  <a:pt x="3557395" y="467685"/>
                </a:lnTo>
                <a:lnTo>
                  <a:pt x="3551394" y="468958"/>
                </a:lnTo>
                <a:lnTo>
                  <a:pt x="3546025" y="470550"/>
                </a:lnTo>
                <a:lnTo>
                  <a:pt x="3540656" y="472460"/>
                </a:lnTo>
                <a:lnTo>
                  <a:pt x="3534972" y="474688"/>
                </a:lnTo>
                <a:lnTo>
                  <a:pt x="3529919" y="477235"/>
                </a:lnTo>
                <a:lnTo>
                  <a:pt x="3524550" y="479782"/>
                </a:lnTo>
                <a:lnTo>
                  <a:pt x="3519813" y="482329"/>
                </a:lnTo>
                <a:lnTo>
                  <a:pt x="3514760" y="485831"/>
                </a:lnTo>
                <a:lnTo>
                  <a:pt x="3510338" y="489014"/>
                </a:lnTo>
                <a:lnTo>
                  <a:pt x="3505917" y="492516"/>
                </a:lnTo>
                <a:lnTo>
                  <a:pt x="3501495" y="496654"/>
                </a:lnTo>
                <a:lnTo>
                  <a:pt x="3497390" y="500474"/>
                </a:lnTo>
                <a:lnTo>
                  <a:pt x="3493284" y="504294"/>
                </a:lnTo>
                <a:lnTo>
                  <a:pt x="3489494" y="509070"/>
                </a:lnTo>
                <a:lnTo>
                  <a:pt x="3486020" y="513526"/>
                </a:lnTo>
                <a:lnTo>
                  <a:pt x="3482862" y="517983"/>
                </a:lnTo>
                <a:lnTo>
                  <a:pt x="3479388" y="523077"/>
                </a:lnTo>
                <a:lnTo>
                  <a:pt x="3476862" y="527852"/>
                </a:lnTo>
                <a:lnTo>
                  <a:pt x="3474335" y="533264"/>
                </a:lnTo>
                <a:lnTo>
                  <a:pt x="3471809" y="538357"/>
                </a:lnTo>
                <a:lnTo>
                  <a:pt x="3469598" y="544087"/>
                </a:lnTo>
                <a:lnTo>
                  <a:pt x="3467703" y="549499"/>
                </a:lnTo>
                <a:lnTo>
                  <a:pt x="3466124" y="555229"/>
                </a:lnTo>
                <a:lnTo>
                  <a:pt x="3464861" y="560960"/>
                </a:lnTo>
                <a:lnTo>
                  <a:pt x="3463913" y="567008"/>
                </a:lnTo>
                <a:lnTo>
                  <a:pt x="3462966" y="572738"/>
                </a:lnTo>
                <a:lnTo>
                  <a:pt x="3462650" y="579105"/>
                </a:lnTo>
                <a:lnTo>
                  <a:pt x="3462334" y="585154"/>
                </a:lnTo>
                <a:lnTo>
                  <a:pt x="3462650" y="591521"/>
                </a:lnTo>
                <a:lnTo>
                  <a:pt x="3462966" y="597251"/>
                </a:lnTo>
                <a:lnTo>
                  <a:pt x="3463913" y="603618"/>
                </a:lnTo>
                <a:lnTo>
                  <a:pt x="3464861" y="609348"/>
                </a:lnTo>
                <a:lnTo>
                  <a:pt x="3466124" y="615397"/>
                </a:lnTo>
                <a:lnTo>
                  <a:pt x="3467703" y="620808"/>
                </a:lnTo>
                <a:lnTo>
                  <a:pt x="3469598" y="626539"/>
                </a:lnTo>
                <a:lnTo>
                  <a:pt x="3471809" y="631950"/>
                </a:lnTo>
                <a:lnTo>
                  <a:pt x="3474335" y="637362"/>
                </a:lnTo>
                <a:lnTo>
                  <a:pt x="3476862" y="642456"/>
                </a:lnTo>
                <a:lnTo>
                  <a:pt x="3479388" y="647231"/>
                </a:lnTo>
                <a:lnTo>
                  <a:pt x="3482862" y="652324"/>
                </a:lnTo>
                <a:lnTo>
                  <a:pt x="3486020" y="656781"/>
                </a:lnTo>
                <a:lnTo>
                  <a:pt x="3489494" y="661556"/>
                </a:lnTo>
                <a:lnTo>
                  <a:pt x="3493284" y="665695"/>
                </a:lnTo>
                <a:lnTo>
                  <a:pt x="3497390" y="669833"/>
                </a:lnTo>
                <a:lnTo>
                  <a:pt x="3501495" y="673972"/>
                </a:lnTo>
                <a:lnTo>
                  <a:pt x="3505917" y="677792"/>
                </a:lnTo>
                <a:lnTo>
                  <a:pt x="3510338" y="681294"/>
                </a:lnTo>
                <a:lnTo>
                  <a:pt x="3514760" y="684795"/>
                </a:lnTo>
                <a:lnTo>
                  <a:pt x="3519813" y="687661"/>
                </a:lnTo>
                <a:lnTo>
                  <a:pt x="3524550" y="690526"/>
                </a:lnTo>
                <a:lnTo>
                  <a:pt x="3529919" y="693072"/>
                </a:lnTo>
                <a:lnTo>
                  <a:pt x="3534972" y="695938"/>
                </a:lnTo>
                <a:lnTo>
                  <a:pt x="3540656" y="697848"/>
                </a:lnTo>
                <a:lnTo>
                  <a:pt x="3546025" y="699758"/>
                </a:lnTo>
                <a:lnTo>
                  <a:pt x="3551394" y="701349"/>
                </a:lnTo>
                <a:lnTo>
                  <a:pt x="3557395" y="702623"/>
                </a:lnTo>
                <a:lnTo>
                  <a:pt x="3563079" y="703578"/>
                </a:lnTo>
                <a:lnTo>
                  <a:pt x="3569396" y="704533"/>
                </a:lnTo>
                <a:lnTo>
                  <a:pt x="3575396" y="704851"/>
                </a:lnTo>
                <a:lnTo>
                  <a:pt x="3581397" y="704851"/>
                </a:lnTo>
                <a:lnTo>
                  <a:pt x="3587713" y="704851"/>
                </a:lnTo>
                <a:lnTo>
                  <a:pt x="3593713" y="704533"/>
                </a:lnTo>
                <a:lnTo>
                  <a:pt x="3599714" y="703578"/>
                </a:lnTo>
                <a:lnTo>
                  <a:pt x="3605399" y="702623"/>
                </a:lnTo>
                <a:lnTo>
                  <a:pt x="3611399" y="701349"/>
                </a:lnTo>
                <a:lnTo>
                  <a:pt x="3616768" y="699758"/>
                </a:lnTo>
                <a:lnTo>
                  <a:pt x="3622453" y="697848"/>
                </a:lnTo>
                <a:lnTo>
                  <a:pt x="3627822" y="695938"/>
                </a:lnTo>
                <a:lnTo>
                  <a:pt x="3632875" y="693072"/>
                </a:lnTo>
                <a:lnTo>
                  <a:pt x="3638243" y="690526"/>
                </a:lnTo>
                <a:lnTo>
                  <a:pt x="3642981" y="687661"/>
                </a:lnTo>
                <a:lnTo>
                  <a:pt x="3648034" y="684795"/>
                </a:lnTo>
                <a:lnTo>
                  <a:pt x="3652455" y="681294"/>
                </a:lnTo>
                <a:lnTo>
                  <a:pt x="3657192" y="677792"/>
                </a:lnTo>
                <a:lnTo>
                  <a:pt x="3661614" y="673972"/>
                </a:lnTo>
                <a:lnTo>
                  <a:pt x="3665404" y="669833"/>
                </a:lnTo>
                <a:lnTo>
                  <a:pt x="3669509" y="665695"/>
                </a:lnTo>
                <a:lnTo>
                  <a:pt x="3673299" y="661556"/>
                </a:lnTo>
                <a:lnTo>
                  <a:pt x="3676773" y="656781"/>
                </a:lnTo>
                <a:lnTo>
                  <a:pt x="3680247" y="652324"/>
                </a:lnTo>
                <a:lnTo>
                  <a:pt x="3683405" y="647231"/>
                </a:lnTo>
                <a:lnTo>
                  <a:pt x="3685932" y="642456"/>
                </a:lnTo>
                <a:lnTo>
                  <a:pt x="3688458" y="637362"/>
                </a:lnTo>
                <a:lnTo>
                  <a:pt x="3691300" y="631950"/>
                </a:lnTo>
                <a:lnTo>
                  <a:pt x="3693195" y="626539"/>
                </a:lnTo>
                <a:lnTo>
                  <a:pt x="3695090" y="620808"/>
                </a:lnTo>
                <a:lnTo>
                  <a:pt x="3696669" y="615397"/>
                </a:lnTo>
                <a:lnTo>
                  <a:pt x="3697933" y="609348"/>
                </a:lnTo>
                <a:lnTo>
                  <a:pt x="3698880" y="603618"/>
                </a:lnTo>
                <a:lnTo>
                  <a:pt x="3699828" y="597251"/>
                </a:lnTo>
                <a:lnTo>
                  <a:pt x="3700143" y="591521"/>
                </a:lnTo>
                <a:lnTo>
                  <a:pt x="3700459" y="585154"/>
                </a:lnTo>
                <a:lnTo>
                  <a:pt x="3700143" y="579105"/>
                </a:lnTo>
                <a:lnTo>
                  <a:pt x="3699828" y="572738"/>
                </a:lnTo>
                <a:lnTo>
                  <a:pt x="3698880" y="567008"/>
                </a:lnTo>
                <a:lnTo>
                  <a:pt x="3697933" y="560960"/>
                </a:lnTo>
                <a:lnTo>
                  <a:pt x="3696669" y="555229"/>
                </a:lnTo>
                <a:lnTo>
                  <a:pt x="3695090" y="549499"/>
                </a:lnTo>
                <a:lnTo>
                  <a:pt x="3693195" y="544087"/>
                </a:lnTo>
                <a:lnTo>
                  <a:pt x="3691300" y="538357"/>
                </a:lnTo>
                <a:lnTo>
                  <a:pt x="3688458" y="533264"/>
                </a:lnTo>
                <a:lnTo>
                  <a:pt x="3685932" y="527852"/>
                </a:lnTo>
                <a:lnTo>
                  <a:pt x="3683405" y="523077"/>
                </a:lnTo>
                <a:lnTo>
                  <a:pt x="3680247" y="517983"/>
                </a:lnTo>
                <a:lnTo>
                  <a:pt x="3676773" y="513526"/>
                </a:lnTo>
                <a:lnTo>
                  <a:pt x="3673299" y="509070"/>
                </a:lnTo>
                <a:lnTo>
                  <a:pt x="3669509" y="504294"/>
                </a:lnTo>
                <a:lnTo>
                  <a:pt x="3665404" y="500474"/>
                </a:lnTo>
                <a:lnTo>
                  <a:pt x="3661614" y="496654"/>
                </a:lnTo>
                <a:lnTo>
                  <a:pt x="3657192" y="492516"/>
                </a:lnTo>
                <a:lnTo>
                  <a:pt x="3652455" y="489014"/>
                </a:lnTo>
                <a:lnTo>
                  <a:pt x="3648034" y="485831"/>
                </a:lnTo>
                <a:lnTo>
                  <a:pt x="3642981" y="482329"/>
                </a:lnTo>
                <a:lnTo>
                  <a:pt x="3638243" y="479782"/>
                </a:lnTo>
                <a:lnTo>
                  <a:pt x="3632875" y="477235"/>
                </a:lnTo>
                <a:lnTo>
                  <a:pt x="3627822" y="474688"/>
                </a:lnTo>
                <a:lnTo>
                  <a:pt x="3622453" y="472460"/>
                </a:lnTo>
                <a:lnTo>
                  <a:pt x="3616768" y="470550"/>
                </a:lnTo>
                <a:lnTo>
                  <a:pt x="3611399" y="468958"/>
                </a:lnTo>
                <a:lnTo>
                  <a:pt x="3605399" y="467685"/>
                </a:lnTo>
                <a:lnTo>
                  <a:pt x="3599714" y="466730"/>
                </a:lnTo>
                <a:lnTo>
                  <a:pt x="3593713" y="465775"/>
                </a:lnTo>
                <a:lnTo>
                  <a:pt x="3587713" y="465456"/>
                </a:lnTo>
                <a:lnTo>
                  <a:pt x="3581397" y="465138"/>
                </a:lnTo>
                <a:close/>
                <a:moveTo>
                  <a:pt x="1975323" y="465138"/>
                </a:moveTo>
                <a:lnTo>
                  <a:pt x="1969282" y="465457"/>
                </a:lnTo>
                <a:lnTo>
                  <a:pt x="1963242" y="465775"/>
                </a:lnTo>
                <a:lnTo>
                  <a:pt x="1957201" y="466730"/>
                </a:lnTo>
                <a:lnTo>
                  <a:pt x="1951161" y="467685"/>
                </a:lnTo>
                <a:lnTo>
                  <a:pt x="1945756" y="468958"/>
                </a:lnTo>
                <a:lnTo>
                  <a:pt x="1939716" y="470550"/>
                </a:lnTo>
                <a:lnTo>
                  <a:pt x="1934311" y="472460"/>
                </a:lnTo>
                <a:lnTo>
                  <a:pt x="1928588" y="474689"/>
                </a:lnTo>
                <a:lnTo>
                  <a:pt x="1923502" y="477235"/>
                </a:lnTo>
                <a:lnTo>
                  <a:pt x="1918415" y="479782"/>
                </a:lnTo>
                <a:lnTo>
                  <a:pt x="1913328" y="482329"/>
                </a:lnTo>
                <a:lnTo>
                  <a:pt x="1908559" y="485831"/>
                </a:lnTo>
                <a:lnTo>
                  <a:pt x="1903790" y="489014"/>
                </a:lnTo>
                <a:lnTo>
                  <a:pt x="1899340" y="492516"/>
                </a:lnTo>
                <a:lnTo>
                  <a:pt x="1895206" y="496654"/>
                </a:lnTo>
                <a:lnTo>
                  <a:pt x="1890756" y="500474"/>
                </a:lnTo>
                <a:lnTo>
                  <a:pt x="1886941" y="504294"/>
                </a:lnTo>
                <a:lnTo>
                  <a:pt x="1882808" y="509070"/>
                </a:lnTo>
                <a:lnTo>
                  <a:pt x="1879310" y="513527"/>
                </a:lnTo>
                <a:lnTo>
                  <a:pt x="1876131" y="517983"/>
                </a:lnTo>
                <a:lnTo>
                  <a:pt x="1873270" y="523077"/>
                </a:lnTo>
                <a:lnTo>
                  <a:pt x="1870091" y="527852"/>
                </a:lnTo>
                <a:lnTo>
                  <a:pt x="1867547" y="533264"/>
                </a:lnTo>
                <a:lnTo>
                  <a:pt x="1865004" y="538357"/>
                </a:lnTo>
                <a:lnTo>
                  <a:pt x="1863097" y="544088"/>
                </a:lnTo>
                <a:lnTo>
                  <a:pt x="1861189" y="549499"/>
                </a:lnTo>
                <a:lnTo>
                  <a:pt x="1859281" y="555230"/>
                </a:lnTo>
                <a:lnTo>
                  <a:pt x="1858010" y="560960"/>
                </a:lnTo>
                <a:lnTo>
                  <a:pt x="1857056" y="567008"/>
                </a:lnTo>
                <a:lnTo>
                  <a:pt x="1856102" y="572739"/>
                </a:lnTo>
                <a:lnTo>
                  <a:pt x="1855784" y="579105"/>
                </a:lnTo>
                <a:lnTo>
                  <a:pt x="1855784" y="585154"/>
                </a:lnTo>
                <a:lnTo>
                  <a:pt x="1855784" y="591521"/>
                </a:lnTo>
                <a:lnTo>
                  <a:pt x="1856102" y="597251"/>
                </a:lnTo>
                <a:lnTo>
                  <a:pt x="1857056" y="603618"/>
                </a:lnTo>
                <a:lnTo>
                  <a:pt x="1858010" y="609348"/>
                </a:lnTo>
                <a:lnTo>
                  <a:pt x="1859281" y="615397"/>
                </a:lnTo>
                <a:lnTo>
                  <a:pt x="1861189" y="620808"/>
                </a:lnTo>
                <a:lnTo>
                  <a:pt x="1863097" y="626539"/>
                </a:lnTo>
                <a:lnTo>
                  <a:pt x="1865004" y="631951"/>
                </a:lnTo>
                <a:lnTo>
                  <a:pt x="1867547" y="637362"/>
                </a:lnTo>
                <a:lnTo>
                  <a:pt x="1870091" y="642456"/>
                </a:lnTo>
                <a:lnTo>
                  <a:pt x="1873270" y="647231"/>
                </a:lnTo>
                <a:lnTo>
                  <a:pt x="1876131" y="652324"/>
                </a:lnTo>
                <a:lnTo>
                  <a:pt x="1879310" y="656781"/>
                </a:lnTo>
                <a:lnTo>
                  <a:pt x="1882808" y="661556"/>
                </a:lnTo>
                <a:lnTo>
                  <a:pt x="1886941" y="665695"/>
                </a:lnTo>
                <a:lnTo>
                  <a:pt x="1890756" y="669833"/>
                </a:lnTo>
                <a:lnTo>
                  <a:pt x="1895206" y="673972"/>
                </a:lnTo>
                <a:lnTo>
                  <a:pt x="1899340" y="677792"/>
                </a:lnTo>
                <a:lnTo>
                  <a:pt x="1903790" y="681294"/>
                </a:lnTo>
                <a:lnTo>
                  <a:pt x="1908559" y="684796"/>
                </a:lnTo>
                <a:lnTo>
                  <a:pt x="1913328" y="687661"/>
                </a:lnTo>
                <a:lnTo>
                  <a:pt x="1918415" y="690526"/>
                </a:lnTo>
                <a:lnTo>
                  <a:pt x="1923502" y="693073"/>
                </a:lnTo>
                <a:lnTo>
                  <a:pt x="1928588" y="695938"/>
                </a:lnTo>
                <a:lnTo>
                  <a:pt x="1934311" y="697848"/>
                </a:lnTo>
                <a:lnTo>
                  <a:pt x="1939716" y="699758"/>
                </a:lnTo>
                <a:lnTo>
                  <a:pt x="1945756" y="701349"/>
                </a:lnTo>
                <a:lnTo>
                  <a:pt x="1951161" y="702623"/>
                </a:lnTo>
                <a:lnTo>
                  <a:pt x="1957201" y="703578"/>
                </a:lnTo>
                <a:lnTo>
                  <a:pt x="1963242" y="704533"/>
                </a:lnTo>
                <a:lnTo>
                  <a:pt x="1969282" y="704851"/>
                </a:lnTo>
                <a:lnTo>
                  <a:pt x="1975323" y="704851"/>
                </a:lnTo>
                <a:lnTo>
                  <a:pt x="1981681" y="704851"/>
                </a:lnTo>
                <a:lnTo>
                  <a:pt x="1987722" y="704533"/>
                </a:lnTo>
                <a:lnTo>
                  <a:pt x="1993762" y="703578"/>
                </a:lnTo>
                <a:lnTo>
                  <a:pt x="1999485" y="702623"/>
                </a:lnTo>
                <a:lnTo>
                  <a:pt x="2005525" y="701349"/>
                </a:lnTo>
                <a:lnTo>
                  <a:pt x="2010930" y="699758"/>
                </a:lnTo>
                <a:lnTo>
                  <a:pt x="2016653" y="697848"/>
                </a:lnTo>
                <a:lnTo>
                  <a:pt x="2022057" y="695938"/>
                </a:lnTo>
                <a:lnTo>
                  <a:pt x="2027462" y="693073"/>
                </a:lnTo>
                <a:lnTo>
                  <a:pt x="2032549" y="690526"/>
                </a:lnTo>
                <a:lnTo>
                  <a:pt x="2037635" y="687661"/>
                </a:lnTo>
                <a:lnTo>
                  <a:pt x="2042404" y="684796"/>
                </a:lnTo>
                <a:lnTo>
                  <a:pt x="2047491" y="681294"/>
                </a:lnTo>
                <a:lnTo>
                  <a:pt x="2051624" y="677792"/>
                </a:lnTo>
                <a:lnTo>
                  <a:pt x="2056075" y="673972"/>
                </a:lnTo>
                <a:lnTo>
                  <a:pt x="2060208" y="669833"/>
                </a:lnTo>
                <a:lnTo>
                  <a:pt x="2064341" y="665695"/>
                </a:lnTo>
                <a:lnTo>
                  <a:pt x="2067838" y="661556"/>
                </a:lnTo>
                <a:lnTo>
                  <a:pt x="2071653" y="656781"/>
                </a:lnTo>
                <a:lnTo>
                  <a:pt x="2074832" y="652324"/>
                </a:lnTo>
                <a:lnTo>
                  <a:pt x="2078012" y="647231"/>
                </a:lnTo>
                <a:lnTo>
                  <a:pt x="2080873" y="642456"/>
                </a:lnTo>
                <a:lnTo>
                  <a:pt x="2083734" y="637362"/>
                </a:lnTo>
                <a:lnTo>
                  <a:pt x="2085960" y="631951"/>
                </a:lnTo>
                <a:lnTo>
                  <a:pt x="2088185" y="626539"/>
                </a:lnTo>
                <a:lnTo>
                  <a:pt x="2089775" y="620808"/>
                </a:lnTo>
                <a:lnTo>
                  <a:pt x="2091364" y="615397"/>
                </a:lnTo>
                <a:lnTo>
                  <a:pt x="2092636" y="609348"/>
                </a:lnTo>
                <a:lnTo>
                  <a:pt x="2094225" y="603618"/>
                </a:lnTo>
                <a:lnTo>
                  <a:pt x="2094861" y="597251"/>
                </a:lnTo>
                <a:lnTo>
                  <a:pt x="2095179" y="591521"/>
                </a:lnTo>
                <a:lnTo>
                  <a:pt x="2095497" y="585154"/>
                </a:lnTo>
                <a:lnTo>
                  <a:pt x="2095179" y="579105"/>
                </a:lnTo>
                <a:lnTo>
                  <a:pt x="2094861" y="572739"/>
                </a:lnTo>
                <a:lnTo>
                  <a:pt x="2094225" y="567008"/>
                </a:lnTo>
                <a:lnTo>
                  <a:pt x="2092636" y="560960"/>
                </a:lnTo>
                <a:lnTo>
                  <a:pt x="2091364" y="555230"/>
                </a:lnTo>
                <a:lnTo>
                  <a:pt x="2089775" y="549499"/>
                </a:lnTo>
                <a:lnTo>
                  <a:pt x="2088185" y="544088"/>
                </a:lnTo>
                <a:lnTo>
                  <a:pt x="2085960" y="538357"/>
                </a:lnTo>
                <a:lnTo>
                  <a:pt x="2083734" y="533264"/>
                </a:lnTo>
                <a:lnTo>
                  <a:pt x="2080873" y="527852"/>
                </a:lnTo>
                <a:lnTo>
                  <a:pt x="2078012" y="523077"/>
                </a:lnTo>
                <a:lnTo>
                  <a:pt x="2074832" y="517983"/>
                </a:lnTo>
                <a:lnTo>
                  <a:pt x="2071653" y="513527"/>
                </a:lnTo>
                <a:lnTo>
                  <a:pt x="2067838" y="509070"/>
                </a:lnTo>
                <a:lnTo>
                  <a:pt x="2064341" y="504294"/>
                </a:lnTo>
                <a:lnTo>
                  <a:pt x="2060208" y="500474"/>
                </a:lnTo>
                <a:lnTo>
                  <a:pt x="2056075" y="496654"/>
                </a:lnTo>
                <a:lnTo>
                  <a:pt x="2051624" y="492516"/>
                </a:lnTo>
                <a:lnTo>
                  <a:pt x="2047491" y="489014"/>
                </a:lnTo>
                <a:lnTo>
                  <a:pt x="2042404" y="485831"/>
                </a:lnTo>
                <a:lnTo>
                  <a:pt x="2037635" y="482329"/>
                </a:lnTo>
                <a:lnTo>
                  <a:pt x="2032549" y="479782"/>
                </a:lnTo>
                <a:lnTo>
                  <a:pt x="2027462" y="477235"/>
                </a:lnTo>
                <a:lnTo>
                  <a:pt x="2022057" y="474689"/>
                </a:lnTo>
                <a:lnTo>
                  <a:pt x="2016653" y="472460"/>
                </a:lnTo>
                <a:lnTo>
                  <a:pt x="2010930" y="470550"/>
                </a:lnTo>
                <a:lnTo>
                  <a:pt x="2005525" y="468958"/>
                </a:lnTo>
                <a:lnTo>
                  <a:pt x="1999485" y="467685"/>
                </a:lnTo>
                <a:lnTo>
                  <a:pt x="1993762" y="466730"/>
                </a:lnTo>
                <a:lnTo>
                  <a:pt x="1987722" y="465775"/>
                </a:lnTo>
                <a:lnTo>
                  <a:pt x="1981681" y="465457"/>
                </a:lnTo>
                <a:lnTo>
                  <a:pt x="1975323" y="465138"/>
                </a:lnTo>
                <a:close/>
                <a:moveTo>
                  <a:pt x="2038346" y="0"/>
                </a:moveTo>
                <a:lnTo>
                  <a:pt x="3519484" y="0"/>
                </a:lnTo>
                <a:lnTo>
                  <a:pt x="3431641" y="179388"/>
                </a:lnTo>
                <a:lnTo>
                  <a:pt x="3916359" y="179388"/>
                </a:lnTo>
                <a:lnTo>
                  <a:pt x="3916359" y="295278"/>
                </a:lnTo>
                <a:lnTo>
                  <a:pt x="4885370" y="295278"/>
                </a:lnTo>
                <a:lnTo>
                  <a:pt x="4901245" y="295596"/>
                </a:lnTo>
                <a:lnTo>
                  <a:pt x="4917437" y="296231"/>
                </a:lnTo>
                <a:lnTo>
                  <a:pt x="4932995" y="297183"/>
                </a:lnTo>
                <a:lnTo>
                  <a:pt x="4948552" y="298771"/>
                </a:lnTo>
                <a:lnTo>
                  <a:pt x="4964427" y="300676"/>
                </a:lnTo>
                <a:lnTo>
                  <a:pt x="4979667" y="302581"/>
                </a:lnTo>
                <a:lnTo>
                  <a:pt x="4994907" y="305120"/>
                </a:lnTo>
                <a:lnTo>
                  <a:pt x="5010465" y="307977"/>
                </a:lnTo>
                <a:lnTo>
                  <a:pt x="5025387" y="311471"/>
                </a:lnTo>
                <a:lnTo>
                  <a:pt x="5040310" y="314962"/>
                </a:lnTo>
                <a:lnTo>
                  <a:pt x="5054915" y="318772"/>
                </a:lnTo>
                <a:lnTo>
                  <a:pt x="5069837" y="323534"/>
                </a:lnTo>
                <a:lnTo>
                  <a:pt x="5084125" y="327979"/>
                </a:lnTo>
                <a:lnTo>
                  <a:pt x="5098412" y="333059"/>
                </a:lnTo>
                <a:lnTo>
                  <a:pt x="5112700" y="338456"/>
                </a:lnTo>
                <a:lnTo>
                  <a:pt x="5126987" y="344171"/>
                </a:lnTo>
                <a:lnTo>
                  <a:pt x="5140640" y="350203"/>
                </a:lnTo>
                <a:lnTo>
                  <a:pt x="5154292" y="356870"/>
                </a:lnTo>
                <a:lnTo>
                  <a:pt x="5167627" y="363220"/>
                </a:lnTo>
                <a:lnTo>
                  <a:pt x="5180962" y="370522"/>
                </a:lnTo>
                <a:lnTo>
                  <a:pt x="5193980" y="377507"/>
                </a:lnTo>
                <a:lnTo>
                  <a:pt x="5206680" y="385126"/>
                </a:lnTo>
                <a:lnTo>
                  <a:pt x="5219380" y="393381"/>
                </a:lnTo>
                <a:lnTo>
                  <a:pt x="5232080" y="401318"/>
                </a:lnTo>
                <a:lnTo>
                  <a:pt x="5244462" y="409890"/>
                </a:lnTo>
                <a:lnTo>
                  <a:pt x="5256527" y="418780"/>
                </a:lnTo>
                <a:lnTo>
                  <a:pt x="5268275" y="427669"/>
                </a:lnTo>
                <a:lnTo>
                  <a:pt x="5279705" y="436876"/>
                </a:lnTo>
                <a:lnTo>
                  <a:pt x="5291135" y="446718"/>
                </a:lnTo>
                <a:lnTo>
                  <a:pt x="5302247" y="456560"/>
                </a:lnTo>
                <a:lnTo>
                  <a:pt x="5313360" y="466720"/>
                </a:lnTo>
                <a:lnTo>
                  <a:pt x="5323520" y="477197"/>
                </a:lnTo>
                <a:lnTo>
                  <a:pt x="5333997" y="487674"/>
                </a:lnTo>
                <a:lnTo>
                  <a:pt x="5344157" y="498786"/>
                </a:lnTo>
                <a:lnTo>
                  <a:pt x="5354000" y="509898"/>
                </a:lnTo>
                <a:lnTo>
                  <a:pt x="5363842" y="521327"/>
                </a:lnTo>
                <a:lnTo>
                  <a:pt x="5373367" y="532757"/>
                </a:lnTo>
                <a:lnTo>
                  <a:pt x="5381940" y="544504"/>
                </a:lnTo>
                <a:lnTo>
                  <a:pt x="5390830" y="556568"/>
                </a:lnTo>
                <a:lnTo>
                  <a:pt x="5399402" y="568950"/>
                </a:lnTo>
                <a:lnTo>
                  <a:pt x="5407657" y="581332"/>
                </a:lnTo>
                <a:lnTo>
                  <a:pt x="5415595" y="594031"/>
                </a:lnTo>
                <a:lnTo>
                  <a:pt x="5423215" y="606731"/>
                </a:lnTo>
                <a:lnTo>
                  <a:pt x="5430517" y="619747"/>
                </a:lnTo>
                <a:lnTo>
                  <a:pt x="5437502" y="633082"/>
                </a:lnTo>
                <a:lnTo>
                  <a:pt x="5444170" y="646416"/>
                </a:lnTo>
                <a:lnTo>
                  <a:pt x="5450520" y="660068"/>
                </a:lnTo>
                <a:lnTo>
                  <a:pt x="5456552" y="674037"/>
                </a:lnTo>
                <a:lnTo>
                  <a:pt x="5462267" y="688007"/>
                </a:lnTo>
                <a:lnTo>
                  <a:pt x="5467665" y="702293"/>
                </a:lnTo>
                <a:lnTo>
                  <a:pt x="5472745" y="716580"/>
                </a:lnTo>
                <a:lnTo>
                  <a:pt x="5477507" y="731184"/>
                </a:lnTo>
                <a:lnTo>
                  <a:pt x="5481952" y="745789"/>
                </a:lnTo>
                <a:lnTo>
                  <a:pt x="5485762" y="760393"/>
                </a:lnTo>
                <a:lnTo>
                  <a:pt x="5489572" y="775315"/>
                </a:lnTo>
                <a:lnTo>
                  <a:pt x="5492747" y="790554"/>
                </a:lnTo>
                <a:lnTo>
                  <a:pt x="5495605" y="805793"/>
                </a:lnTo>
                <a:lnTo>
                  <a:pt x="5498145" y="821033"/>
                </a:lnTo>
                <a:lnTo>
                  <a:pt x="5500367" y="836589"/>
                </a:lnTo>
                <a:lnTo>
                  <a:pt x="5502272" y="852146"/>
                </a:lnTo>
                <a:lnTo>
                  <a:pt x="5503542" y="867703"/>
                </a:lnTo>
                <a:lnTo>
                  <a:pt x="5504495" y="883577"/>
                </a:lnTo>
                <a:lnTo>
                  <a:pt x="5505130" y="899451"/>
                </a:lnTo>
                <a:lnTo>
                  <a:pt x="5505447" y="915326"/>
                </a:lnTo>
                <a:lnTo>
                  <a:pt x="5505447" y="6237953"/>
                </a:lnTo>
                <a:lnTo>
                  <a:pt x="5505130" y="6253827"/>
                </a:lnTo>
                <a:lnTo>
                  <a:pt x="5504495" y="6270019"/>
                </a:lnTo>
                <a:lnTo>
                  <a:pt x="5503542" y="6285575"/>
                </a:lnTo>
                <a:lnTo>
                  <a:pt x="5502272" y="6301132"/>
                </a:lnTo>
                <a:lnTo>
                  <a:pt x="5500367" y="6317006"/>
                </a:lnTo>
                <a:lnTo>
                  <a:pt x="5498145" y="6332246"/>
                </a:lnTo>
                <a:lnTo>
                  <a:pt x="5495605" y="6347485"/>
                </a:lnTo>
                <a:lnTo>
                  <a:pt x="5492747" y="6363042"/>
                </a:lnTo>
                <a:lnTo>
                  <a:pt x="5489572" y="6377963"/>
                </a:lnTo>
                <a:lnTo>
                  <a:pt x="5485762" y="6392885"/>
                </a:lnTo>
                <a:lnTo>
                  <a:pt x="5481952" y="6407490"/>
                </a:lnTo>
                <a:lnTo>
                  <a:pt x="5477507" y="6422411"/>
                </a:lnTo>
                <a:lnTo>
                  <a:pt x="5472745" y="6436698"/>
                </a:lnTo>
                <a:lnTo>
                  <a:pt x="5467665" y="6450985"/>
                </a:lnTo>
                <a:lnTo>
                  <a:pt x="5462267" y="6465272"/>
                </a:lnTo>
                <a:lnTo>
                  <a:pt x="5456552" y="6479241"/>
                </a:lnTo>
                <a:lnTo>
                  <a:pt x="5450520" y="6493210"/>
                </a:lnTo>
                <a:lnTo>
                  <a:pt x="5444170" y="6506862"/>
                </a:lnTo>
                <a:lnTo>
                  <a:pt x="5437502" y="6520197"/>
                </a:lnTo>
                <a:lnTo>
                  <a:pt x="5430517" y="6533531"/>
                </a:lnTo>
                <a:lnTo>
                  <a:pt x="5423215" y="6546548"/>
                </a:lnTo>
                <a:lnTo>
                  <a:pt x="5415595" y="6559247"/>
                </a:lnTo>
                <a:lnTo>
                  <a:pt x="5407657" y="6572264"/>
                </a:lnTo>
                <a:lnTo>
                  <a:pt x="5399402" y="6584646"/>
                </a:lnTo>
                <a:lnTo>
                  <a:pt x="5390830" y="6597028"/>
                </a:lnTo>
                <a:lnTo>
                  <a:pt x="5381940" y="6609092"/>
                </a:lnTo>
                <a:lnTo>
                  <a:pt x="5373367" y="6620839"/>
                </a:lnTo>
                <a:lnTo>
                  <a:pt x="5363842" y="6632269"/>
                </a:lnTo>
                <a:lnTo>
                  <a:pt x="5354000" y="6643698"/>
                </a:lnTo>
                <a:lnTo>
                  <a:pt x="5344157" y="6654810"/>
                </a:lnTo>
                <a:lnTo>
                  <a:pt x="5333997" y="6665922"/>
                </a:lnTo>
                <a:lnTo>
                  <a:pt x="5323520" y="6676082"/>
                </a:lnTo>
                <a:lnTo>
                  <a:pt x="5313360" y="6686559"/>
                </a:lnTo>
                <a:lnTo>
                  <a:pt x="5302247" y="6696718"/>
                </a:lnTo>
                <a:lnTo>
                  <a:pt x="5291135" y="6706560"/>
                </a:lnTo>
                <a:lnTo>
                  <a:pt x="5279705" y="6716402"/>
                </a:lnTo>
                <a:lnTo>
                  <a:pt x="5268275" y="6725609"/>
                </a:lnTo>
                <a:lnTo>
                  <a:pt x="5256527" y="6734499"/>
                </a:lnTo>
                <a:lnTo>
                  <a:pt x="5244462" y="6743388"/>
                </a:lnTo>
                <a:lnTo>
                  <a:pt x="5232080" y="6751960"/>
                </a:lnTo>
                <a:lnTo>
                  <a:pt x="5219380" y="6760215"/>
                </a:lnTo>
                <a:lnTo>
                  <a:pt x="5206680" y="6768152"/>
                </a:lnTo>
                <a:lnTo>
                  <a:pt x="5193980" y="6775772"/>
                </a:lnTo>
                <a:lnTo>
                  <a:pt x="5180962" y="6783074"/>
                </a:lnTo>
                <a:lnTo>
                  <a:pt x="5167627" y="6790059"/>
                </a:lnTo>
                <a:lnTo>
                  <a:pt x="5154292" y="6796726"/>
                </a:lnTo>
                <a:lnTo>
                  <a:pt x="5140640" y="6803075"/>
                </a:lnTo>
                <a:lnTo>
                  <a:pt x="5126987" y="6809108"/>
                </a:lnTo>
                <a:lnTo>
                  <a:pt x="5112700" y="6814822"/>
                </a:lnTo>
                <a:lnTo>
                  <a:pt x="5098412" y="6820220"/>
                </a:lnTo>
                <a:lnTo>
                  <a:pt x="5084125" y="6825299"/>
                </a:lnTo>
                <a:lnTo>
                  <a:pt x="5069837" y="6830062"/>
                </a:lnTo>
                <a:lnTo>
                  <a:pt x="5054915" y="6834506"/>
                </a:lnTo>
                <a:lnTo>
                  <a:pt x="5040310" y="6838316"/>
                </a:lnTo>
                <a:lnTo>
                  <a:pt x="5025387" y="6842126"/>
                </a:lnTo>
                <a:lnTo>
                  <a:pt x="5010465" y="6845301"/>
                </a:lnTo>
                <a:lnTo>
                  <a:pt x="4994907" y="6848158"/>
                </a:lnTo>
                <a:lnTo>
                  <a:pt x="4979667" y="6850698"/>
                </a:lnTo>
                <a:lnTo>
                  <a:pt x="4964427" y="6852920"/>
                </a:lnTo>
                <a:lnTo>
                  <a:pt x="4948552" y="6854825"/>
                </a:lnTo>
                <a:lnTo>
                  <a:pt x="4932995" y="6856095"/>
                </a:lnTo>
                <a:lnTo>
                  <a:pt x="4917437" y="6857048"/>
                </a:lnTo>
                <a:lnTo>
                  <a:pt x="4901245" y="6857683"/>
                </a:lnTo>
                <a:lnTo>
                  <a:pt x="4885370" y="6858000"/>
                </a:lnTo>
                <a:lnTo>
                  <a:pt x="619760" y="6858000"/>
                </a:lnTo>
                <a:lnTo>
                  <a:pt x="603885" y="6857683"/>
                </a:lnTo>
                <a:lnTo>
                  <a:pt x="588010" y="6857048"/>
                </a:lnTo>
                <a:lnTo>
                  <a:pt x="572135" y="6856095"/>
                </a:lnTo>
                <a:lnTo>
                  <a:pt x="556578" y="6854825"/>
                </a:lnTo>
                <a:lnTo>
                  <a:pt x="541020" y="6852920"/>
                </a:lnTo>
                <a:lnTo>
                  <a:pt x="525463" y="6850698"/>
                </a:lnTo>
                <a:lnTo>
                  <a:pt x="510223" y="6848158"/>
                </a:lnTo>
                <a:lnTo>
                  <a:pt x="494983" y="6845301"/>
                </a:lnTo>
                <a:lnTo>
                  <a:pt x="479743" y="6842126"/>
                </a:lnTo>
                <a:lnTo>
                  <a:pt x="465138" y="6838316"/>
                </a:lnTo>
                <a:lnTo>
                  <a:pt x="450215" y="6834506"/>
                </a:lnTo>
                <a:lnTo>
                  <a:pt x="435610" y="6830062"/>
                </a:lnTo>
                <a:lnTo>
                  <a:pt x="421005" y="6825299"/>
                </a:lnTo>
                <a:lnTo>
                  <a:pt x="406718" y="6820220"/>
                </a:lnTo>
                <a:lnTo>
                  <a:pt x="392748" y="6814822"/>
                </a:lnTo>
                <a:lnTo>
                  <a:pt x="378460" y="6809108"/>
                </a:lnTo>
                <a:lnTo>
                  <a:pt x="364808" y="6803075"/>
                </a:lnTo>
                <a:lnTo>
                  <a:pt x="351155" y="6796726"/>
                </a:lnTo>
                <a:lnTo>
                  <a:pt x="337820" y="6790059"/>
                </a:lnTo>
                <a:lnTo>
                  <a:pt x="324485" y="6783074"/>
                </a:lnTo>
                <a:lnTo>
                  <a:pt x="311468" y="6775772"/>
                </a:lnTo>
                <a:lnTo>
                  <a:pt x="298768" y="6768152"/>
                </a:lnTo>
                <a:lnTo>
                  <a:pt x="286068" y="6760215"/>
                </a:lnTo>
                <a:lnTo>
                  <a:pt x="273050" y="6751960"/>
                </a:lnTo>
                <a:lnTo>
                  <a:pt x="260985" y="6743388"/>
                </a:lnTo>
                <a:lnTo>
                  <a:pt x="248920" y="6734499"/>
                </a:lnTo>
                <a:lnTo>
                  <a:pt x="237173" y="6725609"/>
                </a:lnTo>
                <a:lnTo>
                  <a:pt x="225425" y="6716402"/>
                </a:lnTo>
                <a:lnTo>
                  <a:pt x="213995" y="6706560"/>
                </a:lnTo>
                <a:lnTo>
                  <a:pt x="202883" y="6696718"/>
                </a:lnTo>
                <a:lnTo>
                  <a:pt x="192088" y="6686559"/>
                </a:lnTo>
                <a:lnTo>
                  <a:pt x="181610" y="6676082"/>
                </a:lnTo>
                <a:lnTo>
                  <a:pt x="171450" y="6665922"/>
                </a:lnTo>
                <a:lnTo>
                  <a:pt x="160973" y="6654810"/>
                </a:lnTo>
                <a:lnTo>
                  <a:pt x="151130" y="6643698"/>
                </a:lnTo>
                <a:lnTo>
                  <a:pt x="141605" y="6632269"/>
                </a:lnTo>
                <a:lnTo>
                  <a:pt x="132080" y="6620839"/>
                </a:lnTo>
                <a:lnTo>
                  <a:pt x="123190" y="6609092"/>
                </a:lnTo>
                <a:lnTo>
                  <a:pt x="114300" y="6597028"/>
                </a:lnTo>
                <a:lnTo>
                  <a:pt x="105728" y="6584646"/>
                </a:lnTo>
                <a:lnTo>
                  <a:pt x="97473" y="6572264"/>
                </a:lnTo>
                <a:lnTo>
                  <a:pt x="89853" y="6559247"/>
                </a:lnTo>
                <a:lnTo>
                  <a:pt x="82233" y="6546548"/>
                </a:lnTo>
                <a:lnTo>
                  <a:pt x="74613" y="6533531"/>
                </a:lnTo>
                <a:lnTo>
                  <a:pt x="67945" y="6520197"/>
                </a:lnTo>
                <a:lnTo>
                  <a:pt x="60960" y="6506862"/>
                </a:lnTo>
                <a:lnTo>
                  <a:pt x="54928" y="6493210"/>
                </a:lnTo>
                <a:lnTo>
                  <a:pt x="48578" y="6479241"/>
                </a:lnTo>
                <a:lnTo>
                  <a:pt x="43180" y="6465272"/>
                </a:lnTo>
                <a:lnTo>
                  <a:pt x="37465" y="6450985"/>
                </a:lnTo>
                <a:lnTo>
                  <a:pt x="32703" y="6436698"/>
                </a:lnTo>
                <a:lnTo>
                  <a:pt x="27623" y="6422411"/>
                </a:lnTo>
                <a:lnTo>
                  <a:pt x="23495" y="6407490"/>
                </a:lnTo>
                <a:lnTo>
                  <a:pt x="19685" y="6392885"/>
                </a:lnTo>
                <a:lnTo>
                  <a:pt x="15875" y="6377963"/>
                </a:lnTo>
                <a:lnTo>
                  <a:pt x="12700" y="6363042"/>
                </a:lnTo>
                <a:lnTo>
                  <a:pt x="9843" y="6347485"/>
                </a:lnTo>
                <a:lnTo>
                  <a:pt x="7303" y="6332246"/>
                </a:lnTo>
                <a:lnTo>
                  <a:pt x="4763" y="6317006"/>
                </a:lnTo>
                <a:lnTo>
                  <a:pt x="3175" y="6301132"/>
                </a:lnTo>
                <a:lnTo>
                  <a:pt x="1905" y="6285575"/>
                </a:lnTo>
                <a:lnTo>
                  <a:pt x="953" y="6270019"/>
                </a:lnTo>
                <a:lnTo>
                  <a:pt x="318" y="6253827"/>
                </a:lnTo>
                <a:lnTo>
                  <a:pt x="0" y="6237953"/>
                </a:lnTo>
                <a:lnTo>
                  <a:pt x="0" y="915326"/>
                </a:lnTo>
                <a:lnTo>
                  <a:pt x="318" y="899451"/>
                </a:lnTo>
                <a:lnTo>
                  <a:pt x="953" y="883577"/>
                </a:lnTo>
                <a:lnTo>
                  <a:pt x="1905" y="867703"/>
                </a:lnTo>
                <a:lnTo>
                  <a:pt x="3175" y="852146"/>
                </a:lnTo>
                <a:lnTo>
                  <a:pt x="4763" y="836589"/>
                </a:lnTo>
                <a:lnTo>
                  <a:pt x="7303" y="821033"/>
                </a:lnTo>
                <a:lnTo>
                  <a:pt x="9843" y="805793"/>
                </a:lnTo>
                <a:lnTo>
                  <a:pt x="12700" y="790554"/>
                </a:lnTo>
                <a:lnTo>
                  <a:pt x="15875" y="775315"/>
                </a:lnTo>
                <a:lnTo>
                  <a:pt x="19685" y="760393"/>
                </a:lnTo>
                <a:lnTo>
                  <a:pt x="23495" y="745789"/>
                </a:lnTo>
                <a:lnTo>
                  <a:pt x="27623" y="731184"/>
                </a:lnTo>
                <a:lnTo>
                  <a:pt x="32703" y="716580"/>
                </a:lnTo>
                <a:lnTo>
                  <a:pt x="37465" y="702293"/>
                </a:lnTo>
                <a:lnTo>
                  <a:pt x="43180" y="688007"/>
                </a:lnTo>
                <a:lnTo>
                  <a:pt x="48578" y="674037"/>
                </a:lnTo>
                <a:lnTo>
                  <a:pt x="54928" y="660068"/>
                </a:lnTo>
                <a:lnTo>
                  <a:pt x="60960" y="646416"/>
                </a:lnTo>
                <a:lnTo>
                  <a:pt x="67945" y="633082"/>
                </a:lnTo>
                <a:lnTo>
                  <a:pt x="74613" y="619747"/>
                </a:lnTo>
                <a:lnTo>
                  <a:pt x="82233" y="606731"/>
                </a:lnTo>
                <a:lnTo>
                  <a:pt x="89853" y="594031"/>
                </a:lnTo>
                <a:lnTo>
                  <a:pt x="97473" y="581332"/>
                </a:lnTo>
                <a:lnTo>
                  <a:pt x="105728" y="568950"/>
                </a:lnTo>
                <a:lnTo>
                  <a:pt x="114300" y="556568"/>
                </a:lnTo>
                <a:lnTo>
                  <a:pt x="123190" y="544504"/>
                </a:lnTo>
                <a:lnTo>
                  <a:pt x="132080" y="532757"/>
                </a:lnTo>
                <a:lnTo>
                  <a:pt x="141605" y="521327"/>
                </a:lnTo>
                <a:lnTo>
                  <a:pt x="151130" y="509898"/>
                </a:lnTo>
                <a:lnTo>
                  <a:pt x="160973" y="498786"/>
                </a:lnTo>
                <a:lnTo>
                  <a:pt x="171450" y="487674"/>
                </a:lnTo>
                <a:lnTo>
                  <a:pt x="181610" y="477197"/>
                </a:lnTo>
                <a:lnTo>
                  <a:pt x="192088" y="466720"/>
                </a:lnTo>
                <a:lnTo>
                  <a:pt x="202883" y="456560"/>
                </a:lnTo>
                <a:lnTo>
                  <a:pt x="213995" y="446718"/>
                </a:lnTo>
                <a:lnTo>
                  <a:pt x="225425" y="436876"/>
                </a:lnTo>
                <a:lnTo>
                  <a:pt x="237173" y="427669"/>
                </a:lnTo>
                <a:lnTo>
                  <a:pt x="248920" y="418780"/>
                </a:lnTo>
                <a:lnTo>
                  <a:pt x="260985" y="409890"/>
                </a:lnTo>
                <a:lnTo>
                  <a:pt x="273050" y="401318"/>
                </a:lnTo>
                <a:lnTo>
                  <a:pt x="286068" y="393381"/>
                </a:lnTo>
                <a:lnTo>
                  <a:pt x="298768" y="385126"/>
                </a:lnTo>
                <a:lnTo>
                  <a:pt x="311468" y="377507"/>
                </a:lnTo>
                <a:lnTo>
                  <a:pt x="324485" y="370522"/>
                </a:lnTo>
                <a:lnTo>
                  <a:pt x="337820" y="363220"/>
                </a:lnTo>
                <a:lnTo>
                  <a:pt x="351155" y="356870"/>
                </a:lnTo>
                <a:lnTo>
                  <a:pt x="364808" y="350203"/>
                </a:lnTo>
                <a:lnTo>
                  <a:pt x="378460" y="344171"/>
                </a:lnTo>
                <a:lnTo>
                  <a:pt x="392748" y="338456"/>
                </a:lnTo>
                <a:lnTo>
                  <a:pt x="406718" y="333059"/>
                </a:lnTo>
                <a:lnTo>
                  <a:pt x="421005" y="327979"/>
                </a:lnTo>
                <a:lnTo>
                  <a:pt x="435610" y="323534"/>
                </a:lnTo>
                <a:lnTo>
                  <a:pt x="450215" y="318772"/>
                </a:lnTo>
                <a:lnTo>
                  <a:pt x="465138" y="314962"/>
                </a:lnTo>
                <a:lnTo>
                  <a:pt x="479743" y="311471"/>
                </a:lnTo>
                <a:lnTo>
                  <a:pt x="494983" y="307977"/>
                </a:lnTo>
                <a:lnTo>
                  <a:pt x="510223" y="305120"/>
                </a:lnTo>
                <a:lnTo>
                  <a:pt x="525463" y="302581"/>
                </a:lnTo>
                <a:lnTo>
                  <a:pt x="541020" y="300676"/>
                </a:lnTo>
                <a:lnTo>
                  <a:pt x="556578" y="298771"/>
                </a:lnTo>
                <a:lnTo>
                  <a:pt x="572135" y="297183"/>
                </a:lnTo>
                <a:lnTo>
                  <a:pt x="588010" y="296231"/>
                </a:lnTo>
                <a:lnTo>
                  <a:pt x="603885" y="295596"/>
                </a:lnTo>
                <a:lnTo>
                  <a:pt x="619760" y="295278"/>
                </a:lnTo>
                <a:lnTo>
                  <a:pt x="1639884" y="295278"/>
                </a:lnTo>
                <a:lnTo>
                  <a:pt x="1639884" y="179388"/>
                </a:lnTo>
                <a:lnTo>
                  <a:pt x="2125900" y="179388"/>
                </a:lnTo>
                <a:lnTo>
                  <a:pt x="203834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66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1" grpId="0" animBg="1"/>
      <p:bldP spid="27" grpId="0" animBg="1"/>
      <p:bldP spid="7" grpId="0" animBg="1"/>
      <p:bldP spid="34" grpId="0" animBg="1"/>
      <p:bldP spid="31" grpId="0" animBg="1"/>
      <p:bldP spid="35" grpId="0" animBg="1"/>
      <p:bldP spid="88" grpId="0"/>
      <p:bldP spid="90" grpId="0"/>
      <p:bldP spid="92" grpId="0"/>
      <p:bldP spid="94" grpId="0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87"/>
          <p:cNvPicPr>
            <a:picLocks noChangeAspect="1"/>
          </p:cNvPicPr>
          <p:nvPr/>
        </p:nvPicPr>
        <p:blipFill>
          <a:blip r:embed="rId2"/>
          <a:srcRect t="15126" r="18027" b="22544"/>
          <a:stretch>
            <a:fillRect/>
          </a:stretch>
        </p:blipFill>
        <p:spPr>
          <a:xfrm flipH="1">
            <a:off x="0" y="0"/>
            <a:ext cx="6751955" cy="61245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271610" y="2554455"/>
            <a:ext cx="23663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rgbClr val="EC6A41"/>
                </a:solidFill>
                <a:cs typeface="+mn-ea"/>
                <a:sym typeface="+mn-lt"/>
              </a:rPr>
              <a:t>谢谢 </a:t>
            </a:r>
            <a:r>
              <a:rPr lang="en-US" altLang="zh-CN" sz="6000" b="1" dirty="0">
                <a:solidFill>
                  <a:srgbClr val="EC6A41"/>
                </a:solidFill>
                <a:cs typeface="+mn-ea"/>
                <a:sym typeface="+mn-lt"/>
              </a:rPr>
              <a:t>:)</a:t>
            </a:r>
            <a:endParaRPr lang="zh-CN" altLang="en-US" sz="6000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80828" y="594368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cs typeface="+mn-ea"/>
                <a:sym typeface="+mn-lt"/>
              </a:rPr>
              <a:t>阿巴阿巴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3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rgbClr val="DE7F7E"/>
                </a:solidFill>
                <a:cs typeface="+mn-ea"/>
                <a:sym typeface="+mn-lt"/>
              </a:rPr>
              <a:t>软件架构</a:t>
            </a:r>
          </a:p>
        </p:txBody>
      </p:sp>
      <p:sp>
        <p:nvSpPr>
          <p:cNvPr id="20" name="矩形 19"/>
          <p:cNvSpPr/>
          <p:nvPr/>
        </p:nvSpPr>
        <p:spPr>
          <a:xfrm>
            <a:off x="8208645" y="1494155"/>
            <a:ext cx="3099435" cy="3301365"/>
          </a:xfrm>
          <a:prstGeom prst="rect">
            <a:avLst/>
          </a:prstGeom>
          <a:solidFill>
            <a:srgbClr val="DE7F7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51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33741" y="1882775"/>
            <a:ext cx="2626685" cy="58644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text</a:t>
            </a:r>
            <a:endParaRPr lang="zh-CN" altLang="x-none" sz="2800" b="1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93A53F-FBCC-459F-AA3E-518C2C3D6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490" y="1494155"/>
            <a:ext cx="7277731" cy="504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4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rgbClr val="DE7F7E"/>
                </a:solidFill>
                <a:cs typeface="+mn-ea"/>
                <a:sym typeface="+mn-lt"/>
              </a:rPr>
              <a:t>数据结构</a:t>
            </a:r>
          </a:p>
        </p:txBody>
      </p:sp>
      <p:sp>
        <p:nvSpPr>
          <p:cNvPr id="20" name="矩形 19"/>
          <p:cNvSpPr/>
          <p:nvPr/>
        </p:nvSpPr>
        <p:spPr>
          <a:xfrm>
            <a:off x="1456690" y="2343150"/>
            <a:ext cx="4905375" cy="409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text</a:t>
            </a:r>
            <a:endParaRPr lang="zh-CN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TextBox 76"/>
          <p:cNvSpPr txBox="1"/>
          <p:nvPr/>
        </p:nvSpPr>
        <p:spPr>
          <a:xfrm>
            <a:off x="1456690" y="1673225"/>
            <a:ext cx="3051810" cy="73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title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6800850" y="1778635"/>
            <a:ext cx="3714750" cy="3759200"/>
            <a:chOff x="10635" y="3356"/>
            <a:chExt cx="5850" cy="5920"/>
          </a:xfrm>
          <a:solidFill>
            <a:srgbClr val="6DA8CD"/>
          </a:solidFill>
        </p:grpSpPr>
        <p:sp>
          <p:nvSpPr>
            <p:cNvPr id="30" name="椭圆 29"/>
            <p:cNvSpPr/>
            <p:nvPr/>
          </p:nvSpPr>
          <p:spPr>
            <a:xfrm>
              <a:off x="10635" y="3356"/>
              <a:ext cx="5850" cy="54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同心圆 30"/>
            <p:cNvSpPr/>
            <p:nvPr/>
          </p:nvSpPr>
          <p:spPr>
            <a:xfrm>
              <a:off x="11122" y="3755"/>
              <a:ext cx="4875" cy="4676"/>
            </a:xfrm>
            <a:prstGeom prst="donut">
              <a:avLst>
                <a:gd name="adj" fmla="val 16415"/>
              </a:avLst>
            </a:prstGeom>
            <a:solidFill>
              <a:srgbClr val="DE7F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 flipV="1">
              <a:off x="13230" y="9262"/>
              <a:ext cx="0" cy="1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8086090" y="2943860"/>
            <a:ext cx="1143635" cy="1146810"/>
            <a:chOff x="6895" y="4033"/>
            <a:chExt cx="768" cy="770"/>
          </a:xfrm>
          <a:solidFill>
            <a:schemeClr val="bg1"/>
          </a:solidFill>
        </p:grpSpPr>
        <p:sp>
          <p:nvSpPr>
            <p:cNvPr id="132" name="AutoShape 123"/>
            <p:cNvSpPr/>
            <p:nvPr/>
          </p:nvSpPr>
          <p:spPr bwMode="auto">
            <a:xfrm>
              <a:off x="6895" y="4033"/>
              <a:ext cx="768" cy="77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33" name="AutoShape 124"/>
            <p:cNvSpPr/>
            <p:nvPr/>
          </p:nvSpPr>
          <p:spPr bwMode="auto">
            <a:xfrm>
              <a:off x="7110" y="4248"/>
              <a:ext cx="338" cy="33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34" name="AutoShape 125"/>
            <p:cNvSpPr/>
            <p:nvPr/>
          </p:nvSpPr>
          <p:spPr bwMode="auto">
            <a:xfrm>
              <a:off x="7183" y="4318"/>
              <a:ext cx="192" cy="19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39" name="TextBox 76"/>
          <p:cNvSpPr txBox="1"/>
          <p:nvPr/>
        </p:nvSpPr>
        <p:spPr>
          <a:xfrm>
            <a:off x="1456690" y="3778250"/>
            <a:ext cx="3051810" cy="73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title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56690" y="4514850"/>
            <a:ext cx="4905375" cy="69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text</a:t>
            </a:r>
            <a:endParaRPr lang="zh-CN" altLang="zh-CN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/>
          <a:srcRect l="4611" t="60000" r="15009" b="6690"/>
          <a:stretch>
            <a:fillRect/>
          </a:stretch>
        </p:blipFill>
        <p:spPr>
          <a:xfrm flipV="1">
            <a:off x="-39331" y="3571875"/>
            <a:ext cx="12231370" cy="3286125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E1CE1449-9053-4290-B2F2-22A541AB3788}"/>
              </a:ext>
            </a:extLst>
          </p:cNvPr>
          <p:cNvGrpSpPr/>
          <p:nvPr/>
        </p:nvGrpSpPr>
        <p:grpSpPr>
          <a:xfrm>
            <a:off x="2332254" y="2179149"/>
            <a:ext cx="2687596" cy="727831"/>
            <a:chOff x="2332254" y="2179149"/>
            <a:chExt cx="2687596" cy="727831"/>
          </a:xfrm>
        </p:grpSpPr>
        <p:sp>
          <p:nvSpPr>
            <p:cNvPr id="27" name="TextBox 76"/>
            <p:cNvSpPr txBox="1"/>
            <p:nvPr/>
          </p:nvSpPr>
          <p:spPr>
            <a:xfrm>
              <a:off x="3248025" y="2229485"/>
              <a:ext cx="158686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0B0F0"/>
                  </a:solidFill>
                  <a:cs typeface="+mn-ea"/>
                  <a:sym typeface="+mn-lt"/>
                </a:rPr>
                <a:t>开发模型</a:t>
              </a:r>
            </a:p>
          </p:txBody>
        </p:sp>
        <p:sp>
          <p:nvSpPr>
            <p:cNvPr id="22" name="TextBox 76"/>
            <p:cNvSpPr txBox="1"/>
            <p:nvPr/>
          </p:nvSpPr>
          <p:spPr>
            <a:xfrm>
              <a:off x="3241611" y="2213738"/>
              <a:ext cx="158686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EC6A41"/>
                  </a:solidFill>
                  <a:cs typeface="+mn-ea"/>
                  <a:sym typeface="+mn-lt"/>
                </a:rPr>
                <a:t>开发模型</a:t>
              </a:r>
            </a:p>
          </p:txBody>
        </p:sp>
        <p:sp>
          <p:nvSpPr>
            <p:cNvPr id="4" name="椭圆 1"/>
            <p:cNvSpPr>
              <a:spLocks noChangeArrowheads="1"/>
            </p:cNvSpPr>
            <p:nvPr/>
          </p:nvSpPr>
          <p:spPr bwMode="auto">
            <a:xfrm>
              <a:off x="2332254" y="2179149"/>
              <a:ext cx="727831" cy="727831"/>
            </a:xfrm>
            <a:prstGeom prst="roundRect">
              <a:avLst/>
            </a:prstGeom>
            <a:solidFill>
              <a:srgbClr val="EC6A41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43A13A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TextBox 32"/>
            <p:cNvSpPr txBox="1">
              <a:spLocks noChangeArrowheads="1"/>
            </p:cNvSpPr>
            <p:nvPr/>
          </p:nvSpPr>
          <p:spPr bwMode="auto">
            <a:xfrm>
              <a:off x="2395447" y="2257324"/>
              <a:ext cx="54694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3248211" y="2598771"/>
              <a:ext cx="17716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Development Model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1AEBD1D-0AFB-496F-BB91-60EED881154E}"/>
              </a:ext>
            </a:extLst>
          </p:cNvPr>
          <p:cNvGrpSpPr/>
          <p:nvPr/>
        </p:nvGrpSpPr>
        <p:grpSpPr>
          <a:xfrm>
            <a:off x="7029800" y="3452901"/>
            <a:ext cx="2502001" cy="727831"/>
            <a:chOff x="2356973" y="4962882"/>
            <a:chExt cx="2502001" cy="727831"/>
          </a:xfrm>
        </p:grpSpPr>
        <p:sp>
          <p:nvSpPr>
            <p:cNvPr id="19" name="TextBox 76"/>
            <p:cNvSpPr txBox="1"/>
            <p:nvPr/>
          </p:nvSpPr>
          <p:spPr>
            <a:xfrm>
              <a:off x="3272744" y="5013134"/>
              <a:ext cx="158623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00B0F0"/>
                  </a:solidFill>
                  <a:cs typeface="+mn-ea"/>
                  <a:sym typeface="+mn-lt"/>
                </a:rPr>
                <a:t>进度计划</a:t>
              </a:r>
            </a:p>
          </p:txBody>
        </p:sp>
        <p:sp>
          <p:nvSpPr>
            <p:cNvPr id="23" name="TextBox 76"/>
            <p:cNvSpPr txBox="1"/>
            <p:nvPr/>
          </p:nvSpPr>
          <p:spPr>
            <a:xfrm>
              <a:off x="3259949" y="5001770"/>
              <a:ext cx="158623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EC6A41"/>
                  </a:solidFill>
                  <a:cs typeface="+mn-ea"/>
                  <a:sym typeface="+mn-lt"/>
                </a:rPr>
                <a:t>进度计划</a:t>
              </a:r>
            </a:p>
          </p:txBody>
        </p:sp>
        <p:sp>
          <p:nvSpPr>
            <p:cNvPr id="28" name="椭圆 1"/>
            <p:cNvSpPr>
              <a:spLocks noChangeArrowheads="1"/>
            </p:cNvSpPr>
            <p:nvPr/>
          </p:nvSpPr>
          <p:spPr bwMode="auto">
            <a:xfrm>
              <a:off x="2356973" y="4962882"/>
              <a:ext cx="727831" cy="727831"/>
            </a:xfrm>
            <a:prstGeom prst="roundRect">
              <a:avLst/>
            </a:prstGeom>
            <a:solidFill>
              <a:srgbClr val="EC6A41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43A13A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TextBox 32"/>
            <p:cNvSpPr txBox="1">
              <a:spLocks noChangeArrowheads="1"/>
            </p:cNvSpPr>
            <p:nvPr/>
          </p:nvSpPr>
          <p:spPr bwMode="auto">
            <a:xfrm>
              <a:off x="2420166" y="5041057"/>
              <a:ext cx="64472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272930" y="5382504"/>
              <a:ext cx="9252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Schedule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D64EEB2-315E-4F7B-9809-420DEBD1DEC5}"/>
              </a:ext>
            </a:extLst>
          </p:cNvPr>
          <p:cNvGrpSpPr/>
          <p:nvPr/>
        </p:nvGrpSpPr>
        <p:grpSpPr>
          <a:xfrm>
            <a:off x="7034245" y="2229314"/>
            <a:ext cx="2483135" cy="727831"/>
            <a:chOff x="7034245" y="2229314"/>
            <a:chExt cx="2483135" cy="727831"/>
          </a:xfrm>
        </p:grpSpPr>
        <p:sp>
          <p:nvSpPr>
            <p:cNvPr id="35" name="TextBox 76"/>
            <p:cNvSpPr txBox="1"/>
            <p:nvPr/>
          </p:nvSpPr>
          <p:spPr>
            <a:xfrm>
              <a:off x="7950200" y="2279650"/>
              <a:ext cx="1567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0B0F0"/>
                  </a:solidFill>
                  <a:cs typeface="+mn-ea"/>
                  <a:sym typeface="+mn-lt"/>
                </a:rPr>
                <a:t>设计方法</a:t>
              </a:r>
              <a:endParaRPr lang="en-US" altLang="zh-CN" b="1" dirty="0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7945755" y="2260370"/>
              <a:ext cx="156718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EC6A41"/>
                  </a:solidFill>
                  <a:cs typeface="+mn-ea"/>
                  <a:sym typeface="+mn-lt"/>
                </a:rPr>
                <a:t>设计方法</a:t>
              </a:r>
            </a:p>
          </p:txBody>
        </p:sp>
        <p:sp>
          <p:nvSpPr>
            <p:cNvPr id="20" name="椭圆 1"/>
            <p:cNvSpPr>
              <a:spLocks noChangeArrowheads="1"/>
            </p:cNvSpPr>
            <p:nvPr/>
          </p:nvSpPr>
          <p:spPr bwMode="auto">
            <a:xfrm>
              <a:off x="7034245" y="2229314"/>
              <a:ext cx="727831" cy="727831"/>
            </a:xfrm>
            <a:prstGeom prst="roundRect">
              <a:avLst/>
            </a:prstGeom>
            <a:solidFill>
              <a:srgbClr val="EC6A41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43A13A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TextBox 32"/>
            <p:cNvSpPr txBox="1">
              <a:spLocks noChangeArrowheads="1"/>
            </p:cNvSpPr>
            <p:nvPr/>
          </p:nvSpPr>
          <p:spPr bwMode="auto">
            <a:xfrm>
              <a:off x="7097438" y="2307489"/>
              <a:ext cx="63991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7950202" y="2648936"/>
              <a:ext cx="13724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Design Method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40C7348-D1A5-4C7F-A01B-C2D363764FCA}"/>
              </a:ext>
            </a:extLst>
          </p:cNvPr>
          <p:cNvGrpSpPr/>
          <p:nvPr/>
        </p:nvGrpSpPr>
        <p:grpSpPr>
          <a:xfrm>
            <a:off x="7029800" y="4680974"/>
            <a:ext cx="2759731" cy="727831"/>
            <a:chOff x="7034245" y="3720378"/>
            <a:chExt cx="2759731" cy="727831"/>
          </a:xfrm>
        </p:grpSpPr>
        <p:sp>
          <p:nvSpPr>
            <p:cNvPr id="39" name="TextBox 76"/>
            <p:cNvSpPr txBox="1"/>
            <p:nvPr/>
          </p:nvSpPr>
          <p:spPr>
            <a:xfrm>
              <a:off x="7950200" y="3770630"/>
              <a:ext cx="155829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0B0F0"/>
                  </a:solidFill>
                  <a:cs typeface="+mn-ea"/>
                  <a:sym typeface="+mn-lt"/>
                </a:rPr>
                <a:t>技术难点</a:t>
              </a:r>
            </a:p>
          </p:txBody>
        </p:sp>
        <p:sp>
          <p:nvSpPr>
            <p:cNvPr id="3" name="TextBox 76"/>
            <p:cNvSpPr txBox="1"/>
            <p:nvPr/>
          </p:nvSpPr>
          <p:spPr>
            <a:xfrm>
              <a:off x="7945755" y="3755526"/>
              <a:ext cx="155829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EC6A41"/>
                  </a:solidFill>
                  <a:cs typeface="+mn-ea"/>
                  <a:sym typeface="+mn-lt"/>
                </a:rPr>
                <a:t>技术难点</a:t>
              </a:r>
            </a:p>
          </p:txBody>
        </p:sp>
        <p:sp>
          <p:nvSpPr>
            <p:cNvPr id="36" name="椭圆 1"/>
            <p:cNvSpPr>
              <a:spLocks noChangeArrowheads="1"/>
            </p:cNvSpPr>
            <p:nvPr/>
          </p:nvSpPr>
          <p:spPr bwMode="auto">
            <a:xfrm>
              <a:off x="7034245" y="3720378"/>
              <a:ext cx="727831" cy="727831"/>
            </a:xfrm>
            <a:prstGeom prst="roundRect">
              <a:avLst/>
            </a:prstGeom>
            <a:solidFill>
              <a:srgbClr val="EC6A41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43A13A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TextBox 32"/>
            <p:cNvSpPr txBox="1">
              <a:spLocks noChangeArrowheads="1"/>
            </p:cNvSpPr>
            <p:nvPr/>
          </p:nvSpPr>
          <p:spPr bwMode="auto">
            <a:xfrm>
              <a:off x="7097438" y="3798553"/>
              <a:ext cx="620683" cy="584775"/>
            </a:xfrm>
            <a:prstGeom prst="rect">
              <a:avLst/>
            </a:prstGeom>
            <a:solidFill>
              <a:srgbClr val="EC6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06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7950202" y="4140000"/>
              <a:ext cx="18437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Technical Difficulties</a:t>
              </a:r>
            </a:p>
          </p:txBody>
        </p:sp>
      </p:grpSp>
      <p:sp>
        <p:nvSpPr>
          <p:cNvPr id="40" name="Text Box 3"/>
          <p:cNvSpPr>
            <a:spLocks noChangeArrowheads="1"/>
          </p:cNvSpPr>
          <p:nvPr/>
        </p:nvSpPr>
        <p:spPr bwMode="auto">
          <a:xfrm>
            <a:off x="5370944" y="617504"/>
            <a:ext cx="15760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800" dirty="0">
                <a:solidFill>
                  <a:srgbClr val="EC6A41"/>
                </a:solidFill>
                <a:cs typeface="+mn-ea"/>
                <a:sym typeface="+mn-lt"/>
              </a:rPr>
              <a:t>目 录</a:t>
            </a:r>
          </a:p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rgbClr val="EC6A41"/>
                </a:solidFill>
                <a:cs typeface="+mn-ea"/>
                <a:sym typeface="+mn-lt"/>
              </a:rPr>
              <a:t>COMPANY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CFD5256-ECF6-4512-AD4E-AE9BC3259CB2}"/>
              </a:ext>
            </a:extLst>
          </p:cNvPr>
          <p:cNvGrpSpPr/>
          <p:nvPr/>
        </p:nvGrpSpPr>
        <p:grpSpPr>
          <a:xfrm>
            <a:off x="2332254" y="3408282"/>
            <a:ext cx="2868736" cy="727831"/>
            <a:chOff x="4824823" y="2914714"/>
            <a:chExt cx="2868736" cy="727831"/>
          </a:xfrm>
        </p:grpSpPr>
        <p:sp>
          <p:nvSpPr>
            <p:cNvPr id="33" name="TextBox 76">
              <a:extLst>
                <a:ext uri="{FF2B5EF4-FFF2-40B4-BE49-F238E27FC236}">
                  <a16:creationId xmlns:a16="http://schemas.microsoft.com/office/drawing/2014/main" id="{0914305E-A03F-4BA6-AB18-22A440395A96}"/>
                </a:ext>
              </a:extLst>
            </p:cNvPr>
            <p:cNvSpPr txBox="1"/>
            <p:nvPr/>
          </p:nvSpPr>
          <p:spPr>
            <a:xfrm>
              <a:off x="5740778" y="2965050"/>
              <a:ext cx="1567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0B0F0"/>
                  </a:solidFill>
                  <a:cs typeface="+mn-ea"/>
                  <a:sym typeface="+mn-lt"/>
                </a:rPr>
                <a:t>需求分析</a:t>
              </a:r>
              <a:endParaRPr lang="en-US" altLang="zh-CN" b="1" dirty="0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1" name="TextBox 76">
              <a:extLst>
                <a:ext uri="{FF2B5EF4-FFF2-40B4-BE49-F238E27FC236}">
                  <a16:creationId xmlns:a16="http://schemas.microsoft.com/office/drawing/2014/main" id="{A8121E61-869B-497B-B402-41899EB2D1C3}"/>
                </a:ext>
              </a:extLst>
            </p:cNvPr>
            <p:cNvSpPr txBox="1"/>
            <p:nvPr/>
          </p:nvSpPr>
          <p:spPr>
            <a:xfrm>
              <a:off x="5736333" y="2945770"/>
              <a:ext cx="156718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EC6A41"/>
                  </a:solidFill>
                  <a:cs typeface="+mn-ea"/>
                  <a:sym typeface="+mn-lt"/>
                </a:rPr>
                <a:t>需求分析</a:t>
              </a:r>
            </a:p>
          </p:txBody>
        </p:sp>
        <p:sp>
          <p:nvSpPr>
            <p:cNvPr id="42" name="椭圆 1">
              <a:extLst>
                <a:ext uri="{FF2B5EF4-FFF2-40B4-BE49-F238E27FC236}">
                  <a16:creationId xmlns:a16="http://schemas.microsoft.com/office/drawing/2014/main" id="{CB874F83-B9D1-4A06-A7E0-1567ED9B6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823" y="2914714"/>
              <a:ext cx="727831" cy="727831"/>
            </a:xfrm>
            <a:prstGeom prst="roundRect">
              <a:avLst/>
            </a:prstGeom>
            <a:solidFill>
              <a:srgbClr val="EC6A41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43A13A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TextBox 32">
              <a:extLst>
                <a:ext uri="{FF2B5EF4-FFF2-40B4-BE49-F238E27FC236}">
                  <a16:creationId xmlns:a16="http://schemas.microsoft.com/office/drawing/2014/main" id="{EA3A8C3A-C87A-49BE-B43B-683C54AA1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8016" y="2992889"/>
              <a:ext cx="62709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BECC220-62F3-4FB4-8DC4-8C28C5D1610E}"/>
                </a:ext>
              </a:extLst>
            </p:cNvPr>
            <p:cNvSpPr/>
            <p:nvPr/>
          </p:nvSpPr>
          <p:spPr>
            <a:xfrm>
              <a:off x="5740780" y="3334336"/>
              <a:ext cx="19527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Requirement Analysis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AA03A5F8-B778-4385-9C2A-2217CDA997FF}"/>
              </a:ext>
            </a:extLst>
          </p:cNvPr>
          <p:cNvGrpSpPr/>
          <p:nvPr/>
        </p:nvGrpSpPr>
        <p:grpSpPr>
          <a:xfrm>
            <a:off x="2327809" y="4660590"/>
            <a:ext cx="2483135" cy="727831"/>
            <a:chOff x="4824823" y="2914714"/>
            <a:chExt cx="2483135" cy="727831"/>
          </a:xfrm>
        </p:grpSpPr>
        <p:sp>
          <p:nvSpPr>
            <p:cNvPr id="46" name="TextBox 76">
              <a:extLst>
                <a:ext uri="{FF2B5EF4-FFF2-40B4-BE49-F238E27FC236}">
                  <a16:creationId xmlns:a16="http://schemas.microsoft.com/office/drawing/2014/main" id="{79605E08-B7B5-452B-A060-15B2A9696B86}"/>
                </a:ext>
              </a:extLst>
            </p:cNvPr>
            <p:cNvSpPr txBox="1"/>
            <p:nvPr/>
          </p:nvSpPr>
          <p:spPr>
            <a:xfrm>
              <a:off x="5740778" y="2965050"/>
              <a:ext cx="1567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0B0F0"/>
                  </a:solidFill>
                  <a:cs typeface="+mn-ea"/>
                  <a:sym typeface="+mn-lt"/>
                </a:rPr>
                <a:t>人员分工</a:t>
              </a:r>
              <a:endParaRPr lang="en-US" altLang="zh-CN" b="1" dirty="0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7" name="TextBox 76">
              <a:extLst>
                <a:ext uri="{FF2B5EF4-FFF2-40B4-BE49-F238E27FC236}">
                  <a16:creationId xmlns:a16="http://schemas.microsoft.com/office/drawing/2014/main" id="{6527FB3A-8506-4E24-A1E9-FEF27319DC12}"/>
                </a:ext>
              </a:extLst>
            </p:cNvPr>
            <p:cNvSpPr txBox="1"/>
            <p:nvPr/>
          </p:nvSpPr>
          <p:spPr>
            <a:xfrm>
              <a:off x="5736333" y="2945770"/>
              <a:ext cx="156718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EC6A41"/>
                  </a:solidFill>
                  <a:cs typeface="+mn-ea"/>
                  <a:sym typeface="+mn-lt"/>
                </a:rPr>
                <a:t>人员分工</a:t>
              </a:r>
            </a:p>
          </p:txBody>
        </p:sp>
        <p:sp>
          <p:nvSpPr>
            <p:cNvPr id="48" name="椭圆 1">
              <a:extLst>
                <a:ext uri="{FF2B5EF4-FFF2-40B4-BE49-F238E27FC236}">
                  <a16:creationId xmlns:a16="http://schemas.microsoft.com/office/drawing/2014/main" id="{4B9D8DF5-E9C6-4DE7-A509-7F9057AE1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823" y="2914714"/>
              <a:ext cx="727831" cy="727831"/>
            </a:xfrm>
            <a:prstGeom prst="roundRect">
              <a:avLst/>
            </a:prstGeom>
            <a:solidFill>
              <a:srgbClr val="EC6A41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43A13A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TextBox 32">
              <a:extLst>
                <a:ext uri="{FF2B5EF4-FFF2-40B4-BE49-F238E27FC236}">
                  <a16:creationId xmlns:a16="http://schemas.microsoft.com/office/drawing/2014/main" id="{7BEE6CF2-FBAC-4555-820C-373E885F75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8016" y="2992889"/>
              <a:ext cx="63350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05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C564BBE-7ACC-4D58-A106-8A4E63314382}"/>
                </a:ext>
              </a:extLst>
            </p:cNvPr>
            <p:cNvSpPr/>
            <p:nvPr/>
          </p:nvSpPr>
          <p:spPr>
            <a:xfrm>
              <a:off x="5740780" y="3334336"/>
              <a:ext cx="133882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Labor Division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/>
          <a:srcRect l="4611" t="60000" r="15009" b="6690"/>
          <a:stretch>
            <a:fillRect/>
          </a:stretch>
        </p:blipFill>
        <p:spPr>
          <a:xfrm>
            <a:off x="0" y="0"/>
            <a:ext cx="12231370" cy="405765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748645" y="3184602"/>
            <a:ext cx="2988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EC6A41"/>
                </a:solidFill>
                <a:cs typeface="+mn-ea"/>
                <a:sym typeface="+mn-lt"/>
              </a:rPr>
              <a:t>PART 01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090630" y="4073323"/>
            <a:ext cx="278693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EC6A41"/>
                </a:solidFill>
                <a:cs typeface="+mn-ea"/>
                <a:sym typeface="+mn-lt"/>
              </a:rPr>
              <a:t>开发模型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3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50988" y="17866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rgbClr val="DE7F7E"/>
                </a:solidFill>
                <a:cs typeface="+mn-ea"/>
                <a:sym typeface="+mn-lt"/>
              </a:rPr>
              <a:t>螺旋式模型</a:t>
            </a:r>
            <a:endParaRPr lang="en-US" altLang="zh-CN" sz="40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4" name="Freeform 5"/>
          <p:cNvSpPr/>
          <p:nvPr/>
        </p:nvSpPr>
        <p:spPr bwMode="auto">
          <a:xfrm>
            <a:off x="6218238" y="3098800"/>
            <a:ext cx="1657350" cy="2333625"/>
          </a:xfrm>
          <a:custGeom>
            <a:avLst/>
            <a:gdLst>
              <a:gd name="T0" fmla="*/ 2147483647 w 1467"/>
              <a:gd name="T1" fmla="*/ 2147483647 h 2068"/>
              <a:gd name="T2" fmla="*/ 2147483647 w 1467"/>
              <a:gd name="T3" fmla="*/ 2147483647 h 2068"/>
              <a:gd name="T4" fmla="*/ 2147483647 w 1467"/>
              <a:gd name="T5" fmla="*/ 2147483647 h 2068"/>
              <a:gd name="T6" fmla="*/ 2147483647 w 1467"/>
              <a:gd name="T7" fmla="*/ 2147483647 h 2068"/>
              <a:gd name="T8" fmla="*/ 2147483647 w 1467"/>
              <a:gd name="T9" fmla="*/ 2147483647 h 2068"/>
              <a:gd name="T10" fmla="*/ 2147483647 w 1467"/>
              <a:gd name="T11" fmla="*/ 2147483647 h 2068"/>
              <a:gd name="T12" fmla="*/ 2147483647 w 1467"/>
              <a:gd name="T13" fmla="*/ 2147483647 h 2068"/>
              <a:gd name="T14" fmla="*/ 2147483647 w 1467"/>
              <a:gd name="T15" fmla="*/ 2147483647 h 2068"/>
              <a:gd name="T16" fmla="*/ 0 w 1467"/>
              <a:gd name="T17" fmla="*/ 0 h 2068"/>
              <a:gd name="T18" fmla="*/ 2147483647 w 1467"/>
              <a:gd name="T19" fmla="*/ 0 h 2068"/>
              <a:gd name="T20" fmla="*/ 2147483647 w 1467"/>
              <a:gd name="T21" fmla="*/ 2147483647 h 20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67" h="2068">
                <a:moveTo>
                  <a:pt x="1467" y="571"/>
                </a:moveTo>
                <a:cubicBezTo>
                  <a:pt x="1467" y="1909"/>
                  <a:pt x="1467" y="1909"/>
                  <a:pt x="1467" y="1909"/>
                </a:cubicBezTo>
                <a:cubicBezTo>
                  <a:pt x="1467" y="1996"/>
                  <a:pt x="1396" y="2068"/>
                  <a:pt x="1309" y="2068"/>
                </a:cubicBezTo>
                <a:cubicBezTo>
                  <a:pt x="724" y="2068"/>
                  <a:pt x="724" y="2068"/>
                  <a:pt x="724" y="2068"/>
                </a:cubicBezTo>
                <a:cubicBezTo>
                  <a:pt x="637" y="2068"/>
                  <a:pt x="566" y="1996"/>
                  <a:pt x="566" y="1909"/>
                </a:cubicBezTo>
                <a:cubicBezTo>
                  <a:pt x="566" y="571"/>
                  <a:pt x="566" y="571"/>
                  <a:pt x="566" y="571"/>
                </a:cubicBezTo>
                <a:cubicBezTo>
                  <a:pt x="566" y="568"/>
                  <a:pt x="566" y="565"/>
                  <a:pt x="566" y="562"/>
                </a:cubicBezTo>
                <a:cubicBezTo>
                  <a:pt x="556" y="262"/>
                  <a:pt x="311" y="19"/>
                  <a:pt x="3" y="1"/>
                </a:cubicBezTo>
                <a:cubicBezTo>
                  <a:pt x="2" y="1"/>
                  <a:pt x="1" y="0"/>
                  <a:pt x="0" y="0"/>
                </a:cubicBezTo>
                <a:cubicBezTo>
                  <a:pt x="896" y="0"/>
                  <a:pt x="896" y="0"/>
                  <a:pt x="896" y="0"/>
                </a:cubicBezTo>
                <a:cubicBezTo>
                  <a:pt x="1211" y="0"/>
                  <a:pt x="1467" y="256"/>
                  <a:pt x="1467" y="571"/>
                </a:cubicBezTo>
                <a:close/>
              </a:path>
            </a:pathLst>
          </a:custGeom>
          <a:solidFill>
            <a:srgbClr val="6DA8CD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5529263" y="2060575"/>
            <a:ext cx="2332037" cy="1655763"/>
          </a:xfrm>
          <a:custGeom>
            <a:avLst/>
            <a:gdLst>
              <a:gd name="T0" fmla="*/ 2147483647 w 2067"/>
              <a:gd name="T1" fmla="*/ 0 h 1468"/>
              <a:gd name="T2" fmla="*/ 2147483647 w 2067"/>
              <a:gd name="T3" fmla="*/ 0 h 1468"/>
              <a:gd name="T4" fmla="*/ 2147483647 w 2067"/>
              <a:gd name="T5" fmla="*/ 2147483647 h 1468"/>
              <a:gd name="T6" fmla="*/ 2147483647 w 2067"/>
              <a:gd name="T7" fmla="*/ 2147483647 h 1468"/>
              <a:gd name="T8" fmla="*/ 2147483647 w 2067"/>
              <a:gd name="T9" fmla="*/ 2147483647 h 1468"/>
              <a:gd name="T10" fmla="*/ 2147483647 w 2067"/>
              <a:gd name="T11" fmla="*/ 2147483647 h 1468"/>
              <a:gd name="T12" fmla="*/ 2147483647 w 2067"/>
              <a:gd name="T13" fmla="*/ 2147483647 h 1468"/>
              <a:gd name="T14" fmla="*/ 2147483647 w 2067"/>
              <a:gd name="T15" fmla="*/ 2147483647 h 1468"/>
              <a:gd name="T16" fmla="*/ 0 w 2067"/>
              <a:gd name="T17" fmla="*/ 2147483647 h 1468"/>
              <a:gd name="T18" fmla="*/ 0 w 2067"/>
              <a:gd name="T19" fmla="*/ 2147483647 h 1468"/>
              <a:gd name="T20" fmla="*/ 2147483647 w 2067"/>
              <a:gd name="T21" fmla="*/ 0 h 14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67" h="1468">
                <a:moveTo>
                  <a:pt x="571" y="0"/>
                </a:moveTo>
                <a:cubicBezTo>
                  <a:pt x="1909" y="0"/>
                  <a:pt x="1909" y="0"/>
                  <a:pt x="1909" y="0"/>
                </a:cubicBezTo>
                <a:cubicBezTo>
                  <a:pt x="1996" y="0"/>
                  <a:pt x="2067" y="71"/>
                  <a:pt x="2067" y="159"/>
                </a:cubicBezTo>
                <a:cubicBezTo>
                  <a:pt x="2067" y="743"/>
                  <a:pt x="2067" y="743"/>
                  <a:pt x="2067" y="743"/>
                </a:cubicBezTo>
                <a:cubicBezTo>
                  <a:pt x="2067" y="831"/>
                  <a:pt x="1996" y="902"/>
                  <a:pt x="1909" y="902"/>
                </a:cubicBezTo>
                <a:cubicBezTo>
                  <a:pt x="571" y="902"/>
                  <a:pt x="571" y="902"/>
                  <a:pt x="571" y="902"/>
                </a:cubicBezTo>
                <a:cubicBezTo>
                  <a:pt x="568" y="902"/>
                  <a:pt x="565" y="902"/>
                  <a:pt x="562" y="902"/>
                </a:cubicBezTo>
                <a:cubicBezTo>
                  <a:pt x="261" y="911"/>
                  <a:pt x="19" y="1156"/>
                  <a:pt x="1" y="1464"/>
                </a:cubicBezTo>
                <a:cubicBezTo>
                  <a:pt x="0" y="1465"/>
                  <a:pt x="0" y="1467"/>
                  <a:pt x="0" y="1468"/>
                </a:cubicBezTo>
                <a:cubicBezTo>
                  <a:pt x="0" y="571"/>
                  <a:pt x="0" y="571"/>
                  <a:pt x="0" y="571"/>
                </a:cubicBezTo>
                <a:cubicBezTo>
                  <a:pt x="0" y="256"/>
                  <a:pt x="256" y="0"/>
                  <a:pt x="571" y="0"/>
                </a:cubicBezTo>
                <a:close/>
              </a:path>
            </a:pathLst>
          </a:custGeom>
          <a:solidFill>
            <a:srgbClr val="DE7F7E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4487863" y="2074863"/>
            <a:ext cx="1657350" cy="2332037"/>
          </a:xfrm>
          <a:custGeom>
            <a:avLst/>
            <a:gdLst>
              <a:gd name="T0" fmla="*/ 0 w 1467"/>
              <a:gd name="T1" fmla="*/ 2147483647 h 2068"/>
              <a:gd name="T2" fmla="*/ 0 w 1467"/>
              <a:gd name="T3" fmla="*/ 2147483647 h 2068"/>
              <a:gd name="T4" fmla="*/ 2147483647 w 1467"/>
              <a:gd name="T5" fmla="*/ 0 h 2068"/>
              <a:gd name="T6" fmla="*/ 2147483647 w 1467"/>
              <a:gd name="T7" fmla="*/ 0 h 2068"/>
              <a:gd name="T8" fmla="*/ 2147483647 w 1467"/>
              <a:gd name="T9" fmla="*/ 2147483647 h 2068"/>
              <a:gd name="T10" fmla="*/ 2147483647 w 1467"/>
              <a:gd name="T11" fmla="*/ 2147483647 h 2068"/>
              <a:gd name="T12" fmla="*/ 2147483647 w 1467"/>
              <a:gd name="T13" fmla="*/ 2147483647 h 2068"/>
              <a:gd name="T14" fmla="*/ 2147483647 w 1467"/>
              <a:gd name="T15" fmla="*/ 2147483647 h 2068"/>
              <a:gd name="T16" fmla="*/ 2147483647 w 1467"/>
              <a:gd name="T17" fmla="*/ 2147483647 h 2068"/>
              <a:gd name="T18" fmla="*/ 2147483647 w 1467"/>
              <a:gd name="T19" fmla="*/ 2147483647 h 2068"/>
              <a:gd name="T20" fmla="*/ 0 w 1467"/>
              <a:gd name="T21" fmla="*/ 2147483647 h 20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67" h="2068">
                <a:moveTo>
                  <a:pt x="0" y="1497"/>
                </a:moveTo>
                <a:cubicBezTo>
                  <a:pt x="0" y="159"/>
                  <a:pt x="0" y="159"/>
                  <a:pt x="0" y="159"/>
                </a:cubicBezTo>
                <a:cubicBezTo>
                  <a:pt x="0" y="72"/>
                  <a:pt x="71" y="0"/>
                  <a:pt x="158" y="0"/>
                </a:cubicBezTo>
                <a:cubicBezTo>
                  <a:pt x="743" y="0"/>
                  <a:pt x="743" y="0"/>
                  <a:pt x="743" y="0"/>
                </a:cubicBezTo>
                <a:cubicBezTo>
                  <a:pt x="830" y="0"/>
                  <a:pt x="901" y="72"/>
                  <a:pt x="901" y="159"/>
                </a:cubicBezTo>
                <a:cubicBezTo>
                  <a:pt x="901" y="1497"/>
                  <a:pt x="901" y="1497"/>
                  <a:pt x="901" y="1497"/>
                </a:cubicBezTo>
                <a:cubicBezTo>
                  <a:pt x="901" y="1500"/>
                  <a:pt x="901" y="1503"/>
                  <a:pt x="902" y="1506"/>
                </a:cubicBezTo>
                <a:cubicBezTo>
                  <a:pt x="911" y="1806"/>
                  <a:pt x="1156" y="2049"/>
                  <a:pt x="1464" y="2067"/>
                </a:cubicBezTo>
                <a:cubicBezTo>
                  <a:pt x="1465" y="2067"/>
                  <a:pt x="1466" y="2068"/>
                  <a:pt x="1467" y="2068"/>
                </a:cubicBezTo>
                <a:cubicBezTo>
                  <a:pt x="571" y="2068"/>
                  <a:pt x="571" y="2068"/>
                  <a:pt x="571" y="2068"/>
                </a:cubicBezTo>
                <a:cubicBezTo>
                  <a:pt x="256" y="2068"/>
                  <a:pt x="0" y="1812"/>
                  <a:pt x="0" y="1497"/>
                </a:cubicBezTo>
                <a:close/>
              </a:path>
            </a:pathLst>
          </a:custGeom>
          <a:solidFill>
            <a:srgbClr val="6DA8CD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503738" y="3790950"/>
            <a:ext cx="2333625" cy="1655763"/>
          </a:xfrm>
          <a:custGeom>
            <a:avLst/>
            <a:gdLst>
              <a:gd name="T0" fmla="*/ 2147483647 w 2068"/>
              <a:gd name="T1" fmla="*/ 2147483647 h 1468"/>
              <a:gd name="T2" fmla="*/ 2147483647 w 2068"/>
              <a:gd name="T3" fmla="*/ 2147483647 h 1468"/>
              <a:gd name="T4" fmla="*/ 0 w 2068"/>
              <a:gd name="T5" fmla="*/ 2147483647 h 1468"/>
              <a:gd name="T6" fmla="*/ 0 w 2068"/>
              <a:gd name="T7" fmla="*/ 2147483647 h 1468"/>
              <a:gd name="T8" fmla="*/ 2147483647 w 2068"/>
              <a:gd name="T9" fmla="*/ 2147483647 h 1468"/>
              <a:gd name="T10" fmla="*/ 2147483647 w 2068"/>
              <a:gd name="T11" fmla="*/ 2147483647 h 1468"/>
              <a:gd name="T12" fmla="*/ 2147483647 w 2068"/>
              <a:gd name="T13" fmla="*/ 2147483647 h 1468"/>
              <a:gd name="T14" fmla="*/ 2147483647 w 2068"/>
              <a:gd name="T15" fmla="*/ 2147483647 h 1468"/>
              <a:gd name="T16" fmla="*/ 2147483647 w 2068"/>
              <a:gd name="T17" fmla="*/ 0 h 1468"/>
              <a:gd name="T18" fmla="*/ 2147483647 w 2068"/>
              <a:gd name="T19" fmla="*/ 2147483647 h 1468"/>
              <a:gd name="T20" fmla="*/ 2147483647 w 2068"/>
              <a:gd name="T21" fmla="*/ 2147483647 h 14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68" h="1468">
                <a:moveTo>
                  <a:pt x="1497" y="1468"/>
                </a:moveTo>
                <a:cubicBezTo>
                  <a:pt x="158" y="1468"/>
                  <a:pt x="158" y="1468"/>
                  <a:pt x="158" y="1468"/>
                </a:cubicBezTo>
                <a:cubicBezTo>
                  <a:pt x="71" y="1468"/>
                  <a:pt x="0" y="1397"/>
                  <a:pt x="0" y="1309"/>
                </a:cubicBezTo>
                <a:cubicBezTo>
                  <a:pt x="0" y="725"/>
                  <a:pt x="0" y="725"/>
                  <a:pt x="0" y="725"/>
                </a:cubicBezTo>
                <a:cubicBezTo>
                  <a:pt x="0" y="637"/>
                  <a:pt x="71" y="566"/>
                  <a:pt x="158" y="566"/>
                </a:cubicBezTo>
                <a:cubicBezTo>
                  <a:pt x="1497" y="566"/>
                  <a:pt x="1497" y="566"/>
                  <a:pt x="1497" y="566"/>
                </a:cubicBezTo>
                <a:cubicBezTo>
                  <a:pt x="1500" y="566"/>
                  <a:pt x="1503" y="566"/>
                  <a:pt x="1506" y="566"/>
                </a:cubicBezTo>
                <a:cubicBezTo>
                  <a:pt x="1806" y="557"/>
                  <a:pt x="2049" y="312"/>
                  <a:pt x="2067" y="4"/>
                </a:cubicBezTo>
                <a:cubicBezTo>
                  <a:pt x="2067" y="3"/>
                  <a:pt x="2067" y="1"/>
                  <a:pt x="2068" y="0"/>
                </a:cubicBezTo>
                <a:cubicBezTo>
                  <a:pt x="2068" y="897"/>
                  <a:pt x="2068" y="897"/>
                  <a:pt x="2068" y="897"/>
                </a:cubicBezTo>
                <a:cubicBezTo>
                  <a:pt x="2068" y="1212"/>
                  <a:pt x="1811" y="1468"/>
                  <a:pt x="1497" y="1468"/>
                </a:cubicBezTo>
                <a:close/>
              </a:path>
            </a:pathLst>
          </a:custGeom>
          <a:solidFill>
            <a:srgbClr val="DE7F7E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24"/>
          <p:cNvSpPr>
            <a:spLocks noChangeArrowheads="1"/>
          </p:cNvSpPr>
          <p:nvPr/>
        </p:nvSpPr>
        <p:spPr bwMode="auto">
          <a:xfrm>
            <a:off x="4751388" y="2397125"/>
            <a:ext cx="5020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矩形 25"/>
          <p:cNvSpPr>
            <a:spLocks noChangeArrowheads="1"/>
          </p:cNvSpPr>
          <p:nvPr/>
        </p:nvSpPr>
        <p:spPr bwMode="auto">
          <a:xfrm>
            <a:off x="7185025" y="2314575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矩形 26"/>
          <p:cNvSpPr>
            <a:spLocks noChangeArrowheads="1"/>
          </p:cNvSpPr>
          <p:nvPr/>
        </p:nvSpPr>
        <p:spPr bwMode="auto">
          <a:xfrm>
            <a:off x="7115175" y="4754563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28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矩形 27"/>
          <p:cNvSpPr>
            <a:spLocks noChangeArrowheads="1"/>
          </p:cNvSpPr>
          <p:nvPr/>
        </p:nvSpPr>
        <p:spPr bwMode="auto">
          <a:xfrm>
            <a:off x="4708525" y="4675188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28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extBox 57"/>
          <p:cNvSpPr txBox="1"/>
          <p:nvPr/>
        </p:nvSpPr>
        <p:spPr bwMode="auto">
          <a:xfrm>
            <a:off x="3099718" y="2113633"/>
            <a:ext cx="925997" cy="1153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制定计划</a:t>
            </a:r>
            <a:endParaRPr lang="en-US" altLang="zh-CN" sz="2800" b="1" kern="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TextBox 57"/>
          <p:cNvSpPr txBox="1"/>
          <p:nvPr/>
        </p:nvSpPr>
        <p:spPr bwMode="auto">
          <a:xfrm>
            <a:off x="8124825" y="2146300"/>
            <a:ext cx="1039053" cy="1153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风险分析</a:t>
            </a:r>
            <a:endParaRPr lang="zh-CN" altLang="zh-CN" sz="2800" b="1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TextBox 57"/>
          <p:cNvSpPr txBox="1"/>
          <p:nvPr/>
        </p:nvSpPr>
        <p:spPr bwMode="auto">
          <a:xfrm>
            <a:off x="3163292" y="4503392"/>
            <a:ext cx="1031722" cy="1153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评估验证</a:t>
            </a:r>
            <a:endParaRPr lang="en-US" altLang="zh-CN" sz="2800" b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TextBox 57"/>
          <p:cNvSpPr txBox="1"/>
          <p:nvPr/>
        </p:nvSpPr>
        <p:spPr bwMode="auto">
          <a:xfrm>
            <a:off x="8124825" y="4564063"/>
            <a:ext cx="1039053" cy="114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软件开发</a:t>
            </a:r>
            <a:endParaRPr lang="en-US" altLang="zh-CN" sz="2800" b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292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5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/>
          <a:srcRect l="4611" t="60000" r="15009" b="6690"/>
          <a:stretch>
            <a:fillRect/>
          </a:stretch>
        </p:blipFill>
        <p:spPr>
          <a:xfrm>
            <a:off x="0" y="0"/>
            <a:ext cx="12231370" cy="405765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748645" y="3184602"/>
            <a:ext cx="2988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EC6A41"/>
                </a:solidFill>
                <a:cs typeface="+mn-ea"/>
                <a:sym typeface="+mn-lt"/>
              </a:rPr>
              <a:t>PART 02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090630" y="4073323"/>
            <a:ext cx="278693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EC6A41"/>
                </a:solidFill>
                <a:cs typeface="+mn-ea"/>
                <a:sym typeface="+mn-lt"/>
              </a:rPr>
              <a:t>设计方法</a:t>
            </a:r>
          </a:p>
        </p:txBody>
      </p:sp>
    </p:spTree>
    <p:extLst>
      <p:ext uri="{BB962C8B-B14F-4D97-AF65-F5344CB8AC3E}">
        <p14:creationId xmlns:p14="http://schemas.microsoft.com/office/powerpoint/2010/main" val="324245658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rgbClr val="DE7F7E"/>
                </a:solidFill>
                <a:cs typeface="+mn-ea"/>
                <a:sym typeface="+mn-lt"/>
              </a:rPr>
              <a:t>面向对象分析</a:t>
            </a:r>
          </a:p>
        </p:txBody>
      </p:sp>
      <p:sp>
        <p:nvSpPr>
          <p:cNvPr id="12" name="六边形 25"/>
          <p:cNvSpPr/>
          <p:nvPr/>
        </p:nvSpPr>
        <p:spPr>
          <a:xfrm rot="10800000" flipV="1">
            <a:off x="875003" y="1313456"/>
            <a:ext cx="1795463" cy="1547813"/>
          </a:xfrm>
          <a:prstGeom prst="pentagon">
            <a:avLst/>
          </a:prstGeom>
          <a:solidFill>
            <a:srgbClr val="6DA8CD"/>
          </a:solidFill>
          <a:ln w="12700">
            <a:noFill/>
          </a:ln>
        </p:spPr>
        <p:txBody>
          <a:bodyPr anchor="ctr"/>
          <a:lstStyle/>
          <a:p>
            <a:pPr lvl="0" algn="ctr" eaLnBrk="1" hangingPunct="1"/>
            <a:endParaRPr lang="zh-CN" altLang="zh-CN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8" name="组合 33"/>
          <p:cNvGrpSpPr/>
          <p:nvPr/>
        </p:nvGrpSpPr>
        <p:grpSpPr>
          <a:xfrm>
            <a:off x="1536990" y="1823837"/>
            <a:ext cx="471487" cy="527050"/>
            <a:chOff x="0" y="0"/>
            <a:chExt cx="402656" cy="450303"/>
          </a:xfrm>
        </p:grpSpPr>
        <p:sp>
          <p:nvSpPr>
            <p:cNvPr id="19" name="Freeform 108"/>
            <p:cNvSpPr>
              <a:spLocks noEditPoints="1"/>
            </p:cNvSpPr>
            <p:nvPr/>
          </p:nvSpPr>
          <p:spPr>
            <a:xfrm>
              <a:off x="69134" y="167228"/>
              <a:ext cx="56988" cy="57923"/>
            </a:xfrm>
            <a:custGeom>
              <a:avLst/>
              <a:gdLst>
                <a:gd name="txL" fmla="*/ 0 w 26"/>
                <a:gd name="txT" fmla="*/ 0 h 26"/>
                <a:gd name="txR" fmla="*/ 26 w 26"/>
                <a:gd name="txB" fmla="*/ 26 h 26"/>
              </a:gdLst>
              <a:ahLst/>
              <a:cxnLst>
                <a:cxn ang="0">
                  <a:pos x="28494" y="0"/>
                </a:cxn>
                <a:cxn ang="0">
                  <a:pos x="0" y="28962"/>
                </a:cxn>
                <a:cxn ang="0">
                  <a:pos x="28494" y="57923"/>
                </a:cxn>
                <a:cxn ang="0">
                  <a:pos x="56988" y="28962"/>
                </a:cxn>
                <a:cxn ang="0">
                  <a:pos x="28494" y="0"/>
                </a:cxn>
                <a:cxn ang="0">
                  <a:pos x="28494" y="51240"/>
                </a:cxn>
                <a:cxn ang="0">
                  <a:pos x="6576" y="28962"/>
                </a:cxn>
                <a:cxn ang="0">
                  <a:pos x="28494" y="6683"/>
                </a:cxn>
                <a:cxn ang="0">
                  <a:pos x="50412" y="28962"/>
                </a:cxn>
                <a:cxn ang="0">
                  <a:pos x="28494" y="51240"/>
                </a:cxn>
              </a:cxnLst>
              <a:rect l="txL" t="txT" r="txR" b="tx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solidFill>
              <a:srgbClr val="FCFCF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09"/>
            <p:cNvSpPr>
              <a:spLocks noEditPoints="1"/>
            </p:cNvSpPr>
            <p:nvPr/>
          </p:nvSpPr>
          <p:spPr>
            <a:xfrm>
              <a:off x="197125" y="129859"/>
              <a:ext cx="48580" cy="48580"/>
            </a:xfrm>
            <a:custGeom>
              <a:avLst/>
              <a:gdLst>
                <a:gd name="txL" fmla="*/ 0 w 22"/>
                <a:gd name="txT" fmla="*/ 0 h 22"/>
                <a:gd name="txR" fmla="*/ 22 w 22"/>
                <a:gd name="txB" fmla="*/ 22 h 22"/>
              </a:gdLst>
              <a:ahLst/>
              <a:cxnLst>
                <a:cxn ang="0">
                  <a:pos x="24290" y="0"/>
                </a:cxn>
                <a:cxn ang="0">
                  <a:pos x="0" y="24290"/>
                </a:cxn>
                <a:cxn ang="0">
                  <a:pos x="24290" y="48580"/>
                </a:cxn>
                <a:cxn ang="0">
                  <a:pos x="48580" y="24290"/>
                </a:cxn>
                <a:cxn ang="0">
                  <a:pos x="24290" y="0"/>
                </a:cxn>
                <a:cxn ang="0">
                  <a:pos x="24290" y="37539"/>
                </a:cxn>
                <a:cxn ang="0">
                  <a:pos x="11041" y="24290"/>
                </a:cxn>
                <a:cxn ang="0">
                  <a:pos x="24290" y="11041"/>
                </a:cxn>
                <a:cxn ang="0">
                  <a:pos x="37539" y="24290"/>
                </a:cxn>
                <a:cxn ang="0">
                  <a:pos x="24290" y="37539"/>
                </a:cxn>
              </a:cxnLst>
              <a:rect l="txL" t="txT" r="txR" b="tx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solidFill>
              <a:srgbClr val="FCFCF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10"/>
            <p:cNvSpPr>
              <a:spLocks noEditPoints="1"/>
            </p:cNvSpPr>
            <p:nvPr/>
          </p:nvSpPr>
          <p:spPr>
            <a:xfrm>
              <a:off x="82213" y="181242"/>
              <a:ext cx="30830" cy="30830"/>
            </a:xfrm>
            <a:custGeom>
              <a:avLst/>
              <a:gdLst>
                <a:gd name="txL" fmla="*/ 0 w 14"/>
                <a:gd name="txT" fmla="*/ 0 h 14"/>
                <a:gd name="txR" fmla="*/ 14 w 14"/>
                <a:gd name="txB" fmla="*/ 14 h 14"/>
              </a:gdLst>
              <a:ahLst/>
              <a:cxnLst>
                <a:cxn ang="0">
                  <a:pos x="15415" y="0"/>
                </a:cxn>
                <a:cxn ang="0">
                  <a:pos x="0" y="15415"/>
                </a:cxn>
                <a:cxn ang="0">
                  <a:pos x="15415" y="30830"/>
                </a:cxn>
                <a:cxn ang="0">
                  <a:pos x="30830" y="15415"/>
                </a:cxn>
                <a:cxn ang="0">
                  <a:pos x="15415" y="0"/>
                </a:cxn>
                <a:cxn ang="0">
                  <a:pos x="15415" y="22021"/>
                </a:cxn>
                <a:cxn ang="0">
                  <a:pos x="8809" y="15415"/>
                </a:cxn>
                <a:cxn ang="0">
                  <a:pos x="15415" y="6606"/>
                </a:cxn>
                <a:cxn ang="0">
                  <a:pos x="24224" y="15415"/>
                </a:cxn>
                <a:cxn ang="0">
                  <a:pos x="15415" y="22021"/>
                </a:cxn>
              </a:cxnLst>
              <a:rect l="txL" t="txT" r="txR" b="txB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solidFill>
              <a:srgbClr val="FCFCF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111"/>
            <p:cNvSpPr>
              <a:spLocks noEditPoints="1"/>
            </p:cNvSpPr>
            <p:nvPr/>
          </p:nvSpPr>
          <p:spPr>
            <a:xfrm>
              <a:off x="172834" y="105568"/>
              <a:ext cx="97161" cy="97161"/>
            </a:xfrm>
            <a:custGeom>
              <a:avLst/>
              <a:gdLst>
                <a:gd name="txL" fmla="*/ 0 w 44"/>
                <a:gd name="txT" fmla="*/ 0 h 44"/>
                <a:gd name="txR" fmla="*/ 44 w 44"/>
                <a:gd name="txB" fmla="*/ 44 h 44"/>
              </a:gdLst>
              <a:ahLst/>
              <a:cxnLst>
                <a:cxn ang="0">
                  <a:pos x="48581" y="0"/>
                </a:cxn>
                <a:cxn ang="0">
                  <a:pos x="0" y="48581"/>
                </a:cxn>
                <a:cxn ang="0">
                  <a:pos x="48581" y="97161"/>
                </a:cxn>
                <a:cxn ang="0">
                  <a:pos x="97161" y="48581"/>
                </a:cxn>
                <a:cxn ang="0">
                  <a:pos x="48581" y="0"/>
                </a:cxn>
                <a:cxn ang="0">
                  <a:pos x="48581" y="86120"/>
                </a:cxn>
                <a:cxn ang="0">
                  <a:pos x="11041" y="48581"/>
                </a:cxn>
                <a:cxn ang="0">
                  <a:pos x="48581" y="13249"/>
                </a:cxn>
                <a:cxn ang="0">
                  <a:pos x="86120" y="48581"/>
                </a:cxn>
                <a:cxn ang="0">
                  <a:pos x="48581" y="86120"/>
                </a:cxn>
              </a:cxnLst>
              <a:rect l="txL" t="txT" r="txR" b="tx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solidFill>
              <a:srgbClr val="FCFCF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112"/>
            <p:cNvSpPr>
              <a:spLocks noEditPoints="1"/>
            </p:cNvSpPr>
            <p:nvPr/>
          </p:nvSpPr>
          <p:spPr>
            <a:xfrm>
              <a:off x="0" y="0"/>
              <a:ext cx="402656" cy="450303"/>
            </a:xfrm>
            <a:custGeom>
              <a:avLst/>
              <a:gdLst>
                <a:gd name="txL" fmla="*/ 0 w 182"/>
                <a:gd name="txT" fmla="*/ 0 h 204"/>
                <a:gd name="txR" fmla="*/ 182 w 182"/>
                <a:gd name="txB" fmla="*/ 204 h 204"/>
              </a:gdLst>
              <a:ahLst/>
              <a:cxnLst>
                <a:cxn ang="0">
                  <a:pos x="347346" y="211907"/>
                </a:cxn>
                <a:cxn ang="0">
                  <a:pos x="338497" y="105954"/>
                </a:cxn>
                <a:cxn ang="0">
                  <a:pos x="172567" y="0"/>
                </a:cxn>
                <a:cxn ang="0">
                  <a:pos x="2212" y="174382"/>
                </a:cxn>
                <a:cxn ang="0">
                  <a:pos x="0" y="450303"/>
                </a:cxn>
                <a:cxn ang="0">
                  <a:pos x="250001" y="388497"/>
                </a:cxn>
                <a:cxn ang="0">
                  <a:pos x="325222" y="388497"/>
                </a:cxn>
                <a:cxn ang="0">
                  <a:pos x="325222" y="388497"/>
                </a:cxn>
                <a:cxn ang="0">
                  <a:pos x="345134" y="333313"/>
                </a:cxn>
                <a:cxn ang="0">
                  <a:pos x="323010" y="320068"/>
                </a:cxn>
                <a:cxn ang="0">
                  <a:pos x="345134" y="309031"/>
                </a:cxn>
                <a:cxn ang="0">
                  <a:pos x="342921" y="304617"/>
                </a:cxn>
                <a:cxn ang="0">
                  <a:pos x="376107" y="245018"/>
                </a:cxn>
                <a:cxn ang="0">
                  <a:pos x="137169" y="205285"/>
                </a:cxn>
                <a:cxn ang="0">
                  <a:pos x="137169" y="225152"/>
                </a:cxn>
                <a:cxn ang="0">
                  <a:pos x="119469" y="231774"/>
                </a:cxn>
                <a:cxn ang="0">
                  <a:pos x="106195" y="242810"/>
                </a:cxn>
                <a:cxn ang="0">
                  <a:pos x="88496" y="236188"/>
                </a:cxn>
                <a:cxn ang="0">
                  <a:pos x="70797" y="236188"/>
                </a:cxn>
                <a:cxn ang="0">
                  <a:pos x="61947" y="218529"/>
                </a:cxn>
                <a:cxn ang="0">
                  <a:pos x="48673" y="205285"/>
                </a:cxn>
                <a:cxn ang="0">
                  <a:pos x="57522" y="187626"/>
                </a:cxn>
                <a:cxn ang="0">
                  <a:pos x="57522" y="167760"/>
                </a:cxn>
                <a:cxn ang="0">
                  <a:pos x="75221" y="161138"/>
                </a:cxn>
                <a:cxn ang="0">
                  <a:pos x="88496" y="150101"/>
                </a:cxn>
                <a:cxn ang="0">
                  <a:pos x="106195" y="156723"/>
                </a:cxn>
                <a:cxn ang="0">
                  <a:pos x="126107" y="156723"/>
                </a:cxn>
                <a:cxn ang="0">
                  <a:pos x="132744" y="174382"/>
                </a:cxn>
                <a:cxn ang="0">
                  <a:pos x="146018" y="187626"/>
                </a:cxn>
                <a:cxn ang="0">
                  <a:pos x="300886" y="169967"/>
                </a:cxn>
                <a:cxn ang="0">
                  <a:pos x="278762" y="192041"/>
                </a:cxn>
                <a:cxn ang="0">
                  <a:pos x="267700" y="220737"/>
                </a:cxn>
                <a:cxn ang="0">
                  <a:pos x="236726" y="220737"/>
                </a:cxn>
                <a:cxn ang="0">
                  <a:pos x="207965" y="231774"/>
                </a:cxn>
                <a:cxn ang="0">
                  <a:pos x="183629" y="211907"/>
                </a:cxn>
                <a:cxn ang="0">
                  <a:pos x="154868" y="200870"/>
                </a:cxn>
                <a:cxn ang="0">
                  <a:pos x="154868" y="169967"/>
                </a:cxn>
                <a:cxn ang="0">
                  <a:pos x="141593" y="141272"/>
                </a:cxn>
                <a:cxn ang="0">
                  <a:pos x="163717" y="116990"/>
                </a:cxn>
                <a:cxn ang="0">
                  <a:pos x="174779" y="88295"/>
                </a:cxn>
                <a:cxn ang="0">
                  <a:pos x="207965" y="88295"/>
                </a:cxn>
                <a:cxn ang="0">
                  <a:pos x="236726" y="77258"/>
                </a:cxn>
                <a:cxn ang="0">
                  <a:pos x="258850" y="97124"/>
                </a:cxn>
                <a:cxn ang="0">
                  <a:pos x="287611" y="108161"/>
                </a:cxn>
                <a:cxn ang="0">
                  <a:pos x="287611" y="141272"/>
                </a:cxn>
                <a:cxn ang="0">
                  <a:pos x="300886" y="169967"/>
                </a:cxn>
              </a:cxnLst>
              <a:rect l="txL" t="txT" r="txR" b="txB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solidFill>
              <a:srgbClr val="FCFCF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300787" y="3020720"/>
            <a:ext cx="87716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用例图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E46311-5B7A-4D8E-A9DB-3F4984085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354" y="1667716"/>
            <a:ext cx="7315834" cy="49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2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/>
          <a:srcRect l="4611" t="60000" r="15009" b="6690"/>
          <a:stretch>
            <a:fillRect/>
          </a:stretch>
        </p:blipFill>
        <p:spPr>
          <a:xfrm>
            <a:off x="0" y="0"/>
            <a:ext cx="12231370" cy="405765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748645" y="3184602"/>
            <a:ext cx="2988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EC6A41"/>
                </a:solidFill>
                <a:cs typeface="+mn-ea"/>
                <a:sym typeface="+mn-lt"/>
              </a:rPr>
              <a:t>PART 03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090630" y="4073323"/>
            <a:ext cx="278693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EC6A41"/>
                </a:solidFill>
                <a:cs typeface="+mn-ea"/>
                <a:sym typeface="+mn-lt"/>
              </a:rPr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741796274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3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316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rgbClr val="DE7F7E"/>
                </a:solidFill>
                <a:cs typeface="+mn-ea"/>
                <a:sym typeface="+mn-lt"/>
              </a:rPr>
              <a:t>需求细化分析</a:t>
            </a:r>
          </a:p>
        </p:txBody>
      </p:sp>
      <p:sp>
        <p:nvSpPr>
          <p:cNvPr id="62" name="矩形 61"/>
          <p:cNvSpPr/>
          <p:nvPr/>
        </p:nvSpPr>
        <p:spPr>
          <a:xfrm>
            <a:off x="1077913" y="1376363"/>
            <a:ext cx="3240087" cy="501650"/>
          </a:xfrm>
          <a:prstGeom prst="rect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基本编辑功能</a:t>
            </a:r>
          </a:p>
        </p:txBody>
      </p:sp>
      <p:sp>
        <p:nvSpPr>
          <p:cNvPr id="63" name="矩形 62"/>
          <p:cNvSpPr/>
          <p:nvPr/>
        </p:nvSpPr>
        <p:spPr>
          <a:xfrm>
            <a:off x="1077913" y="1878013"/>
            <a:ext cx="3240087" cy="1658937"/>
          </a:xfrm>
          <a:prstGeom prst="rect">
            <a:avLst/>
          </a:prstGeom>
          <a:solidFill>
            <a:srgbClr val="DE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30000"/>
              </a:lnSpc>
            </a:pPr>
            <a:r>
              <a:rPr lang="en-US" altLang="zh-CN" sz="1860" dirty="0">
                <a:solidFill>
                  <a:srgbClr val="43A13A"/>
                </a:solidFill>
                <a:cs typeface="+mn-ea"/>
                <a:sym typeface="+mn-lt"/>
              </a:rPr>
              <a:t>  </a:t>
            </a:r>
            <a:r>
              <a:rPr lang="zh-CN" altLang="en-US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对不超过</a:t>
            </a:r>
            <a:r>
              <a:rPr lang="en-US" altLang="zh-CN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2000</a:t>
            </a:r>
            <a:r>
              <a:rPr lang="zh-CN" altLang="en-US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行的单个文件进行编辑，操作响应快</a:t>
            </a:r>
            <a:endParaRPr lang="zh-CN" altLang="zh-CN" sz="1860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429125" y="1376363"/>
            <a:ext cx="3240088" cy="501650"/>
          </a:xfrm>
          <a:prstGeom prst="rect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基本键鼠操作</a:t>
            </a:r>
          </a:p>
        </p:txBody>
      </p:sp>
      <p:sp>
        <p:nvSpPr>
          <p:cNvPr id="65" name="矩形 64"/>
          <p:cNvSpPr/>
          <p:nvPr/>
        </p:nvSpPr>
        <p:spPr>
          <a:xfrm>
            <a:off x="4429125" y="1878013"/>
            <a:ext cx="3240088" cy="1658937"/>
          </a:xfrm>
          <a:prstGeom prst="rect">
            <a:avLst/>
          </a:prstGeom>
          <a:solidFill>
            <a:srgbClr val="DE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30000"/>
              </a:lnSpc>
            </a:pPr>
            <a:r>
              <a:rPr lang="en-US" altLang="zh-CN" sz="1860" dirty="0">
                <a:solidFill>
                  <a:srgbClr val="43A13A"/>
                </a:solidFill>
                <a:cs typeface="+mn-ea"/>
                <a:sym typeface="+mn-lt"/>
              </a:rPr>
              <a:t>  </a:t>
            </a:r>
            <a:r>
              <a:rPr lang="zh-CN" altLang="en-US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支持鼠标与键盘操作，有鼠标菜单和键盘快捷键</a:t>
            </a:r>
            <a:endParaRPr lang="zh-CN" altLang="zh-CN" sz="1860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781925" y="1376363"/>
            <a:ext cx="3240088" cy="501650"/>
          </a:xfrm>
          <a:prstGeom prst="rect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基本文件处理</a:t>
            </a:r>
          </a:p>
        </p:txBody>
      </p:sp>
      <p:sp>
        <p:nvSpPr>
          <p:cNvPr id="67" name="矩形 66"/>
          <p:cNvSpPr/>
          <p:nvPr/>
        </p:nvSpPr>
        <p:spPr>
          <a:xfrm>
            <a:off x="7781925" y="1878013"/>
            <a:ext cx="3240088" cy="1658937"/>
          </a:xfrm>
          <a:prstGeom prst="rect">
            <a:avLst/>
          </a:prstGeom>
          <a:solidFill>
            <a:srgbClr val="DE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30000"/>
              </a:lnSpc>
            </a:pPr>
            <a:r>
              <a:rPr lang="en-US" altLang="zh-CN" sz="1860" dirty="0">
                <a:solidFill>
                  <a:srgbClr val="43A13A"/>
                </a:solidFill>
                <a:cs typeface="+mn-ea"/>
                <a:sym typeface="+mn-lt"/>
              </a:rPr>
              <a:t>  </a:t>
            </a:r>
            <a:r>
              <a:rPr lang="zh-CN" altLang="en-US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能够新建、打开、保存、另存文件</a:t>
            </a:r>
            <a:endParaRPr lang="zh-CN" altLang="zh-CN" sz="1860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077913" y="3762375"/>
            <a:ext cx="3240087" cy="501650"/>
          </a:xfrm>
          <a:prstGeom prst="rect">
            <a:avLst/>
          </a:prstGeom>
          <a:solidFill>
            <a:srgbClr val="DE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关键字识别</a:t>
            </a:r>
          </a:p>
        </p:txBody>
      </p:sp>
      <p:sp>
        <p:nvSpPr>
          <p:cNvPr id="69" name="矩形 68"/>
          <p:cNvSpPr/>
          <p:nvPr/>
        </p:nvSpPr>
        <p:spPr>
          <a:xfrm>
            <a:off x="1077913" y="4264025"/>
            <a:ext cx="3240087" cy="1658938"/>
          </a:xfrm>
          <a:prstGeom prst="rect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30000"/>
              </a:lnSpc>
            </a:pPr>
            <a:r>
              <a:rPr lang="en-US" altLang="zh-CN" sz="1860" dirty="0">
                <a:solidFill>
                  <a:srgbClr val="43A13A"/>
                </a:solidFill>
                <a:cs typeface="+mn-ea"/>
                <a:sym typeface="+mn-lt"/>
              </a:rPr>
              <a:t>  </a:t>
            </a:r>
            <a:r>
              <a:rPr lang="zh-CN" altLang="en-US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能够识别保留字与字段类型，并对其进行变色高亮显示</a:t>
            </a:r>
            <a:endParaRPr lang="zh-CN" altLang="zh-CN" sz="1860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429125" y="3762375"/>
            <a:ext cx="3240088" cy="501650"/>
          </a:xfrm>
          <a:prstGeom prst="rect">
            <a:avLst/>
          </a:prstGeom>
          <a:solidFill>
            <a:srgbClr val="DE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括号匹配</a:t>
            </a:r>
          </a:p>
        </p:txBody>
      </p:sp>
      <p:sp>
        <p:nvSpPr>
          <p:cNvPr id="71" name="矩形 70"/>
          <p:cNvSpPr/>
          <p:nvPr/>
        </p:nvSpPr>
        <p:spPr>
          <a:xfrm>
            <a:off x="4429125" y="4264025"/>
            <a:ext cx="3240088" cy="1658938"/>
          </a:xfrm>
          <a:prstGeom prst="rect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30000"/>
              </a:lnSpc>
            </a:pPr>
            <a:r>
              <a:rPr lang="en-US" altLang="zh-CN" sz="1860" dirty="0">
                <a:solidFill>
                  <a:srgbClr val="43A13A"/>
                </a:solidFill>
                <a:cs typeface="+mn-ea"/>
                <a:sym typeface="+mn-lt"/>
              </a:rPr>
              <a:t>  </a:t>
            </a:r>
            <a:r>
              <a:rPr lang="zh-CN" altLang="en-US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能够自动匹配各种括号，并允许用户基于花括号进行函数、循环折叠</a:t>
            </a:r>
            <a:endParaRPr lang="zh-CN" altLang="zh-CN" sz="1860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781925" y="3762375"/>
            <a:ext cx="3240088" cy="501650"/>
          </a:xfrm>
          <a:prstGeom prst="rect">
            <a:avLst/>
          </a:prstGeom>
          <a:solidFill>
            <a:srgbClr val="DE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DEBUG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与多文件</a:t>
            </a:r>
          </a:p>
        </p:txBody>
      </p:sp>
      <p:sp>
        <p:nvSpPr>
          <p:cNvPr id="73" name="矩形 72"/>
          <p:cNvSpPr/>
          <p:nvPr/>
        </p:nvSpPr>
        <p:spPr>
          <a:xfrm>
            <a:off x="7781925" y="4264025"/>
            <a:ext cx="3240088" cy="1658938"/>
          </a:xfrm>
          <a:prstGeom prst="rect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30000"/>
              </a:lnSpc>
            </a:pPr>
            <a:r>
              <a:rPr lang="en-US" altLang="zh-CN" sz="1860" dirty="0">
                <a:solidFill>
                  <a:srgbClr val="43A13A"/>
                </a:solidFill>
                <a:cs typeface="+mn-ea"/>
                <a:sym typeface="+mn-lt"/>
              </a:rPr>
              <a:t>  </a:t>
            </a:r>
            <a:r>
              <a:rPr lang="zh-CN" altLang="en-US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支持</a:t>
            </a:r>
            <a:r>
              <a:rPr lang="en-US" altLang="zh-CN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DEBUG</a:t>
            </a:r>
            <a:r>
              <a:rPr lang="zh-CN" altLang="en-US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与多文件编辑</a:t>
            </a:r>
            <a:endParaRPr lang="zh-CN" sz="186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462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/>
          <a:srcRect l="4611" t="60000" r="15009" b="6690"/>
          <a:stretch>
            <a:fillRect/>
          </a:stretch>
        </p:blipFill>
        <p:spPr>
          <a:xfrm>
            <a:off x="0" y="0"/>
            <a:ext cx="12231370" cy="405765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748645" y="3184602"/>
            <a:ext cx="2988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EC6A41"/>
                </a:solidFill>
                <a:cs typeface="+mn-ea"/>
                <a:sym typeface="+mn-lt"/>
              </a:rPr>
              <a:t>PART 04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090630" y="4073323"/>
            <a:ext cx="278693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EC6A41"/>
                </a:solidFill>
                <a:cs typeface="+mn-ea"/>
                <a:sym typeface="+mn-lt"/>
              </a:rPr>
              <a:t>进度计划</a:t>
            </a:r>
          </a:p>
        </p:txBody>
      </p:sp>
    </p:spTree>
    <p:extLst>
      <p:ext uri="{BB962C8B-B14F-4D97-AF65-F5344CB8AC3E}">
        <p14:creationId xmlns:p14="http://schemas.microsoft.com/office/powerpoint/2010/main" val="628681614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81861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koubfxl">
      <a:majorFont>
        <a:latin typeface="Bahnschrift"/>
        <a:ea typeface="Microsoft JhengHei"/>
        <a:cs typeface=""/>
      </a:majorFont>
      <a:minorFont>
        <a:latin typeface="Bahnschrift"/>
        <a:ea typeface="Microsoft Jheng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304</Words>
  <Application>Microsoft Office PowerPoint</Application>
  <PresentationFormat>宽屏</PresentationFormat>
  <Paragraphs>116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Calibri</vt:lpstr>
      <vt:lpstr>Microsoft JhengHei</vt:lpstr>
      <vt:lpstr>宋体</vt:lpstr>
      <vt:lpstr>Arial</vt:lpstr>
      <vt:lpstr>Bahnschrift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殷满鑫</dc:creator>
  <dc:description>http://www.ypppt.com/</dc:description>
  <cp:lastModifiedBy>殷 满鑫</cp:lastModifiedBy>
  <cp:revision>55</cp:revision>
  <dcterms:created xsi:type="dcterms:W3CDTF">2017-06-21T03:03:20Z</dcterms:created>
  <dcterms:modified xsi:type="dcterms:W3CDTF">2020-09-08T15:42:02Z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