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1" r:id="rId4"/>
  </p:sldMasterIdLst>
  <p:sldIdLst>
    <p:sldId id="28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F64A68-E49A-4FD7-8C47-78CD7DBCBFDC}" v="9" dt="2025-06-02T21:08:33.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3" d="100"/>
          <a:sy n="73"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dirapula, B. (Boitumelo)" userId="bc383d92-d3ee-47c6-b42d-d98bb82cd485" providerId="ADAL" clId="{90F64A68-E49A-4FD7-8C47-78CD7DBCBFDC}"/>
    <pc:docChg chg="undo custSel addSld modSld">
      <pc:chgData name="Modirapula, B. (Boitumelo)" userId="bc383d92-d3ee-47c6-b42d-d98bb82cd485" providerId="ADAL" clId="{90F64A68-E49A-4FD7-8C47-78CD7DBCBFDC}" dt="2025-06-02T21:22:36.990" v="327" actId="20577"/>
      <pc:docMkLst>
        <pc:docMk/>
      </pc:docMkLst>
      <pc:sldChg chg="addSp delSp modSp mod setBg">
        <pc:chgData name="Modirapula, B. (Boitumelo)" userId="bc383d92-d3ee-47c6-b42d-d98bb82cd485" providerId="ADAL" clId="{90F64A68-E49A-4FD7-8C47-78CD7DBCBFDC}" dt="2025-06-02T21:09:25.549" v="106" actId="27636"/>
        <pc:sldMkLst>
          <pc:docMk/>
          <pc:sldMk cId="3841748865" sldId="257"/>
        </pc:sldMkLst>
        <pc:spChg chg="mod">
          <ac:chgData name="Modirapula, B. (Boitumelo)" userId="bc383d92-d3ee-47c6-b42d-d98bb82cd485" providerId="ADAL" clId="{90F64A68-E49A-4FD7-8C47-78CD7DBCBFDC}" dt="2025-06-02T21:09:25.549" v="106" actId="27636"/>
          <ac:spMkLst>
            <pc:docMk/>
            <pc:sldMk cId="3841748865" sldId="257"/>
            <ac:spMk id="2" creationId="{1F482F79-6B89-6402-DA92-72843779FE19}"/>
          </ac:spMkLst>
        </pc:spChg>
        <pc:spChg chg="add del mod">
          <ac:chgData name="Modirapula, B. (Boitumelo)" userId="bc383d92-d3ee-47c6-b42d-d98bb82cd485" providerId="ADAL" clId="{90F64A68-E49A-4FD7-8C47-78CD7DBCBFDC}" dt="2025-06-02T21:09:25.515" v="105" actId="26606"/>
          <ac:spMkLst>
            <pc:docMk/>
            <pc:sldMk cId="3841748865" sldId="257"/>
            <ac:spMk id="3" creationId="{97E01F9D-DAC4-A877-5A37-3C62CA704090}"/>
          </ac:spMkLst>
        </pc:spChg>
        <pc:spChg chg="add del">
          <ac:chgData name="Modirapula, B. (Boitumelo)" userId="bc383d92-d3ee-47c6-b42d-d98bb82cd485" providerId="ADAL" clId="{90F64A68-E49A-4FD7-8C47-78CD7DBCBFDC}" dt="2025-06-02T21:09:11.052" v="96" actId="26606"/>
          <ac:spMkLst>
            <pc:docMk/>
            <pc:sldMk cId="3841748865" sldId="257"/>
            <ac:spMk id="8" creationId="{7509B08A-C1EC-478C-86AF-60ADE06D9BBB}"/>
          </ac:spMkLst>
        </pc:spChg>
        <pc:spChg chg="add del">
          <ac:chgData name="Modirapula, B. (Boitumelo)" userId="bc383d92-d3ee-47c6-b42d-d98bb82cd485" providerId="ADAL" clId="{90F64A68-E49A-4FD7-8C47-78CD7DBCBFDC}" dt="2025-06-02T21:09:18.566" v="101" actId="26606"/>
          <ac:spMkLst>
            <pc:docMk/>
            <pc:sldMk cId="3841748865" sldId="257"/>
            <ac:spMk id="9" creationId="{2C33F367-76E5-4D2A-96B1-4FD443CDD1CF}"/>
          </ac:spMkLst>
        </pc:spChg>
        <pc:spChg chg="add del">
          <ac:chgData name="Modirapula, B. (Boitumelo)" userId="bc383d92-d3ee-47c6-b42d-d98bb82cd485" providerId="ADAL" clId="{90F64A68-E49A-4FD7-8C47-78CD7DBCBFDC}" dt="2025-06-02T21:09:11.052" v="96" actId="26606"/>
          <ac:spMkLst>
            <pc:docMk/>
            <pc:sldMk cId="3841748865" sldId="257"/>
            <ac:spMk id="10" creationId="{221CC330-4259-4C32-BF8B-5FE13FFABB3A}"/>
          </ac:spMkLst>
        </pc:spChg>
        <pc:spChg chg="add del">
          <ac:chgData name="Modirapula, B. (Boitumelo)" userId="bc383d92-d3ee-47c6-b42d-d98bb82cd485" providerId="ADAL" clId="{90F64A68-E49A-4FD7-8C47-78CD7DBCBFDC}" dt="2025-06-02T21:09:18.566" v="101" actId="26606"/>
          <ac:spMkLst>
            <pc:docMk/>
            <pc:sldMk cId="3841748865" sldId="257"/>
            <ac:spMk id="11" creationId="{6F769419-3E73-449D-B62A-0CDEC946A679}"/>
          </ac:spMkLst>
        </pc:spChg>
        <pc:spChg chg="add del">
          <ac:chgData name="Modirapula, B. (Boitumelo)" userId="bc383d92-d3ee-47c6-b42d-d98bb82cd485" providerId="ADAL" clId="{90F64A68-E49A-4FD7-8C47-78CD7DBCBFDC}" dt="2025-06-02T21:09:12.023" v="98" actId="26606"/>
          <ac:spMkLst>
            <pc:docMk/>
            <pc:sldMk cId="3841748865" sldId="257"/>
            <ac:spMk id="12" creationId="{290FE681-1E05-478A-89DC-5F7AB37CFD77}"/>
          </ac:spMkLst>
        </pc:spChg>
        <pc:spChg chg="add del">
          <ac:chgData name="Modirapula, B. (Boitumelo)" userId="bc383d92-d3ee-47c6-b42d-d98bb82cd485" providerId="ADAL" clId="{90F64A68-E49A-4FD7-8C47-78CD7DBCBFDC}" dt="2025-06-02T21:09:25.482" v="104" actId="26606"/>
          <ac:spMkLst>
            <pc:docMk/>
            <pc:sldMk cId="3841748865" sldId="257"/>
            <ac:spMk id="21" creationId="{2C33F367-76E5-4D2A-96B1-4FD443CDD1CF}"/>
          </ac:spMkLst>
        </pc:spChg>
        <pc:spChg chg="add del">
          <ac:chgData name="Modirapula, B. (Boitumelo)" userId="bc383d92-d3ee-47c6-b42d-d98bb82cd485" providerId="ADAL" clId="{90F64A68-E49A-4FD7-8C47-78CD7DBCBFDC}" dt="2025-06-02T21:09:25.482" v="104" actId="26606"/>
          <ac:spMkLst>
            <pc:docMk/>
            <pc:sldMk cId="3841748865" sldId="257"/>
            <ac:spMk id="22" creationId="{6F769419-3E73-449D-B62A-0CDEC946A679}"/>
          </ac:spMkLst>
        </pc:spChg>
        <pc:grpChg chg="add del">
          <ac:chgData name="Modirapula, B. (Boitumelo)" userId="bc383d92-d3ee-47c6-b42d-d98bb82cd485" providerId="ADAL" clId="{90F64A68-E49A-4FD7-8C47-78CD7DBCBFDC}" dt="2025-06-02T21:09:18.566" v="101" actId="26606"/>
          <ac:grpSpMkLst>
            <pc:docMk/>
            <pc:sldMk cId="3841748865" sldId="257"/>
            <ac:grpSpMk id="19" creationId="{A6515200-42F9-488F-9895-6CDBCD1E87C8}"/>
          </ac:grpSpMkLst>
        </pc:grpChg>
        <pc:grpChg chg="add del">
          <ac:chgData name="Modirapula, B. (Boitumelo)" userId="bc383d92-d3ee-47c6-b42d-d98bb82cd485" providerId="ADAL" clId="{90F64A68-E49A-4FD7-8C47-78CD7DBCBFDC}" dt="2025-06-02T21:09:25.482" v="104" actId="26606"/>
          <ac:grpSpMkLst>
            <pc:docMk/>
            <pc:sldMk cId="3841748865" sldId="257"/>
            <ac:grpSpMk id="23" creationId="{A6515200-42F9-488F-9895-6CDBCD1E87C8}"/>
          </ac:grpSpMkLst>
        </pc:grpChg>
        <pc:graphicFrameChg chg="add del">
          <ac:chgData name="Modirapula, B. (Boitumelo)" userId="bc383d92-d3ee-47c6-b42d-d98bb82cd485" providerId="ADAL" clId="{90F64A68-E49A-4FD7-8C47-78CD7DBCBFDC}" dt="2025-06-02T21:09:18.566" v="101" actId="26606"/>
          <ac:graphicFrameMkLst>
            <pc:docMk/>
            <pc:sldMk cId="3841748865" sldId="257"/>
            <ac:graphicFrameMk id="5" creationId="{E0941835-10F4-37E2-CAEE-3B9D7F2F87AC}"/>
          </ac:graphicFrameMkLst>
        </pc:graphicFrameChg>
        <pc:graphicFrameChg chg="add del">
          <ac:chgData name="Modirapula, B. (Boitumelo)" userId="bc383d92-d3ee-47c6-b42d-d98bb82cd485" providerId="ADAL" clId="{90F64A68-E49A-4FD7-8C47-78CD7DBCBFDC}" dt="2025-06-02T21:09:25.482" v="104" actId="26606"/>
          <ac:graphicFrameMkLst>
            <pc:docMk/>
            <pc:sldMk cId="3841748865" sldId="257"/>
            <ac:graphicFrameMk id="24" creationId="{D46ED845-ED0F-8E16-B4BD-D4E352600893}"/>
          </ac:graphicFrameMkLst>
        </pc:graphicFrameChg>
        <pc:graphicFrameChg chg="add">
          <ac:chgData name="Modirapula, B. (Boitumelo)" userId="bc383d92-d3ee-47c6-b42d-d98bb82cd485" providerId="ADAL" clId="{90F64A68-E49A-4FD7-8C47-78CD7DBCBFDC}" dt="2025-06-02T21:09:25.515" v="105" actId="26606"/>
          <ac:graphicFrameMkLst>
            <pc:docMk/>
            <pc:sldMk cId="3841748865" sldId="257"/>
            <ac:graphicFrameMk id="26" creationId="{4C1C7CC0-7986-052B-9A26-BB659B24F457}"/>
          </ac:graphicFrameMkLst>
        </pc:graphicFrameChg>
        <pc:cxnChg chg="add del">
          <ac:chgData name="Modirapula, B. (Boitumelo)" userId="bc383d92-d3ee-47c6-b42d-d98bb82cd485" providerId="ADAL" clId="{90F64A68-E49A-4FD7-8C47-78CD7DBCBFDC}" dt="2025-06-02T21:09:12.023" v="98" actId="26606"/>
          <ac:cxnSpMkLst>
            <pc:docMk/>
            <pc:sldMk cId="3841748865" sldId="257"/>
            <ac:cxnSpMk id="13" creationId="{2E2F21DC-5F0E-42CF-B89C-C1E25E175CB8}"/>
          </ac:cxnSpMkLst>
        </pc:cxnChg>
      </pc:sldChg>
      <pc:sldChg chg="addSp modSp mod setBg">
        <pc:chgData name="Modirapula, B. (Boitumelo)" userId="bc383d92-d3ee-47c6-b42d-d98bb82cd485" providerId="ADAL" clId="{90F64A68-E49A-4FD7-8C47-78CD7DBCBFDC}" dt="2025-06-02T21:08:59.035" v="93" actId="26606"/>
        <pc:sldMkLst>
          <pc:docMk/>
          <pc:sldMk cId="4236612392" sldId="258"/>
        </pc:sldMkLst>
        <pc:spChg chg="mod">
          <ac:chgData name="Modirapula, B. (Boitumelo)" userId="bc383d92-d3ee-47c6-b42d-d98bb82cd485" providerId="ADAL" clId="{90F64A68-E49A-4FD7-8C47-78CD7DBCBFDC}" dt="2025-06-02T21:08:59.035" v="93" actId="26606"/>
          <ac:spMkLst>
            <pc:docMk/>
            <pc:sldMk cId="4236612392" sldId="258"/>
            <ac:spMk id="2" creationId="{E2F2A6AF-555E-50C2-FEF4-DDC57870BFAD}"/>
          </ac:spMkLst>
        </pc:spChg>
        <pc:spChg chg="mod">
          <ac:chgData name="Modirapula, B. (Boitumelo)" userId="bc383d92-d3ee-47c6-b42d-d98bb82cd485" providerId="ADAL" clId="{90F64A68-E49A-4FD7-8C47-78CD7DBCBFDC}" dt="2025-06-02T21:08:59.035" v="93" actId="26606"/>
          <ac:spMkLst>
            <pc:docMk/>
            <pc:sldMk cId="4236612392" sldId="258"/>
            <ac:spMk id="4" creationId="{5EAD6CF6-181A-5685-EB93-4937F653468A}"/>
          </ac:spMkLst>
        </pc:spChg>
        <pc:spChg chg="add">
          <ac:chgData name="Modirapula, B. (Boitumelo)" userId="bc383d92-d3ee-47c6-b42d-d98bb82cd485" providerId="ADAL" clId="{90F64A68-E49A-4FD7-8C47-78CD7DBCBFDC}" dt="2025-06-02T21:08:59.035" v="93" actId="26606"/>
          <ac:spMkLst>
            <pc:docMk/>
            <pc:sldMk cId="4236612392" sldId="258"/>
            <ac:spMk id="16" creationId="{7509B08A-C1EC-478C-86AF-60ADE06D9BBB}"/>
          </ac:spMkLst>
        </pc:spChg>
        <pc:spChg chg="add">
          <ac:chgData name="Modirapula, B. (Boitumelo)" userId="bc383d92-d3ee-47c6-b42d-d98bb82cd485" providerId="ADAL" clId="{90F64A68-E49A-4FD7-8C47-78CD7DBCBFDC}" dt="2025-06-02T21:08:59.035" v="93" actId="26606"/>
          <ac:spMkLst>
            <pc:docMk/>
            <pc:sldMk cId="4236612392" sldId="258"/>
            <ac:spMk id="18" creationId="{221CC330-4259-4C32-BF8B-5FE13FFABB3A}"/>
          </ac:spMkLst>
        </pc:spChg>
        <pc:grpChg chg="add">
          <ac:chgData name="Modirapula, B. (Boitumelo)" userId="bc383d92-d3ee-47c6-b42d-d98bb82cd485" providerId="ADAL" clId="{90F64A68-E49A-4FD7-8C47-78CD7DBCBFDC}" dt="2025-06-02T21:08:59.035" v="93" actId="26606"/>
          <ac:grpSpMkLst>
            <pc:docMk/>
            <pc:sldMk cId="4236612392" sldId="258"/>
            <ac:grpSpMk id="9" creationId="{6CC7770B-E4E1-42D6-9437-DAA4A3A9E659}"/>
          </ac:grpSpMkLst>
        </pc:grpChg>
      </pc:sldChg>
      <pc:sldChg chg="addSp delSp modSp mod setBg">
        <pc:chgData name="Modirapula, B. (Boitumelo)" userId="bc383d92-d3ee-47c6-b42d-d98bb82cd485" providerId="ADAL" clId="{90F64A68-E49A-4FD7-8C47-78CD7DBCBFDC}" dt="2025-06-02T21:07:57.502" v="69" actId="20577"/>
        <pc:sldMkLst>
          <pc:docMk/>
          <pc:sldMk cId="2705897132" sldId="259"/>
        </pc:sldMkLst>
        <pc:spChg chg="add mod">
          <ac:chgData name="Modirapula, B. (Boitumelo)" userId="bc383d92-d3ee-47c6-b42d-d98bb82cd485" providerId="ADAL" clId="{90F64A68-E49A-4FD7-8C47-78CD7DBCBFDC}" dt="2025-06-02T21:07:57.502" v="69" actId="20577"/>
          <ac:spMkLst>
            <pc:docMk/>
            <pc:sldMk cId="2705897132" sldId="259"/>
            <ac:spMk id="45" creationId="{1FA0088F-4F0E-E7AD-94EB-367548390087}"/>
          </ac:spMkLst>
        </pc:spChg>
        <pc:spChg chg="add del">
          <ac:chgData name="Modirapula, B. (Boitumelo)" userId="bc383d92-d3ee-47c6-b42d-d98bb82cd485" providerId="ADAL" clId="{90F64A68-E49A-4FD7-8C47-78CD7DBCBFDC}" dt="2025-06-02T21:06:34.955" v="12" actId="26606"/>
          <ac:spMkLst>
            <pc:docMk/>
            <pc:sldMk cId="2705897132" sldId="259"/>
            <ac:spMk id="56" creationId="{5C6ACA56-9AD4-4EE6-8F38-8C18968ACE5C}"/>
          </ac:spMkLst>
        </pc:spChg>
        <pc:spChg chg="add del">
          <ac:chgData name="Modirapula, B. (Boitumelo)" userId="bc383d92-d3ee-47c6-b42d-d98bb82cd485" providerId="ADAL" clId="{90F64A68-E49A-4FD7-8C47-78CD7DBCBFDC}" dt="2025-06-02T21:06:34.955" v="12" actId="26606"/>
          <ac:spMkLst>
            <pc:docMk/>
            <pc:sldMk cId="2705897132" sldId="259"/>
            <ac:spMk id="58" creationId="{BE655210-4EEB-44D9-B394-6FB4139BFC1E}"/>
          </ac:spMkLst>
        </pc:spChg>
        <pc:spChg chg="add del">
          <ac:chgData name="Modirapula, B. (Boitumelo)" userId="bc383d92-d3ee-47c6-b42d-d98bb82cd485" providerId="ADAL" clId="{90F64A68-E49A-4FD7-8C47-78CD7DBCBFDC}" dt="2025-06-02T21:06:38.737" v="14" actId="26606"/>
          <ac:spMkLst>
            <pc:docMk/>
            <pc:sldMk cId="2705897132" sldId="259"/>
            <ac:spMk id="61" creationId="{9A212F8F-D812-4A16-BE82-F3500DE32174}"/>
          </ac:spMkLst>
        </pc:spChg>
        <pc:spChg chg="add del">
          <ac:chgData name="Modirapula, B. (Boitumelo)" userId="bc383d92-d3ee-47c6-b42d-d98bb82cd485" providerId="ADAL" clId="{90F64A68-E49A-4FD7-8C47-78CD7DBCBFDC}" dt="2025-06-02T21:06:38.737" v="14" actId="26606"/>
          <ac:spMkLst>
            <pc:docMk/>
            <pc:sldMk cId="2705897132" sldId="259"/>
            <ac:spMk id="62" creationId="{D2CF1D1B-04ED-443D-A9FE-68BF8859BDD6}"/>
          </ac:spMkLst>
        </pc:spChg>
        <pc:grpChg chg="add del">
          <ac:chgData name="Modirapula, B. (Boitumelo)" userId="bc383d92-d3ee-47c6-b42d-d98bb82cd485" providerId="ADAL" clId="{90F64A68-E49A-4FD7-8C47-78CD7DBCBFDC}" dt="2025-06-02T21:06:34.955" v="12" actId="26606"/>
          <ac:grpSpMkLst>
            <pc:docMk/>
            <pc:sldMk cId="2705897132" sldId="259"/>
            <ac:grpSpMk id="49" creationId="{2103B461-323C-4912-BFFD-C37582662085}"/>
          </ac:grpSpMkLst>
        </pc:grpChg>
        <pc:grpChg chg="add del">
          <ac:chgData name="Modirapula, B. (Boitumelo)" userId="bc383d92-d3ee-47c6-b42d-d98bb82cd485" providerId="ADAL" clId="{90F64A68-E49A-4FD7-8C47-78CD7DBCBFDC}" dt="2025-06-02T21:06:38.737" v="14" actId="26606"/>
          <ac:grpSpMkLst>
            <pc:docMk/>
            <pc:sldMk cId="2705897132" sldId="259"/>
            <ac:grpSpMk id="60" creationId="{2103B461-323C-4912-BFFD-C37582662085}"/>
          </ac:grpSpMkLst>
        </pc:grpChg>
        <pc:graphicFrameChg chg="add mod">
          <ac:chgData name="Modirapula, B. (Boitumelo)" userId="bc383d92-d3ee-47c6-b42d-d98bb82cd485" providerId="ADAL" clId="{90F64A68-E49A-4FD7-8C47-78CD7DBCBFDC}" dt="2025-06-02T21:06:38.737" v="14" actId="26606"/>
          <ac:graphicFrameMkLst>
            <pc:docMk/>
            <pc:sldMk cId="2705897132" sldId="259"/>
            <ac:graphicFrameMk id="44" creationId="{CF8AABE1-4A01-ECCB-D6F1-60ACF63AE2D0}"/>
          </ac:graphicFrameMkLst>
        </pc:graphicFrameChg>
      </pc:sldChg>
      <pc:sldChg chg="addSp modSp mod">
        <pc:chgData name="Modirapula, B. (Boitumelo)" userId="bc383d92-d3ee-47c6-b42d-d98bb82cd485" providerId="ADAL" clId="{90F64A68-E49A-4FD7-8C47-78CD7DBCBFDC}" dt="2025-06-02T21:08:43.617" v="92" actId="1076"/>
        <pc:sldMkLst>
          <pc:docMk/>
          <pc:sldMk cId="3411787143" sldId="260"/>
        </pc:sldMkLst>
        <pc:spChg chg="add mod">
          <ac:chgData name="Modirapula, B. (Boitumelo)" userId="bc383d92-d3ee-47c6-b42d-d98bb82cd485" providerId="ADAL" clId="{90F64A68-E49A-4FD7-8C47-78CD7DBCBFDC}" dt="2025-06-02T21:08:43.617" v="92" actId="1076"/>
          <ac:spMkLst>
            <pc:docMk/>
            <pc:sldMk cId="3411787143" sldId="260"/>
            <ac:spMk id="11" creationId="{F44ED0D1-6623-A465-37B6-30541E9B0AFE}"/>
          </ac:spMkLst>
        </pc:spChg>
        <pc:picChg chg="mod">
          <ac:chgData name="Modirapula, B. (Boitumelo)" userId="bc383d92-d3ee-47c6-b42d-d98bb82cd485" providerId="ADAL" clId="{90F64A68-E49A-4FD7-8C47-78CD7DBCBFDC}" dt="2025-06-02T21:08:24.108" v="72" actId="14100"/>
          <ac:picMkLst>
            <pc:docMk/>
            <pc:sldMk cId="3411787143" sldId="260"/>
            <ac:picMk id="10" creationId="{7FE2C8E1-881C-6ACF-FE94-4C7FD4845F13}"/>
          </ac:picMkLst>
        </pc:picChg>
      </pc:sldChg>
      <pc:sldChg chg="addSp delSp modSp mod setBg setClrOvrMap">
        <pc:chgData name="Modirapula, B. (Boitumelo)" userId="bc383d92-d3ee-47c6-b42d-d98bb82cd485" providerId="ADAL" clId="{90F64A68-E49A-4FD7-8C47-78CD7DBCBFDC}" dt="2025-06-02T21:09:56.982" v="117" actId="26606"/>
        <pc:sldMkLst>
          <pc:docMk/>
          <pc:sldMk cId="3911279612" sldId="262"/>
        </pc:sldMkLst>
        <pc:spChg chg="mod ord">
          <ac:chgData name="Modirapula, B. (Boitumelo)" userId="bc383d92-d3ee-47c6-b42d-d98bb82cd485" providerId="ADAL" clId="{90F64A68-E49A-4FD7-8C47-78CD7DBCBFDC}" dt="2025-06-02T21:09:56.982" v="117" actId="26606"/>
          <ac:spMkLst>
            <pc:docMk/>
            <pc:sldMk cId="3911279612" sldId="262"/>
            <ac:spMk id="2" creationId="{6505587C-F98D-85A4-109F-841B56A872B9}"/>
          </ac:spMkLst>
        </pc:spChg>
        <pc:spChg chg="mod">
          <ac:chgData name="Modirapula, B. (Boitumelo)" userId="bc383d92-d3ee-47c6-b42d-d98bb82cd485" providerId="ADAL" clId="{90F64A68-E49A-4FD7-8C47-78CD7DBCBFDC}" dt="2025-06-02T21:09:56.982" v="117" actId="26606"/>
          <ac:spMkLst>
            <pc:docMk/>
            <pc:sldMk cId="3911279612" sldId="262"/>
            <ac:spMk id="6" creationId="{F0C6E76E-C001-CE3D-F856-6DAEA6FFC944}"/>
          </ac:spMkLst>
        </pc:spChg>
        <pc:spChg chg="add del">
          <ac:chgData name="Modirapula, B. (Boitumelo)" userId="bc383d92-d3ee-47c6-b42d-d98bb82cd485" providerId="ADAL" clId="{90F64A68-E49A-4FD7-8C47-78CD7DBCBFDC}" dt="2025-06-02T21:09:52.707" v="110" actId="26606"/>
          <ac:spMkLst>
            <pc:docMk/>
            <pc:sldMk cId="3911279612" sldId="262"/>
            <ac:spMk id="18" creationId="{1AB8FFBB-0A2D-4D4C-B94B-320ABB3490DA}"/>
          </ac:spMkLst>
        </pc:spChg>
        <pc:spChg chg="add del">
          <ac:chgData name="Modirapula, B. (Boitumelo)" userId="bc383d92-d3ee-47c6-b42d-d98bb82cd485" providerId="ADAL" clId="{90F64A68-E49A-4FD7-8C47-78CD7DBCBFDC}" dt="2025-06-02T21:09:55.056" v="112" actId="26606"/>
          <ac:spMkLst>
            <pc:docMk/>
            <pc:sldMk cId="3911279612" sldId="262"/>
            <ac:spMk id="29" creationId="{D6F819BF-BEC4-454B-82CF-C7F1926407F9}"/>
          </ac:spMkLst>
        </pc:spChg>
        <pc:spChg chg="add del">
          <ac:chgData name="Modirapula, B. (Boitumelo)" userId="bc383d92-d3ee-47c6-b42d-d98bb82cd485" providerId="ADAL" clId="{90F64A68-E49A-4FD7-8C47-78CD7DBCBFDC}" dt="2025-06-02T21:09:55.056" v="112" actId="26606"/>
          <ac:spMkLst>
            <pc:docMk/>
            <pc:sldMk cId="3911279612" sldId="262"/>
            <ac:spMk id="30" creationId="{79D5C3D0-88DD-405B-A549-4B5C3712E181}"/>
          </ac:spMkLst>
        </pc:spChg>
        <pc:spChg chg="add del">
          <ac:chgData name="Modirapula, B. (Boitumelo)" userId="bc383d92-d3ee-47c6-b42d-d98bb82cd485" providerId="ADAL" clId="{90F64A68-E49A-4FD7-8C47-78CD7DBCBFDC}" dt="2025-06-02T21:09:56.433" v="114" actId="26606"/>
          <ac:spMkLst>
            <pc:docMk/>
            <pc:sldMk cId="3911279612" sldId="262"/>
            <ac:spMk id="33" creationId="{8F4E830A-06F9-4EAA-9E65-110CF2421798}"/>
          </ac:spMkLst>
        </pc:spChg>
        <pc:spChg chg="add del">
          <ac:chgData name="Modirapula, B. (Boitumelo)" userId="bc383d92-d3ee-47c6-b42d-d98bb82cd485" providerId="ADAL" clId="{90F64A68-E49A-4FD7-8C47-78CD7DBCBFDC}" dt="2025-06-02T21:09:56.965" v="116" actId="26606"/>
          <ac:spMkLst>
            <pc:docMk/>
            <pc:sldMk cId="3911279612" sldId="262"/>
            <ac:spMk id="38" creationId="{D6F819BF-BEC4-454B-82CF-C7F1926407F9}"/>
          </ac:spMkLst>
        </pc:spChg>
        <pc:spChg chg="add del">
          <ac:chgData name="Modirapula, B. (Boitumelo)" userId="bc383d92-d3ee-47c6-b42d-d98bb82cd485" providerId="ADAL" clId="{90F64A68-E49A-4FD7-8C47-78CD7DBCBFDC}" dt="2025-06-02T21:09:56.965" v="116" actId="26606"/>
          <ac:spMkLst>
            <pc:docMk/>
            <pc:sldMk cId="3911279612" sldId="262"/>
            <ac:spMk id="39" creationId="{79D5C3D0-88DD-405B-A549-4B5C3712E181}"/>
          </ac:spMkLst>
        </pc:spChg>
        <pc:spChg chg="add">
          <ac:chgData name="Modirapula, B. (Boitumelo)" userId="bc383d92-d3ee-47c6-b42d-d98bb82cd485" providerId="ADAL" clId="{90F64A68-E49A-4FD7-8C47-78CD7DBCBFDC}" dt="2025-06-02T21:09:56.982" v="117" actId="26606"/>
          <ac:spMkLst>
            <pc:docMk/>
            <pc:sldMk cId="3911279612" sldId="262"/>
            <ac:spMk id="43" creationId="{E09CCB3F-DBCE-4964-9E34-8C5DE80EF4B5}"/>
          </ac:spMkLst>
        </pc:spChg>
        <pc:spChg chg="add">
          <ac:chgData name="Modirapula, B. (Boitumelo)" userId="bc383d92-d3ee-47c6-b42d-d98bb82cd485" providerId="ADAL" clId="{90F64A68-E49A-4FD7-8C47-78CD7DBCBFDC}" dt="2025-06-02T21:09:56.982" v="117" actId="26606"/>
          <ac:spMkLst>
            <pc:docMk/>
            <pc:sldMk cId="3911279612" sldId="262"/>
            <ac:spMk id="44" creationId="{1DFF944F-74BA-483A-82C0-64E3AAF4AE98}"/>
          </ac:spMkLst>
        </pc:spChg>
        <pc:grpChg chg="add del">
          <ac:chgData name="Modirapula, B. (Boitumelo)" userId="bc383d92-d3ee-47c6-b42d-d98bb82cd485" providerId="ADAL" clId="{90F64A68-E49A-4FD7-8C47-78CD7DBCBFDC}" dt="2025-06-02T21:09:52.147" v="108" actId="26606"/>
          <ac:grpSpMkLst>
            <pc:docMk/>
            <pc:sldMk cId="3911279612" sldId="262"/>
            <ac:grpSpMk id="11" creationId="{62CE031E-EE35-4AA7-9784-805093327786}"/>
          </ac:grpSpMkLst>
        </pc:grpChg>
        <pc:grpChg chg="add del">
          <ac:chgData name="Modirapula, B. (Boitumelo)" userId="bc383d92-d3ee-47c6-b42d-d98bb82cd485" providerId="ADAL" clId="{90F64A68-E49A-4FD7-8C47-78CD7DBCBFDC}" dt="2025-06-02T21:09:52.707" v="110" actId="26606"/>
          <ac:grpSpMkLst>
            <pc:docMk/>
            <pc:sldMk cId="3911279612" sldId="262"/>
            <ac:grpSpMk id="19" creationId="{8F1EF17D-1B70-428C-8A8A-A2C5B390E1E9}"/>
          </ac:grpSpMkLst>
        </pc:grpChg>
        <pc:grpChg chg="add del">
          <ac:chgData name="Modirapula, B. (Boitumelo)" userId="bc383d92-d3ee-47c6-b42d-d98bb82cd485" providerId="ADAL" clId="{90F64A68-E49A-4FD7-8C47-78CD7DBCBFDC}" dt="2025-06-02T21:09:52.707" v="110" actId="26606"/>
          <ac:grpSpMkLst>
            <pc:docMk/>
            <pc:sldMk cId="3911279612" sldId="262"/>
            <ac:grpSpMk id="20" creationId="{0EC92BD4-3684-4A4A-84FF-704DCA7A3E0C}"/>
          </ac:grpSpMkLst>
        </pc:grpChg>
        <pc:grpChg chg="add del">
          <ac:chgData name="Modirapula, B. (Boitumelo)" userId="bc383d92-d3ee-47c6-b42d-d98bb82cd485" providerId="ADAL" clId="{90F64A68-E49A-4FD7-8C47-78CD7DBCBFDC}" dt="2025-06-02T21:09:55.056" v="112" actId="26606"/>
          <ac:grpSpMkLst>
            <pc:docMk/>
            <pc:sldMk cId="3911279612" sldId="262"/>
            <ac:grpSpMk id="22" creationId="{B29E1950-A366-48B7-8DAB-726C0DE58072}"/>
          </ac:grpSpMkLst>
        </pc:grpChg>
        <pc:grpChg chg="add del">
          <ac:chgData name="Modirapula, B. (Boitumelo)" userId="bc383d92-d3ee-47c6-b42d-d98bb82cd485" providerId="ADAL" clId="{90F64A68-E49A-4FD7-8C47-78CD7DBCBFDC}" dt="2025-06-02T21:09:55.056" v="112" actId="26606"/>
          <ac:grpSpMkLst>
            <pc:docMk/>
            <pc:sldMk cId="3911279612" sldId="262"/>
            <ac:grpSpMk id="28" creationId="{62CE031E-EE35-4AA7-9784-805093327786}"/>
          </ac:grpSpMkLst>
        </pc:grpChg>
        <pc:grpChg chg="add del">
          <ac:chgData name="Modirapula, B. (Boitumelo)" userId="bc383d92-d3ee-47c6-b42d-d98bb82cd485" providerId="ADAL" clId="{90F64A68-E49A-4FD7-8C47-78CD7DBCBFDC}" dt="2025-06-02T21:09:56.433" v="114" actId="26606"/>
          <ac:grpSpMkLst>
            <pc:docMk/>
            <pc:sldMk cId="3911279612" sldId="262"/>
            <ac:grpSpMk id="32" creationId="{8F1EF17D-1B70-428C-8A8A-A2C5B390E1E9}"/>
          </ac:grpSpMkLst>
        </pc:grpChg>
        <pc:grpChg chg="add del">
          <ac:chgData name="Modirapula, B. (Boitumelo)" userId="bc383d92-d3ee-47c6-b42d-d98bb82cd485" providerId="ADAL" clId="{90F64A68-E49A-4FD7-8C47-78CD7DBCBFDC}" dt="2025-06-02T21:09:56.433" v="114" actId="26606"/>
          <ac:grpSpMkLst>
            <pc:docMk/>
            <pc:sldMk cId="3911279612" sldId="262"/>
            <ac:grpSpMk id="34" creationId="{24B32265-D526-44B2-B82E-8977DFEFB457}"/>
          </ac:grpSpMkLst>
        </pc:grpChg>
        <pc:grpChg chg="add del">
          <ac:chgData name="Modirapula, B. (Boitumelo)" userId="bc383d92-d3ee-47c6-b42d-d98bb82cd485" providerId="ADAL" clId="{90F64A68-E49A-4FD7-8C47-78CD7DBCBFDC}" dt="2025-06-02T21:09:56.965" v="116" actId="26606"/>
          <ac:grpSpMkLst>
            <pc:docMk/>
            <pc:sldMk cId="3911279612" sldId="262"/>
            <ac:grpSpMk id="37" creationId="{62CE031E-EE35-4AA7-9784-805093327786}"/>
          </ac:grpSpMkLst>
        </pc:grpChg>
        <pc:grpChg chg="add del">
          <ac:chgData name="Modirapula, B. (Boitumelo)" userId="bc383d92-d3ee-47c6-b42d-d98bb82cd485" providerId="ADAL" clId="{90F64A68-E49A-4FD7-8C47-78CD7DBCBFDC}" dt="2025-06-02T21:09:56.965" v="116" actId="26606"/>
          <ac:grpSpMkLst>
            <pc:docMk/>
            <pc:sldMk cId="3911279612" sldId="262"/>
            <ac:grpSpMk id="40" creationId="{B29E1950-A366-48B7-8DAB-726C0DE58072}"/>
          </ac:grpSpMkLst>
        </pc:grpChg>
        <pc:grpChg chg="add">
          <ac:chgData name="Modirapula, B. (Boitumelo)" userId="bc383d92-d3ee-47c6-b42d-d98bb82cd485" providerId="ADAL" clId="{90F64A68-E49A-4FD7-8C47-78CD7DBCBFDC}" dt="2025-06-02T21:09:56.982" v="117" actId="26606"/>
          <ac:grpSpMkLst>
            <pc:docMk/>
            <pc:sldMk cId="3911279612" sldId="262"/>
            <ac:grpSpMk id="42" creationId="{8F1EF17D-1B70-428C-8A8A-A2C5B390E1E9}"/>
          </ac:grpSpMkLst>
        </pc:grpChg>
        <pc:grpChg chg="add">
          <ac:chgData name="Modirapula, B. (Boitumelo)" userId="bc383d92-d3ee-47c6-b42d-d98bb82cd485" providerId="ADAL" clId="{90F64A68-E49A-4FD7-8C47-78CD7DBCBFDC}" dt="2025-06-02T21:09:56.982" v="117" actId="26606"/>
          <ac:grpSpMkLst>
            <pc:docMk/>
            <pc:sldMk cId="3911279612" sldId="262"/>
            <ac:grpSpMk id="45" creationId="{A9733A91-F958-4629-801A-3F6F1E09AD64}"/>
          </ac:grpSpMkLst>
        </pc:grpChg>
        <pc:picChg chg="mod">
          <ac:chgData name="Modirapula, B. (Boitumelo)" userId="bc383d92-d3ee-47c6-b42d-d98bb82cd485" providerId="ADAL" clId="{90F64A68-E49A-4FD7-8C47-78CD7DBCBFDC}" dt="2025-06-02T21:09:56.982" v="117" actId="26606"/>
          <ac:picMkLst>
            <pc:docMk/>
            <pc:sldMk cId="3911279612" sldId="262"/>
            <ac:picMk id="4" creationId="{7D8F4581-300D-7C76-9216-D147210F703F}"/>
          </ac:picMkLst>
        </pc:picChg>
      </pc:sldChg>
      <pc:sldChg chg="modSp mod">
        <pc:chgData name="Modirapula, B. (Boitumelo)" userId="bc383d92-d3ee-47c6-b42d-d98bb82cd485" providerId="ADAL" clId="{90F64A68-E49A-4FD7-8C47-78CD7DBCBFDC}" dt="2025-06-02T21:10:50.323" v="121" actId="207"/>
        <pc:sldMkLst>
          <pc:docMk/>
          <pc:sldMk cId="4118470408" sldId="263"/>
        </pc:sldMkLst>
        <pc:spChg chg="mod">
          <ac:chgData name="Modirapula, B. (Boitumelo)" userId="bc383d92-d3ee-47c6-b42d-d98bb82cd485" providerId="ADAL" clId="{90F64A68-E49A-4FD7-8C47-78CD7DBCBFDC}" dt="2025-06-02T21:10:43.482" v="120" actId="207"/>
          <ac:spMkLst>
            <pc:docMk/>
            <pc:sldMk cId="4118470408" sldId="263"/>
            <ac:spMk id="4" creationId="{51D3C608-F872-E91E-93E4-E32044CACF04}"/>
          </ac:spMkLst>
        </pc:spChg>
        <pc:spChg chg="mod">
          <ac:chgData name="Modirapula, B. (Boitumelo)" userId="bc383d92-d3ee-47c6-b42d-d98bb82cd485" providerId="ADAL" clId="{90F64A68-E49A-4FD7-8C47-78CD7DBCBFDC}" dt="2025-06-02T21:10:50.323" v="121" actId="207"/>
          <ac:spMkLst>
            <pc:docMk/>
            <pc:sldMk cId="4118470408" sldId="263"/>
            <ac:spMk id="6" creationId="{8D17A75C-775B-C60E-2377-45EDD2C81F49}"/>
          </ac:spMkLst>
        </pc:spChg>
      </pc:sldChg>
      <pc:sldChg chg="addSp delSp modSp mod setBg setClrOvrMap">
        <pc:chgData name="Modirapula, B. (Boitumelo)" userId="bc383d92-d3ee-47c6-b42d-d98bb82cd485" providerId="ADAL" clId="{90F64A68-E49A-4FD7-8C47-78CD7DBCBFDC}" dt="2025-06-02T21:17:03.306" v="210" actId="26606"/>
        <pc:sldMkLst>
          <pc:docMk/>
          <pc:sldMk cId="347902943" sldId="264"/>
        </pc:sldMkLst>
        <pc:spChg chg="mod">
          <ac:chgData name="Modirapula, B. (Boitumelo)" userId="bc383d92-d3ee-47c6-b42d-d98bb82cd485" providerId="ADAL" clId="{90F64A68-E49A-4FD7-8C47-78CD7DBCBFDC}" dt="2025-06-02T21:17:03.306" v="210" actId="26606"/>
          <ac:spMkLst>
            <pc:docMk/>
            <pc:sldMk cId="347902943" sldId="264"/>
            <ac:spMk id="2" creationId="{EFA23568-228C-EF0A-CC62-FA93FC3F6626}"/>
          </ac:spMkLst>
        </pc:spChg>
        <pc:spChg chg="mod">
          <ac:chgData name="Modirapula, B. (Boitumelo)" userId="bc383d92-d3ee-47c6-b42d-d98bb82cd485" providerId="ADAL" clId="{90F64A68-E49A-4FD7-8C47-78CD7DBCBFDC}" dt="2025-06-02T21:17:03.306" v="210" actId="26606"/>
          <ac:spMkLst>
            <pc:docMk/>
            <pc:sldMk cId="347902943" sldId="264"/>
            <ac:spMk id="6" creationId="{E4B0EAD8-3EEF-5604-AAD4-64A13FBC7F0A}"/>
          </ac:spMkLst>
        </pc:spChg>
        <pc:spChg chg="add del">
          <ac:chgData name="Modirapula, B. (Boitumelo)" userId="bc383d92-d3ee-47c6-b42d-d98bb82cd485" providerId="ADAL" clId="{90F64A68-E49A-4FD7-8C47-78CD7DBCBFDC}" dt="2025-06-02T21:17:03.306" v="210" actId="26606"/>
          <ac:spMkLst>
            <pc:docMk/>
            <pc:sldMk cId="347902943" sldId="264"/>
            <ac:spMk id="18" creationId="{D6F819BF-BEC4-454B-82CF-C7F1926407F9}"/>
          </ac:spMkLst>
        </pc:spChg>
        <pc:spChg chg="add del">
          <ac:chgData name="Modirapula, B. (Boitumelo)" userId="bc383d92-d3ee-47c6-b42d-d98bb82cd485" providerId="ADAL" clId="{90F64A68-E49A-4FD7-8C47-78CD7DBCBFDC}" dt="2025-06-02T21:17:03.306" v="210" actId="26606"/>
          <ac:spMkLst>
            <pc:docMk/>
            <pc:sldMk cId="347902943" sldId="264"/>
            <ac:spMk id="20" creationId="{79D5C3D0-88DD-405B-A549-4B5C3712E181}"/>
          </ac:spMkLst>
        </pc:spChg>
        <pc:spChg chg="add">
          <ac:chgData name="Modirapula, B. (Boitumelo)" userId="bc383d92-d3ee-47c6-b42d-d98bb82cd485" providerId="ADAL" clId="{90F64A68-E49A-4FD7-8C47-78CD7DBCBFDC}" dt="2025-06-02T21:17:03.306" v="210" actId="26606"/>
          <ac:spMkLst>
            <pc:docMk/>
            <pc:sldMk cId="347902943" sldId="264"/>
            <ac:spMk id="39" creationId="{124D9F5B-C72B-41EE-97C2-D3600B62717D}"/>
          </ac:spMkLst>
        </pc:spChg>
        <pc:grpChg chg="add del">
          <ac:chgData name="Modirapula, B. (Boitumelo)" userId="bc383d92-d3ee-47c6-b42d-d98bb82cd485" providerId="ADAL" clId="{90F64A68-E49A-4FD7-8C47-78CD7DBCBFDC}" dt="2025-06-02T21:17:03.306" v="210" actId="26606"/>
          <ac:grpSpMkLst>
            <pc:docMk/>
            <pc:sldMk cId="347902943" sldId="264"/>
            <ac:grpSpMk id="11" creationId="{62CE031E-EE35-4AA7-9784-805093327786}"/>
          </ac:grpSpMkLst>
        </pc:grpChg>
        <pc:grpChg chg="add del">
          <ac:chgData name="Modirapula, B. (Boitumelo)" userId="bc383d92-d3ee-47c6-b42d-d98bb82cd485" providerId="ADAL" clId="{90F64A68-E49A-4FD7-8C47-78CD7DBCBFDC}" dt="2025-06-02T21:17:03.306" v="210" actId="26606"/>
          <ac:grpSpMkLst>
            <pc:docMk/>
            <pc:sldMk cId="347902943" sldId="264"/>
            <ac:grpSpMk id="22" creationId="{B29E1950-A366-48B7-8DAB-726C0DE58072}"/>
          </ac:grpSpMkLst>
        </pc:grpChg>
        <pc:grpChg chg="add">
          <ac:chgData name="Modirapula, B. (Boitumelo)" userId="bc383d92-d3ee-47c6-b42d-d98bb82cd485" providerId="ADAL" clId="{90F64A68-E49A-4FD7-8C47-78CD7DBCBFDC}" dt="2025-06-02T21:17:03.306" v="210" actId="26606"/>
          <ac:grpSpMkLst>
            <pc:docMk/>
            <pc:sldMk cId="347902943" sldId="264"/>
            <ac:grpSpMk id="32" creationId="{62CE031E-EE35-4AA7-9784-805093327786}"/>
          </ac:grpSpMkLst>
        </pc:grpChg>
        <pc:grpChg chg="add">
          <ac:chgData name="Modirapula, B. (Boitumelo)" userId="bc383d92-d3ee-47c6-b42d-d98bb82cd485" providerId="ADAL" clId="{90F64A68-E49A-4FD7-8C47-78CD7DBCBFDC}" dt="2025-06-02T21:17:03.306" v="210" actId="26606"/>
          <ac:grpSpMkLst>
            <pc:docMk/>
            <pc:sldMk cId="347902943" sldId="264"/>
            <ac:grpSpMk id="41" creationId="{0180A64C-1862-4B1B-8953-FA96DEE4C44F}"/>
          </ac:grpSpMkLst>
        </pc:grpChg>
        <pc:picChg chg="mod">
          <ac:chgData name="Modirapula, B. (Boitumelo)" userId="bc383d92-d3ee-47c6-b42d-d98bb82cd485" providerId="ADAL" clId="{90F64A68-E49A-4FD7-8C47-78CD7DBCBFDC}" dt="2025-06-02T21:17:03.306" v="210" actId="26606"/>
          <ac:picMkLst>
            <pc:docMk/>
            <pc:sldMk cId="347902943" sldId="264"/>
            <ac:picMk id="4" creationId="{9177D57A-3084-FE1F-5B9C-6B54883C7778}"/>
          </ac:picMkLst>
        </pc:picChg>
      </pc:sldChg>
      <pc:sldChg chg="modSp mod">
        <pc:chgData name="Modirapula, B. (Boitumelo)" userId="bc383d92-d3ee-47c6-b42d-d98bb82cd485" providerId="ADAL" clId="{90F64A68-E49A-4FD7-8C47-78CD7DBCBFDC}" dt="2025-06-02T21:10:18.010" v="119" actId="207"/>
        <pc:sldMkLst>
          <pc:docMk/>
          <pc:sldMk cId="838166367" sldId="265"/>
        </pc:sldMkLst>
        <pc:spChg chg="mod">
          <ac:chgData name="Modirapula, B. (Boitumelo)" userId="bc383d92-d3ee-47c6-b42d-d98bb82cd485" providerId="ADAL" clId="{90F64A68-E49A-4FD7-8C47-78CD7DBCBFDC}" dt="2025-06-02T21:10:18.010" v="119" actId="207"/>
          <ac:spMkLst>
            <pc:docMk/>
            <pc:sldMk cId="838166367" sldId="265"/>
            <ac:spMk id="6" creationId="{FCA2C401-5F9A-C2F5-6062-6EB691E39A5F}"/>
          </ac:spMkLst>
        </pc:spChg>
      </pc:sldChg>
      <pc:sldChg chg="modSp mod">
        <pc:chgData name="Modirapula, B. (Boitumelo)" userId="bc383d92-d3ee-47c6-b42d-d98bb82cd485" providerId="ADAL" clId="{90F64A68-E49A-4FD7-8C47-78CD7DBCBFDC}" dt="2025-06-02T21:12:34.757" v="132" actId="14100"/>
        <pc:sldMkLst>
          <pc:docMk/>
          <pc:sldMk cId="2581934040" sldId="267"/>
        </pc:sldMkLst>
        <pc:spChg chg="mod">
          <ac:chgData name="Modirapula, B. (Boitumelo)" userId="bc383d92-d3ee-47c6-b42d-d98bb82cd485" providerId="ADAL" clId="{90F64A68-E49A-4FD7-8C47-78CD7DBCBFDC}" dt="2025-06-02T21:12:32.141" v="131" actId="207"/>
          <ac:spMkLst>
            <pc:docMk/>
            <pc:sldMk cId="2581934040" sldId="267"/>
            <ac:spMk id="6" creationId="{F712D949-F934-952C-632F-131D774DF380}"/>
          </ac:spMkLst>
        </pc:spChg>
        <pc:picChg chg="mod">
          <ac:chgData name="Modirapula, B. (Boitumelo)" userId="bc383d92-d3ee-47c6-b42d-d98bb82cd485" providerId="ADAL" clId="{90F64A68-E49A-4FD7-8C47-78CD7DBCBFDC}" dt="2025-06-02T21:12:34.757" v="132" actId="14100"/>
          <ac:picMkLst>
            <pc:docMk/>
            <pc:sldMk cId="2581934040" sldId="267"/>
            <ac:picMk id="4" creationId="{1ADF9B43-E33A-3BCD-CDB9-BBB3CC2F3B81}"/>
          </ac:picMkLst>
        </pc:picChg>
      </pc:sldChg>
      <pc:sldChg chg="modSp mod">
        <pc:chgData name="Modirapula, B. (Boitumelo)" userId="bc383d92-d3ee-47c6-b42d-d98bb82cd485" providerId="ADAL" clId="{90F64A68-E49A-4FD7-8C47-78CD7DBCBFDC}" dt="2025-06-02T21:12:12.520" v="129" actId="207"/>
        <pc:sldMkLst>
          <pc:docMk/>
          <pc:sldMk cId="4064636357" sldId="268"/>
        </pc:sldMkLst>
        <pc:spChg chg="mod">
          <ac:chgData name="Modirapula, B. (Boitumelo)" userId="bc383d92-d3ee-47c6-b42d-d98bb82cd485" providerId="ADAL" clId="{90F64A68-E49A-4FD7-8C47-78CD7DBCBFDC}" dt="2025-06-02T21:12:12.520" v="129" actId="207"/>
          <ac:spMkLst>
            <pc:docMk/>
            <pc:sldMk cId="4064636357" sldId="268"/>
            <ac:spMk id="6" creationId="{76AF2A99-050A-BEA7-3831-47B4ADF4B81D}"/>
          </ac:spMkLst>
        </pc:spChg>
        <pc:picChg chg="mod">
          <ac:chgData name="Modirapula, B. (Boitumelo)" userId="bc383d92-d3ee-47c6-b42d-d98bb82cd485" providerId="ADAL" clId="{90F64A68-E49A-4FD7-8C47-78CD7DBCBFDC}" dt="2025-06-02T21:11:47.081" v="128" actId="14100"/>
          <ac:picMkLst>
            <pc:docMk/>
            <pc:sldMk cId="4064636357" sldId="268"/>
            <ac:picMk id="4" creationId="{6C3DD6B6-80DC-31CE-CE1E-3AC778008E80}"/>
          </ac:picMkLst>
        </pc:picChg>
      </pc:sldChg>
      <pc:sldChg chg="modSp mod">
        <pc:chgData name="Modirapula, B. (Boitumelo)" userId="bc383d92-d3ee-47c6-b42d-d98bb82cd485" providerId="ADAL" clId="{90F64A68-E49A-4FD7-8C47-78CD7DBCBFDC}" dt="2025-06-02T21:12:21.432" v="130" actId="207"/>
        <pc:sldMkLst>
          <pc:docMk/>
          <pc:sldMk cId="1938394858" sldId="269"/>
        </pc:sldMkLst>
        <pc:spChg chg="mod">
          <ac:chgData name="Modirapula, B. (Boitumelo)" userId="bc383d92-d3ee-47c6-b42d-d98bb82cd485" providerId="ADAL" clId="{90F64A68-E49A-4FD7-8C47-78CD7DBCBFDC}" dt="2025-06-02T21:12:21.432" v="130" actId="207"/>
          <ac:spMkLst>
            <pc:docMk/>
            <pc:sldMk cId="1938394858" sldId="269"/>
            <ac:spMk id="6" creationId="{9A4D09E7-2365-B8EE-B4A0-CB261C9C3577}"/>
          </ac:spMkLst>
        </pc:spChg>
      </pc:sldChg>
      <pc:sldChg chg="addSp delSp modSp mod setBg setClrOvrMap">
        <pc:chgData name="Modirapula, B. (Boitumelo)" userId="bc383d92-d3ee-47c6-b42d-d98bb82cd485" providerId="ADAL" clId="{90F64A68-E49A-4FD7-8C47-78CD7DBCBFDC}" dt="2025-06-02T21:16:53.085" v="209" actId="26606"/>
        <pc:sldMkLst>
          <pc:docMk/>
          <pc:sldMk cId="709245424" sldId="270"/>
        </pc:sldMkLst>
        <pc:spChg chg="mod ord">
          <ac:chgData name="Modirapula, B. (Boitumelo)" userId="bc383d92-d3ee-47c6-b42d-d98bb82cd485" providerId="ADAL" clId="{90F64A68-E49A-4FD7-8C47-78CD7DBCBFDC}" dt="2025-06-02T21:16:53.072" v="208" actId="26606"/>
          <ac:spMkLst>
            <pc:docMk/>
            <pc:sldMk cId="709245424" sldId="270"/>
            <ac:spMk id="2" creationId="{3F3D2B76-6259-C657-A6CF-B63B85215682}"/>
          </ac:spMkLst>
        </pc:spChg>
        <pc:spChg chg="mod">
          <ac:chgData name="Modirapula, B. (Boitumelo)" userId="bc383d92-d3ee-47c6-b42d-d98bb82cd485" providerId="ADAL" clId="{90F64A68-E49A-4FD7-8C47-78CD7DBCBFDC}" dt="2025-06-02T21:16:53.072" v="208" actId="26606"/>
          <ac:spMkLst>
            <pc:docMk/>
            <pc:sldMk cId="709245424" sldId="270"/>
            <ac:spMk id="6" creationId="{2832843F-9D7D-9A00-3572-D6822C424A55}"/>
          </ac:spMkLst>
        </pc:spChg>
        <pc:spChg chg="add del">
          <ac:chgData name="Modirapula, B. (Boitumelo)" userId="bc383d92-d3ee-47c6-b42d-d98bb82cd485" providerId="ADAL" clId="{90F64A68-E49A-4FD7-8C47-78CD7DBCBFDC}" dt="2025-06-02T21:16:53.085" v="209" actId="26606"/>
          <ac:spMkLst>
            <pc:docMk/>
            <pc:sldMk cId="709245424" sldId="270"/>
            <ac:spMk id="9" creationId="{E09CCB3F-DBCE-4964-9E34-8C5DE80EF4B5}"/>
          </ac:spMkLst>
        </pc:spChg>
        <pc:spChg chg="add del">
          <ac:chgData name="Modirapula, B. (Boitumelo)" userId="bc383d92-d3ee-47c6-b42d-d98bb82cd485" providerId="ADAL" clId="{90F64A68-E49A-4FD7-8C47-78CD7DBCBFDC}" dt="2025-06-02T21:16:53.085" v="209" actId="26606"/>
          <ac:spMkLst>
            <pc:docMk/>
            <pc:sldMk cId="709245424" sldId="270"/>
            <ac:spMk id="10" creationId="{1DFF944F-74BA-483A-82C0-64E3AAF4AE98}"/>
          </ac:spMkLst>
        </pc:spChg>
        <pc:spChg chg="add del">
          <ac:chgData name="Modirapula, B. (Boitumelo)" userId="bc383d92-d3ee-47c6-b42d-d98bb82cd485" providerId="ADAL" clId="{90F64A68-E49A-4FD7-8C47-78CD7DBCBFDC}" dt="2025-06-02T21:12:50.960" v="134" actId="26606"/>
          <ac:spMkLst>
            <pc:docMk/>
            <pc:sldMk cId="709245424" sldId="270"/>
            <ac:spMk id="18" creationId="{E09CCB3F-DBCE-4964-9E34-8C5DE80EF4B5}"/>
          </ac:spMkLst>
        </pc:spChg>
        <pc:spChg chg="add del">
          <ac:chgData name="Modirapula, B. (Boitumelo)" userId="bc383d92-d3ee-47c6-b42d-d98bb82cd485" providerId="ADAL" clId="{90F64A68-E49A-4FD7-8C47-78CD7DBCBFDC}" dt="2025-06-02T21:12:50.960" v="134" actId="26606"/>
          <ac:spMkLst>
            <pc:docMk/>
            <pc:sldMk cId="709245424" sldId="270"/>
            <ac:spMk id="20" creationId="{1DFF944F-74BA-483A-82C0-64E3AAF4AE98}"/>
          </ac:spMkLst>
        </pc:spChg>
        <pc:spChg chg="add del">
          <ac:chgData name="Modirapula, B. (Boitumelo)" userId="bc383d92-d3ee-47c6-b42d-d98bb82cd485" providerId="ADAL" clId="{90F64A68-E49A-4FD7-8C47-78CD7DBCBFDC}" dt="2025-06-02T21:12:54.362" v="136" actId="26606"/>
          <ac:spMkLst>
            <pc:docMk/>
            <pc:sldMk cId="709245424" sldId="270"/>
            <ac:spMk id="30" creationId="{D6F819BF-BEC4-454B-82CF-C7F1926407F9}"/>
          </ac:spMkLst>
        </pc:spChg>
        <pc:spChg chg="add del">
          <ac:chgData name="Modirapula, B. (Boitumelo)" userId="bc383d92-d3ee-47c6-b42d-d98bb82cd485" providerId="ADAL" clId="{90F64A68-E49A-4FD7-8C47-78CD7DBCBFDC}" dt="2025-06-02T21:12:54.362" v="136" actId="26606"/>
          <ac:spMkLst>
            <pc:docMk/>
            <pc:sldMk cId="709245424" sldId="270"/>
            <ac:spMk id="31" creationId="{79D5C3D0-88DD-405B-A549-4B5C3712E181}"/>
          </ac:spMkLst>
        </pc:spChg>
        <pc:spChg chg="add del">
          <ac:chgData name="Modirapula, B. (Boitumelo)" userId="bc383d92-d3ee-47c6-b42d-d98bb82cd485" providerId="ADAL" clId="{90F64A68-E49A-4FD7-8C47-78CD7DBCBFDC}" dt="2025-06-02T21:12:59.011" v="140" actId="26606"/>
          <ac:spMkLst>
            <pc:docMk/>
            <pc:sldMk cId="709245424" sldId="270"/>
            <ac:spMk id="37" creationId="{BADDD09E-8094-4188-9090-C1C7840FE719}"/>
          </ac:spMkLst>
        </pc:spChg>
        <pc:spChg chg="add del">
          <ac:chgData name="Modirapula, B. (Boitumelo)" userId="bc383d92-d3ee-47c6-b42d-d98bb82cd485" providerId="ADAL" clId="{90F64A68-E49A-4FD7-8C47-78CD7DBCBFDC}" dt="2025-06-02T21:12:59.011" v="140" actId="26606"/>
          <ac:spMkLst>
            <pc:docMk/>
            <pc:sldMk cId="709245424" sldId="270"/>
            <ac:spMk id="38" creationId="{C58F6CE0-025D-40A5-AEF1-00954E3F986B}"/>
          </ac:spMkLst>
        </pc:spChg>
        <pc:spChg chg="add del">
          <ac:chgData name="Modirapula, B. (Boitumelo)" userId="bc383d92-d3ee-47c6-b42d-d98bb82cd485" providerId="ADAL" clId="{90F64A68-E49A-4FD7-8C47-78CD7DBCBFDC}" dt="2025-06-02T21:13:00.996" v="142" actId="26606"/>
          <ac:spMkLst>
            <pc:docMk/>
            <pc:sldMk cId="709245424" sldId="270"/>
            <ac:spMk id="42" creationId="{E09CCB3F-DBCE-4964-9E34-8C5DE80EF4B5}"/>
          </ac:spMkLst>
        </pc:spChg>
        <pc:spChg chg="add del">
          <ac:chgData name="Modirapula, B. (Boitumelo)" userId="bc383d92-d3ee-47c6-b42d-d98bb82cd485" providerId="ADAL" clId="{90F64A68-E49A-4FD7-8C47-78CD7DBCBFDC}" dt="2025-06-02T21:13:00.996" v="142" actId="26606"/>
          <ac:spMkLst>
            <pc:docMk/>
            <pc:sldMk cId="709245424" sldId="270"/>
            <ac:spMk id="43" creationId="{1DFF944F-74BA-483A-82C0-64E3AAF4AE98}"/>
          </ac:spMkLst>
        </pc:spChg>
        <pc:spChg chg="add del">
          <ac:chgData name="Modirapula, B. (Boitumelo)" userId="bc383d92-d3ee-47c6-b42d-d98bb82cd485" providerId="ADAL" clId="{90F64A68-E49A-4FD7-8C47-78CD7DBCBFDC}" dt="2025-06-02T21:13:02.280" v="144" actId="26606"/>
          <ac:spMkLst>
            <pc:docMk/>
            <pc:sldMk cId="709245424" sldId="270"/>
            <ac:spMk id="47" creationId="{1AB8FFBB-0A2D-4D4C-B94B-320ABB3490DA}"/>
          </ac:spMkLst>
        </pc:spChg>
        <pc:spChg chg="add del">
          <ac:chgData name="Modirapula, B. (Boitumelo)" userId="bc383d92-d3ee-47c6-b42d-d98bb82cd485" providerId="ADAL" clId="{90F64A68-E49A-4FD7-8C47-78CD7DBCBFDC}" dt="2025-06-02T21:13:05.767" v="146" actId="26606"/>
          <ac:spMkLst>
            <pc:docMk/>
            <pc:sldMk cId="709245424" sldId="270"/>
            <ac:spMk id="52" creationId="{B9403C7F-76AE-4587-92A2-D4E41EBE68BD}"/>
          </ac:spMkLst>
        </pc:spChg>
        <pc:spChg chg="add del">
          <ac:chgData name="Modirapula, B. (Boitumelo)" userId="bc383d92-d3ee-47c6-b42d-d98bb82cd485" providerId="ADAL" clId="{90F64A68-E49A-4FD7-8C47-78CD7DBCBFDC}" dt="2025-06-02T21:16:46.967" v="200" actId="26606"/>
          <ac:spMkLst>
            <pc:docMk/>
            <pc:sldMk cId="709245424" sldId="270"/>
            <ac:spMk id="55" creationId="{124D9F5B-C72B-41EE-97C2-D3600B62717D}"/>
          </ac:spMkLst>
        </pc:spChg>
        <pc:spChg chg="add del">
          <ac:chgData name="Modirapula, B. (Boitumelo)" userId="bc383d92-d3ee-47c6-b42d-d98bb82cd485" providerId="ADAL" clId="{90F64A68-E49A-4FD7-8C47-78CD7DBCBFDC}" dt="2025-06-02T21:16:47.785" v="202" actId="26606"/>
          <ac:spMkLst>
            <pc:docMk/>
            <pc:sldMk cId="709245424" sldId="270"/>
            <ac:spMk id="66" creationId="{E09CCB3F-DBCE-4964-9E34-8C5DE80EF4B5}"/>
          </ac:spMkLst>
        </pc:spChg>
        <pc:spChg chg="add del">
          <ac:chgData name="Modirapula, B. (Boitumelo)" userId="bc383d92-d3ee-47c6-b42d-d98bb82cd485" providerId="ADAL" clId="{90F64A68-E49A-4FD7-8C47-78CD7DBCBFDC}" dt="2025-06-02T21:16:47.785" v="202" actId="26606"/>
          <ac:spMkLst>
            <pc:docMk/>
            <pc:sldMk cId="709245424" sldId="270"/>
            <ac:spMk id="67" creationId="{1DFF944F-74BA-483A-82C0-64E3AAF4AE98}"/>
          </ac:spMkLst>
        </pc:spChg>
        <pc:spChg chg="add del">
          <ac:chgData name="Modirapula, B. (Boitumelo)" userId="bc383d92-d3ee-47c6-b42d-d98bb82cd485" providerId="ADAL" clId="{90F64A68-E49A-4FD7-8C47-78CD7DBCBFDC}" dt="2025-06-02T21:16:48.873" v="204" actId="26606"/>
          <ac:spMkLst>
            <pc:docMk/>
            <pc:sldMk cId="709245424" sldId="270"/>
            <ac:spMk id="78" creationId="{BADDD09E-8094-4188-9090-C1C7840FE719}"/>
          </ac:spMkLst>
        </pc:spChg>
        <pc:spChg chg="add del">
          <ac:chgData name="Modirapula, B. (Boitumelo)" userId="bc383d92-d3ee-47c6-b42d-d98bb82cd485" providerId="ADAL" clId="{90F64A68-E49A-4FD7-8C47-78CD7DBCBFDC}" dt="2025-06-02T21:16:48.873" v="204" actId="26606"/>
          <ac:spMkLst>
            <pc:docMk/>
            <pc:sldMk cId="709245424" sldId="270"/>
            <ac:spMk id="79" creationId="{C58F6CE0-025D-40A5-AEF1-00954E3F986B}"/>
          </ac:spMkLst>
        </pc:spChg>
        <pc:spChg chg="add del">
          <ac:chgData name="Modirapula, B. (Boitumelo)" userId="bc383d92-d3ee-47c6-b42d-d98bb82cd485" providerId="ADAL" clId="{90F64A68-E49A-4FD7-8C47-78CD7DBCBFDC}" dt="2025-06-02T21:16:50.188" v="206" actId="26606"/>
          <ac:spMkLst>
            <pc:docMk/>
            <pc:sldMk cId="709245424" sldId="270"/>
            <ac:spMk id="90" creationId="{E09CCB3F-DBCE-4964-9E34-8C5DE80EF4B5}"/>
          </ac:spMkLst>
        </pc:spChg>
        <pc:spChg chg="add del">
          <ac:chgData name="Modirapula, B. (Boitumelo)" userId="bc383d92-d3ee-47c6-b42d-d98bb82cd485" providerId="ADAL" clId="{90F64A68-E49A-4FD7-8C47-78CD7DBCBFDC}" dt="2025-06-02T21:16:50.188" v="206" actId="26606"/>
          <ac:spMkLst>
            <pc:docMk/>
            <pc:sldMk cId="709245424" sldId="270"/>
            <ac:spMk id="91" creationId="{1DFF944F-74BA-483A-82C0-64E3AAF4AE98}"/>
          </ac:spMkLst>
        </pc:spChg>
        <pc:spChg chg="add del">
          <ac:chgData name="Modirapula, B. (Boitumelo)" userId="bc383d92-d3ee-47c6-b42d-d98bb82cd485" providerId="ADAL" clId="{90F64A68-E49A-4FD7-8C47-78CD7DBCBFDC}" dt="2025-06-02T21:16:53.072" v="208" actId="26606"/>
          <ac:spMkLst>
            <pc:docMk/>
            <pc:sldMk cId="709245424" sldId="270"/>
            <ac:spMk id="102" creationId="{D6F819BF-BEC4-454B-82CF-C7F1926407F9}"/>
          </ac:spMkLst>
        </pc:spChg>
        <pc:spChg chg="add del">
          <ac:chgData name="Modirapula, B. (Boitumelo)" userId="bc383d92-d3ee-47c6-b42d-d98bb82cd485" providerId="ADAL" clId="{90F64A68-E49A-4FD7-8C47-78CD7DBCBFDC}" dt="2025-06-02T21:16:53.072" v="208" actId="26606"/>
          <ac:spMkLst>
            <pc:docMk/>
            <pc:sldMk cId="709245424" sldId="270"/>
            <ac:spMk id="103" creationId="{79D5C3D0-88DD-405B-A549-4B5C3712E181}"/>
          </ac:spMkLst>
        </pc:spChg>
        <pc:spChg chg="add">
          <ac:chgData name="Modirapula, B. (Boitumelo)" userId="bc383d92-d3ee-47c6-b42d-d98bb82cd485" providerId="ADAL" clId="{90F64A68-E49A-4FD7-8C47-78CD7DBCBFDC}" dt="2025-06-02T21:16:53.085" v="209" actId="26606"/>
          <ac:spMkLst>
            <pc:docMk/>
            <pc:sldMk cId="709245424" sldId="270"/>
            <ac:spMk id="114" creationId="{E09CCB3F-DBCE-4964-9E34-8C5DE80EF4B5}"/>
          </ac:spMkLst>
        </pc:spChg>
        <pc:spChg chg="add">
          <ac:chgData name="Modirapula, B. (Boitumelo)" userId="bc383d92-d3ee-47c6-b42d-d98bb82cd485" providerId="ADAL" clId="{90F64A68-E49A-4FD7-8C47-78CD7DBCBFDC}" dt="2025-06-02T21:16:53.085" v="209" actId="26606"/>
          <ac:spMkLst>
            <pc:docMk/>
            <pc:sldMk cId="709245424" sldId="270"/>
            <ac:spMk id="115" creationId="{1DFF944F-74BA-483A-82C0-64E3AAF4AE98}"/>
          </ac:spMkLst>
        </pc:spChg>
        <pc:grpChg chg="add del">
          <ac:chgData name="Modirapula, B. (Boitumelo)" userId="bc383d92-d3ee-47c6-b42d-d98bb82cd485" providerId="ADAL" clId="{90F64A68-E49A-4FD7-8C47-78CD7DBCBFDC}" dt="2025-06-02T21:16:53.085" v="209" actId="26606"/>
          <ac:grpSpMkLst>
            <pc:docMk/>
            <pc:sldMk cId="709245424" sldId="270"/>
            <ac:grpSpMk id="8" creationId="{8F1EF17D-1B70-428C-8A8A-A2C5B390E1E9}"/>
          </ac:grpSpMkLst>
        </pc:grpChg>
        <pc:grpChg chg="add del">
          <ac:chgData name="Modirapula, B. (Boitumelo)" userId="bc383d92-d3ee-47c6-b42d-d98bb82cd485" providerId="ADAL" clId="{90F64A68-E49A-4FD7-8C47-78CD7DBCBFDC}" dt="2025-06-02T21:12:50.960" v="134" actId="26606"/>
          <ac:grpSpMkLst>
            <pc:docMk/>
            <pc:sldMk cId="709245424" sldId="270"/>
            <ac:grpSpMk id="11" creationId="{8F1EF17D-1B70-428C-8A8A-A2C5B390E1E9}"/>
          </ac:grpSpMkLst>
        </pc:grpChg>
        <pc:grpChg chg="add del">
          <ac:chgData name="Modirapula, B. (Boitumelo)" userId="bc383d92-d3ee-47c6-b42d-d98bb82cd485" providerId="ADAL" clId="{90F64A68-E49A-4FD7-8C47-78CD7DBCBFDC}" dt="2025-06-02T21:16:53.085" v="209" actId="26606"/>
          <ac:grpSpMkLst>
            <pc:docMk/>
            <pc:sldMk cId="709245424" sldId="270"/>
            <ac:grpSpMk id="17" creationId="{A9733A91-F958-4629-801A-3F6F1E09AD64}"/>
          </ac:grpSpMkLst>
        </pc:grpChg>
        <pc:grpChg chg="add del">
          <ac:chgData name="Modirapula, B. (Boitumelo)" userId="bc383d92-d3ee-47c6-b42d-d98bb82cd485" providerId="ADAL" clId="{90F64A68-E49A-4FD7-8C47-78CD7DBCBFDC}" dt="2025-06-02T21:12:50.960" v="134" actId="26606"/>
          <ac:grpSpMkLst>
            <pc:docMk/>
            <pc:sldMk cId="709245424" sldId="270"/>
            <ac:grpSpMk id="22" creationId="{A9733A91-F958-4629-801A-3F6F1E09AD64}"/>
          </ac:grpSpMkLst>
        </pc:grpChg>
        <pc:grpChg chg="add del">
          <ac:chgData name="Modirapula, B. (Boitumelo)" userId="bc383d92-d3ee-47c6-b42d-d98bb82cd485" providerId="ADAL" clId="{90F64A68-E49A-4FD7-8C47-78CD7DBCBFDC}" dt="2025-06-02T21:12:54.362" v="136" actId="26606"/>
          <ac:grpSpMkLst>
            <pc:docMk/>
            <pc:sldMk cId="709245424" sldId="270"/>
            <ac:grpSpMk id="29" creationId="{62CE031E-EE35-4AA7-9784-805093327786}"/>
          </ac:grpSpMkLst>
        </pc:grpChg>
        <pc:grpChg chg="add del">
          <ac:chgData name="Modirapula, B. (Boitumelo)" userId="bc383d92-d3ee-47c6-b42d-d98bb82cd485" providerId="ADAL" clId="{90F64A68-E49A-4FD7-8C47-78CD7DBCBFDC}" dt="2025-06-02T21:12:54.362" v="136" actId="26606"/>
          <ac:grpSpMkLst>
            <pc:docMk/>
            <pc:sldMk cId="709245424" sldId="270"/>
            <ac:grpSpMk id="32" creationId="{B29E1950-A366-48B7-8DAB-726C0DE58072}"/>
          </ac:grpSpMkLst>
        </pc:grpChg>
        <pc:grpChg chg="add del">
          <ac:chgData name="Modirapula, B. (Boitumelo)" userId="bc383d92-d3ee-47c6-b42d-d98bb82cd485" providerId="ADAL" clId="{90F64A68-E49A-4FD7-8C47-78CD7DBCBFDC}" dt="2025-06-02T21:12:56.766" v="138" actId="26606"/>
          <ac:grpSpMkLst>
            <pc:docMk/>
            <pc:sldMk cId="709245424" sldId="270"/>
            <ac:grpSpMk id="34" creationId="{62CE031E-EE35-4AA7-9784-805093327786}"/>
          </ac:grpSpMkLst>
        </pc:grpChg>
        <pc:grpChg chg="add del">
          <ac:chgData name="Modirapula, B. (Boitumelo)" userId="bc383d92-d3ee-47c6-b42d-d98bb82cd485" providerId="ADAL" clId="{90F64A68-E49A-4FD7-8C47-78CD7DBCBFDC}" dt="2025-06-02T21:12:59.011" v="140" actId="26606"/>
          <ac:grpSpMkLst>
            <pc:docMk/>
            <pc:sldMk cId="709245424" sldId="270"/>
            <ac:grpSpMk id="36" creationId="{8F1EF17D-1B70-428C-8A8A-A2C5B390E1E9}"/>
          </ac:grpSpMkLst>
        </pc:grpChg>
        <pc:grpChg chg="add del">
          <ac:chgData name="Modirapula, B. (Boitumelo)" userId="bc383d92-d3ee-47c6-b42d-d98bb82cd485" providerId="ADAL" clId="{90F64A68-E49A-4FD7-8C47-78CD7DBCBFDC}" dt="2025-06-02T21:12:59.011" v="140" actId="26606"/>
          <ac:grpSpMkLst>
            <pc:docMk/>
            <pc:sldMk cId="709245424" sldId="270"/>
            <ac:grpSpMk id="39" creationId="{D8025A22-9C86-4108-A289-BD5650A8EAEA}"/>
          </ac:grpSpMkLst>
        </pc:grpChg>
        <pc:grpChg chg="add del">
          <ac:chgData name="Modirapula, B. (Boitumelo)" userId="bc383d92-d3ee-47c6-b42d-d98bb82cd485" providerId="ADAL" clId="{90F64A68-E49A-4FD7-8C47-78CD7DBCBFDC}" dt="2025-06-02T21:16:46.967" v="200" actId="26606"/>
          <ac:grpSpMkLst>
            <pc:docMk/>
            <pc:sldMk cId="709245424" sldId="270"/>
            <ac:grpSpMk id="40" creationId="{62CE031E-EE35-4AA7-9784-805093327786}"/>
          </ac:grpSpMkLst>
        </pc:grpChg>
        <pc:grpChg chg="add del">
          <ac:chgData name="Modirapula, B. (Boitumelo)" userId="bc383d92-d3ee-47c6-b42d-d98bb82cd485" providerId="ADAL" clId="{90F64A68-E49A-4FD7-8C47-78CD7DBCBFDC}" dt="2025-06-02T21:13:00.996" v="142" actId="26606"/>
          <ac:grpSpMkLst>
            <pc:docMk/>
            <pc:sldMk cId="709245424" sldId="270"/>
            <ac:grpSpMk id="41" creationId="{8F1EF17D-1B70-428C-8A8A-A2C5B390E1E9}"/>
          </ac:grpSpMkLst>
        </pc:grpChg>
        <pc:grpChg chg="add del">
          <ac:chgData name="Modirapula, B. (Boitumelo)" userId="bc383d92-d3ee-47c6-b42d-d98bb82cd485" providerId="ADAL" clId="{90F64A68-E49A-4FD7-8C47-78CD7DBCBFDC}" dt="2025-06-02T21:13:00.996" v="142" actId="26606"/>
          <ac:grpSpMkLst>
            <pc:docMk/>
            <pc:sldMk cId="709245424" sldId="270"/>
            <ac:grpSpMk id="44" creationId="{A9733A91-F958-4629-801A-3F6F1E09AD64}"/>
          </ac:grpSpMkLst>
        </pc:grpChg>
        <pc:grpChg chg="add del">
          <ac:chgData name="Modirapula, B. (Boitumelo)" userId="bc383d92-d3ee-47c6-b42d-d98bb82cd485" providerId="ADAL" clId="{90F64A68-E49A-4FD7-8C47-78CD7DBCBFDC}" dt="2025-06-02T21:13:02.280" v="144" actId="26606"/>
          <ac:grpSpMkLst>
            <pc:docMk/>
            <pc:sldMk cId="709245424" sldId="270"/>
            <ac:grpSpMk id="46" creationId="{8F1EF17D-1B70-428C-8A8A-A2C5B390E1E9}"/>
          </ac:grpSpMkLst>
        </pc:grpChg>
        <pc:grpChg chg="add del">
          <ac:chgData name="Modirapula, B. (Boitumelo)" userId="bc383d92-d3ee-47c6-b42d-d98bb82cd485" providerId="ADAL" clId="{90F64A68-E49A-4FD7-8C47-78CD7DBCBFDC}" dt="2025-06-02T21:13:02.280" v="144" actId="26606"/>
          <ac:grpSpMkLst>
            <pc:docMk/>
            <pc:sldMk cId="709245424" sldId="270"/>
            <ac:grpSpMk id="48" creationId="{0EC92BD4-3684-4A4A-84FF-704DCA7A3E0C}"/>
          </ac:grpSpMkLst>
        </pc:grpChg>
        <pc:grpChg chg="add del">
          <ac:chgData name="Modirapula, B. (Boitumelo)" userId="bc383d92-d3ee-47c6-b42d-d98bb82cd485" providerId="ADAL" clId="{90F64A68-E49A-4FD7-8C47-78CD7DBCBFDC}" dt="2025-06-02T21:13:05.767" v="146" actId="26606"/>
          <ac:grpSpMkLst>
            <pc:docMk/>
            <pc:sldMk cId="709245424" sldId="270"/>
            <ac:grpSpMk id="51" creationId="{8F1EF17D-1B70-428C-8A8A-A2C5B390E1E9}"/>
          </ac:grpSpMkLst>
        </pc:grpChg>
        <pc:grpChg chg="add del">
          <ac:chgData name="Modirapula, B. (Boitumelo)" userId="bc383d92-d3ee-47c6-b42d-d98bb82cd485" providerId="ADAL" clId="{90F64A68-E49A-4FD7-8C47-78CD7DBCBFDC}" dt="2025-06-02T21:13:05.767" v="146" actId="26606"/>
          <ac:grpSpMkLst>
            <pc:docMk/>
            <pc:sldMk cId="709245424" sldId="270"/>
            <ac:grpSpMk id="53" creationId="{D6C71778-3DDA-4748-AEBB-2A4B75016325}"/>
          </ac:grpSpMkLst>
        </pc:grpChg>
        <pc:grpChg chg="add del">
          <ac:chgData name="Modirapula, B. (Boitumelo)" userId="bc383d92-d3ee-47c6-b42d-d98bb82cd485" providerId="ADAL" clId="{90F64A68-E49A-4FD7-8C47-78CD7DBCBFDC}" dt="2025-06-02T21:16:46.967" v="200" actId="26606"/>
          <ac:grpSpMkLst>
            <pc:docMk/>
            <pc:sldMk cId="709245424" sldId="270"/>
            <ac:grpSpMk id="56" creationId="{0180A64C-1862-4B1B-8953-FA96DEE4C44F}"/>
          </ac:grpSpMkLst>
        </pc:grpChg>
        <pc:grpChg chg="add del">
          <ac:chgData name="Modirapula, B. (Boitumelo)" userId="bc383d92-d3ee-47c6-b42d-d98bb82cd485" providerId="ADAL" clId="{90F64A68-E49A-4FD7-8C47-78CD7DBCBFDC}" dt="2025-06-02T21:16:47.785" v="202" actId="26606"/>
          <ac:grpSpMkLst>
            <pc:docMk/>
            <pc:sldMk cId="709245424" sldId="270"/>
            <ac:grpSpMk id="62" creationId="{8F1EF17D-1B70-428C-8A8A-A2C5B390E1E9}"/>
          </ac:grpSpMkLst>
        </pc:grpChg>
        <pc:grpChg chg="add del">
          <ac:chgData name="Modirapula, B. (Boitumelo)" userId="bc383d92-d3ee-47c6-b42d-d98bb82cd485" providerId="ADAL" clId="{90F64A68-E49A-4FD7-8C47-78CD7DBCBFDC}" dt="2025-06-02T21:16:47.785" v="202" actId="26606"/>
          <ac:grpSpMkLst>
            <pc:docMk/>
            <pc:sldMk cId="709245424" sldId="270"/>
            <ac:grpSpMk id="68" creationId="{A9733A91-F958-4629-801A-3F6F1E09AD64}"/>
          </ac:grpSpMkLst>
        </pc:grpChg>
        <pc:grpChg chg="add del">
          <ac:chgData name="Modirapula, B. (Boitumelo)" userId="bc383d92-d3ee-47c6-b42d-d98bb82cd485" providerId="ADAL" clId="{90F64A68-E49A-4FD7-8C47-78CD7DBCBFDC}" dt="2025-06-02T21:16:48.873" v="204" actId="26606"/>
          <ac:grpSpMkLst>
            <pc:docMk/>
            <pc:sldMk cId="709245424" sldId="270"/>
            <ac:grpSpMk id="74" creationId="{8F1EF17D-1B70-428C-8A8A-A2C5B390E1E9}"/>
          </ac:grpSpMkLst>
        </pc:grpChg>
        <pc:grpChg chg="add del">
          <ac:chgData name="Modirapula, B. (Boitumelo)" userId="bc383d92-d3ee-47c6-b42d-d98bb82cd485" providerId="ADAL" clId="{90F64A68-E49A-4FD7-8C47-78CD7DBCBFDC}" dt="2025-06-02T21:16:48.873" v="204" actId="26606"/>
          <ac:grpSpMkLst>
            <pc:docMk/>
            <pc:sldMk cId="709245424" sldId="270"/>
            <ac:grpSpMk id="80" creationId="{D8025A22-9C86-4108-A289-BD5650A8EAEA}"/>
          </ac:grpSpMkLst>
        </pc:grpChg>
        <pc:grpChg chg="add del">
          <ac:chgData name="Modirapula, B. (Boitumelo)" userId="bc383d92-d3ee-47c6-b42d-d98bb82cd485" providerId="ADAL" clId="{90F64A68-E49A-4FD7-8C47-78CD7DBCBFDC}" dt="2025-06-02T21:16:50.188" v="206" actId="26606"/>
          <ac:grpSpMkLst>
            <pc:docMk/>
            <pc:sldMk cId="709245424" sldId="270"/>
            <ac:grpSpMk id="86" creationId="{8F1EF17D-1B70-428C-8A8A-A2C5B390E1E9}"/>
          </ac:grpSpMkLst>
        </pc:grpChg>
        <pc:grpChg chg="add del">
          <ac:chgData name="Modirapula, B. (Boitumelo)" userId="bc383d92-d3ee-47c6-b42d-d98bb82cd485" providerId="ADAL" clId="{90F64A68-E49A-4FD7-8C47-78CD7DBCBFDC}" dt="2025-06-02T21:16:50.188" v="206" actId="26606"/>
          <ac:grpSpMkLst>
            <pc:docMk/>
            <pc:sldMk cId="709245424" sldId="270"/>
            <ac:grpSpMk id="92" creationId="{A9733A91-F958-4629-801A-3F6F1E09AD64}"/>
          </ac:grpSpMkLst>
        </pc:grpChg>
        <pc:grpChg chg="add del">
          <ac:chgData name="Modirapula, B. (Boitumelo)" userId="bc383d92-d3ee-47c6-b42d-d98bb82cd485" providerId="ADAL" clId="{90F64A68-E49A-4FD7-8C47-78CD7DBCBFDC}" dt="2025-06-02T21:16:53.072" v="208" actId="26606"/>
          <ac:grpSpMkLst>
            <pc:docMk/>
            <pc:sldMk cId="709245424" sldId="270"/>
            <ac:grpSpMk id="98" creationId="{62CE031E-EE35-4AA7-9784-805093327786}"/>
          </ac:grpSpMkLst>
        </pc:grpChg>
        <pc:grpChg chg="add del">
          <ac:chgData name="Modirapula, B. (Boitumelo)" userId="bc383d92-d3ee-47c6-b42d-d98bb82cd485" providerId="ADAL" clId="{90F64A68-E49A-4FD7-8C47-78CD7DBCBFDC}" dt="2025-06-02T21:16:53.072" v="208" actId="26606"/>
          <ac:grpSpMkLst>
            <pc:docMk/>
            <pc:sldMk cId="709245424" sldId="270"/>
            <ac:grpSpMk id="104" creationId="{B29E1950-A366-48B7-8DAB-726C0DE58072}"/>
          </ac:grpSpMkLst>
        </pc:grpChg>
        <pc:grpChg chg="add">
          <ac:chgData name="Modirapula, B. (Boitumelo)" userId="bc383d92-d3ee-47c6-b42d-d98bb82cd485" providerId="ADAL" clId="{90F64A68-E49A-4FD7-8C47-78CD7DBCBFDC}" dt="2025-06-02T21:16:53.085" v="209" actId="26606"/>
          <ac:grpSpMkLst>
            <pc:docMk/>
            <pc:sldMk cId="709245424" sldId="270"/>
            <ac:grpSpMk id="110" creationId="{8F1EF17D-1B70-428C-8A8A-A2C5B390E1E9}"/>
          </ac:grpSpMkLst>
        </pc:grpChg>
        <pc:grpChg chg="add">
          <ac:chgData name="Modirapula, B. (Boitumelo)" userId="bc383d92-d3ee-47c6-b42d-d98bb82cd485" providerId="ADAL" clId="{90F64A68-E49A-4FD7-8C47-78CD7DBCBFDC}" dt="2025-06-02T21:16:53.085" v="209" actId="26606"/>
          <ac:grpSpMkLst>
            <pc:docMk/>
            <pc:sldMk cId="709245424" sldId="270"/>
            <ac:grpSpMk id="116" creationId="{A9733A91-F958-4629-801A-3F6F1E09AD64}"/>
          </ac:grpSpMkLst>
        </pc:grpChg>
        <pc:picChg chg="mod">
          <ac:chgData name="Modirapula, B. (Boitumelo)" userId="bc383d92-d3ee-47c6-b42d-d98bb82cd485" providerId="ADAL" clId="{90F64A68-E49A-4FD7-8C47-78CD7DBCBFDC}" dt="2025-06-02T21:16:53.072" v="208" actId="26606"/>
          <ac:picMkLst>
            <pc:docMk/>
            <pc:sldMk cId="709245424" sldId="270"/>
            <ac:picMk id="4" creationId="{F698E11C-F2A0-B60F-7198-B5DECC465122}"/>
          </ac:picMkLst>
        </pc:picChg>
      </pc:sldChg>
      <pc:sldChg chg="modSp mod">
        <pc:chgData name="Modirapula, B. (Boitumelo)" userId="bc383d92-d3ee-47c6-b42d-d98bb82cd485" providerId="ADAL" clId="{90F64A68-E49A-4FD7-8C47-78CD7DBCBFDC}" dt="2025-06-02T21:13:31.951" v="149" actId="1076"/>
        <pc:sldMkLst>
          <pc:docMk/>
          <pc:sldMk cId="379173830" sldId="271"/>
        </pc:sldMkLst>
        <pc:spChg chg="mod">
          <ac:chgData name="Modirapula, B. (Boitumelo)" userId="bc383d92-d3ee-47c6-b42d-d98bb82cd485" providerId="ADAL" clId="{90F64A68-E49A-4FD7-8C47-78CD7DBCBFDC}" dt="2025-06-02T21:13:31.951" v="149" actId="1076"/>
          <ac:spMkLst>
            <pc:docMk/>
            <pc:sldMk cId="379173830" sldId="271"/>
            <ac:spMk id="6" creationId="{2A42C79E-A28D-6056-CCD3-F9D5361557AC}"/>
          </ac:spMkLst>
        </pc:spChg>
      </pc:sldChg>
      <pc:sldChg chg="modSp mod">
        <pc:chgData name="Modirapula, B. (Boitumelo)" userId="bc383d92-d3ee-47c6-b42d-d98bb82cd485" providerId="ADAL" clId="{90F64A68-E49A-4FD7-8C47-78CD7DBCBFDC}" dt="2025-06-02T21:13:43.650" v="150" actId="207"/>
        <pc:sldMkLst>
          <pc:docMk/>
          <pc:sldMk cId="148709629" sldId="273"/>
        </pc:sldMkLst>
        <pc:spChg chg="mod">
          <ac:chgData name="Modirapula, B. (Boitumelo)" userId="bc383d92-d3ee-47c6-b42d-d98bb82cd485" providerId="ADAL" clId="{90F64A68-E49A-4FD7-8C47-78CD7DBCBFDC}" dt="2025-06-02T21:13:43.650" v="150" actId="207"/>
          <ac:spMkLst>
            <pc:docMk/>
            <pc:sldMk cId="148709629" sldId="273"/>
            <ac:spMk id="6" creationId="{4A92C359-8DEF-7EA7-FB4A-9EE498C8EE43}"/>
          </ac:spMkLst>
        </pc:spChg>
      </pc:sldChg>
      <pc:sldChg chg="modSp mod">
        <pc:chgData name="Modirapula, B. (Boitumelo)" userId="bc383d92-d3ee-47c6-b42d-d98bb82cd485" providerId="ADAL" clId="{90F64A68-E49A-4FD7-8C47-78CD7DBCBFDC}" dt="2025-06-02T21:13:59.923" v="152" actId="1076"/>
        <pc:sldMkLst>
          <pc:docMk/>
          <pc:sldMk cId="2510421878" sldId="274"/>
        </pc:sldMkLst>
        <pc:picChg chg="mod">
          <ac:chgData name="Modirapula, B. (Boitumelo)" userId="bc383d92-d3ee-47c6-b42d-d98bb82cd485" providerId="ADAL" clId="{90F64A68-E49A-4FD7-8C47-78CD7DBCBFDC}" dt="2025-06-02T21:13:59.923" v="152" actId="1076"/>
          <ac:picMkLst>
            <pc:docMk/>
            <pc:sldMk cId="2510421878" sldId="274"/>
            <ac:picMk id="11" creationId="{57C56DB3-3FD9-D6EB-774E-02BDBBB1C86F}"/>
          </ac:picMkLst>
        </pc:picChg>
      </pc:sldChg>
      <pc:sldChg chg="modSp mod">
        <pc:chgData name="Modirapula, B. (Boitumelo)" userId="bc383d92-d3ee-47c6-b42d-d98bb82cd485" providerId="ADAL" clId="{90F64A68-E49A-4FD7-8C47-78CD7DBCBFDC}" dt="2025-06-02T21:14:35.620" v="157" actId="14100"/>
        <pc:sldMkLst>
          <pc:docMk/>
          <pc:sldMk cId="3066694869" sldId="275"/>
        </pc:sldMkLst>
        <pc:graphicFrameChg chg="mod modGraphic">
          <ac:chgData name="Modirapula, B. (Boitumelo)" userId="bc383d92-d3ee-47c6-b42d-d98bb82cd485" providerId="ADAL" clId="{90F64A68-E49A-4FD7-8C47-78CD7DBCBFDC}" dt="2025-06-02T21:14:35.620" v="157" actId="14100"/>
          <ac:graphicFrameMkLst>
            <pc:docMk/>
            <pc:sldMk cId="3066694869" sldId="275"/>
            <ac:graphicFrameMk id="3" creationId="{144CAB1A-EE99-5520-A6EB-AC28C5913479}"/>
          </ac:graphicFrameMkLst>
        </pc:graphicFrameChg>
      </pc:sldChg>
      <pc:sldChg chg="modSp mod">
        <pc:chgData name="Modirapula, B. (Boitumelo)" userId="bc383d92-d3ee-47c6-b42d-d98bb82cd485" providerId="ADAL" clId="{90F64A68-E49A-4FD7-8C47-78CD7DBCBFDC}" dt="2025-06-02T21:14:53.940" v="159" actId="207"/>
        <pc:sldMkLst>
          <pc:docMk/>
          <pc:sldMk cId="1830294648" sldId="277"/>
        </pc:sldMkLst>
        <pc:spChg chg="mod">
          <ac:chgData name="Modirapula, B. (Boitumelo)" userId="bc383d92-d3ee-47c6-b42d-d98bb82cd485" providerId="ADAL" clId="{90F64A68-E49A-4FD7-8C47-78CD7DBCBFDC}" dt="2025-06-02T21:14:53.940" v="159" actId="207"/>
          <ac:spMkLst>
            <pc:docMk/>
            <pc:sldMk cId="1830294648" sldId="277"/>
            <ac:spMk id="9" creationId="{3275E7FD-7089-C933-CD9E-15FDE209C073}"/>
          </ac:spMkLst>
        </pc:spChg>
      </pc:sldChg>
      <pc:sldChg chg="addSp delSp modSp mod setBg addAnim delAnim">
        <pc:chgData name="Modirapula, B. (Boitumelo)" userId="bc383d92-d3ee-47c6-b42d-d98bb82cd485" providerId="ADAL" clId="{90F64A68-E49A-4FD7-8C47-78CD7DBCBFDC}" dt="2025-06-02T21:15:47.286" v="178" actId="27614"/>
        <pc:sldMkLst>
          <pc:docMk/>
          <pc:sldMk cId="920191223" sldId="279"/>
        </pc:sldMkLst>
        <pc:spChg chg="mod ord">
          <ac:chgData name="Modirapula, B. (Boitumelo)" userId="bc383d92-d3ee-47c6-b42d-d98bb82cd485" providerId="ADAL" clId="{90F64A68-E49A-4FD7-8C47-78CD7DBCBFDC}" dt="2025-06-02T21:15:38.476" v="174" actId="26606"/>
          <ac:spMkLst>
            <pc:docMk/>
            <pc:sldMk cId="920191223" sldId="279"/>
            <ac:spMk id="2" creationId="{DCE3B40C-7EAA-24FD-8DC7-30F1DD2DB6E6}"/>
          </ac:spMkLst>
        </pc:spChg>
        <pc:spChg chg="add del">
          <ac:chgData name="Modirapula, B. (Boitumelo)" userId="bc383d92-d3ee-47c6-b42d-d98bb82cd485" providerId="ADAL" clId="{90F64A68-E49A-4FD7-8C47-78CD7DBCBFDC}" dt="2025-06-02T21:15:29.476" v="164" actId="26606"/>
          <ac:spMkLst>
            <pc:docMk/>
            <pc:sldMk cId="920191223" sldId="279"/>
            <ac:spMk id="25" creationId="{8D5EBD1F-30ED-48F5-AC6F-DAEED833B243}"/>
          </ac:spMkLst>
        </pc:spChg>
        <pc:spChg chg="add del">
          <ac:chgData name="Modirapula, B. (Boitumelo)" userId="bc383d92-d3ee-47c6-b42d-d98bb82cd485" providerId="ADAL" clId="{90F64A68-E49A-4FD7-8C47-78CD7DBCBFDC}" dt="2025-06-02T21:15:29.476" v="164" actId="26606"/>
          <ac:spMkLst>
            <pc:docMk/>
            <pc:sldMk cId="920191223" sldId="279"/>
            <ac:spMk id="27" creationId="{FA7A5403-B09D-406F-BAEE-94AA9A709BEE}"/>
          </ac:spMkLst>
        </pc:spChg>
        <pc:spChg chg="add del">
          <ac:chgData name="Modirapula, B. (Boitumelo)" userId="bc383d92-d3ee-47c6-b42d-d98bb82cd485" providerId="ADAL" clId="{90F64A68-E49A-4FD7-8C47-78CD7DBCBFDC}" dt="2025-06-02T21:15:29.476" v="164" actId="26606"/>
          <ac:spMkLst>
            <pc:docMk/>
            <pc:sldMk cId="920191223" sldId="279"/>
            <ac:spMk id="29" creationId="{E67CC0B0-1DB0-43C2-A841-23687C7699CA}"/>
          </ac:spMkLst>
        </pc:spChg>
        <pc:spChg chg="add del">
          <ac:chgData name="Modirapula, B. (Boitumelo)" userId="bc383d92-d3ee-47c6-b42d-d98bb82cd485" providerId="ADAL" clId="{90F64A68-E49A-4FD7-8C47-78CD7DBCBFDC}" dt="2025-06-02T21:15:29.476" v="164" actId="26606"/>
          <ac:spMkLst>
            <pc:docMk/>
            <pc:sldMk cId="920191223" sldId="279"/>
            <ac:spMk id="31" creationId="{01DA31F8-66A8-4CDA-BB12-0C115BBC22BB}"/>
          </ac:spMkLst>
        </pc:spChg>
        <pc:spChg chg="add del">
          <ac:chgData name="Modirapula, B. (Boitumelo)" userId="bc383d92-d3ee-47c6-b42d-d98bb82cd485" providerId="ADAL" clId="{90F64A68-E49A-4FD7-8C47-78CD7DBCBFDC}" dt="2025-06-02T21:15:34.679" v="169" actId="26606"/>
          <ac:spMkLst>
            <pc:docMk/>
            <pc:sldMk cId="920191223" sldId="279"/>
            <ac:spMk id="35" creationId="{DC8897D2-D9C1-4580-B133-0EA3927BE00F}"/>
          </ac:spMkLst>
        </pc:spChg>
        <pc:spChg chg="add del">
          <ac:chgData name="Modirapula, B. (Boitumelo)" userId="bc383d92-d3ee-47c6-b42d-d98bb82cd485" providerId="ADAL" clId="{90F64A68-E49A-4FD7-8C47-78CD7DBCBFDC}" dt="2025-06-02T21:15:29.476" v="164" actId="26606"/>
          <ac:spMkLst>
            <pc:docMk/>
            <pc:sldMk cId="920191223" sldId="279"/>
            <ac:spMk id="40" creationId="{26816589-40CA-483B-B743-7A43E2ECF235}"/>
          </ac:spMkLst>
        </pc:spChg>
        <pc:spChg chg="add del">
          <ac:chgData name="Modirapula, B. (Boitumelo)" userId="bc383d92-d3ee-47c6-b42d-d98bb82cd485" providerId="ADAL" clId="{90F64A68-E49A-4FD7-8C47-78CD7DBCBFDC}" dt="2025-06-02T21:15:32.039" v="167" actId="26606"/>
          <ac:spMkLst>
            <pc:docMk/>
            <pc:sldMk cId="920191223" sldId="279"/>
            <ac:spMk id="47" creationId="{14BD7E69-DBAD-4A8C-BC75-2BB37060A4DC}"/>
          </ac:spMkLst>
        </pc:spChg>
        <pc:spChg chg="add del">
          <ac:chgData name="Modirapula, B. (Boitumelo)" userId="bc383d92-d3ee-47c6-b42d-d98bb82cd485" providerId="ADAL" clId="{90F64A68-E49A-4FD7-8C47-78CD7DBCBFDC}" dt="2025-06-02T21:15:34.679" v="169" actId="26606"/>
          <ac:spMkLst>
            <pc:docMk/>
            <pc:sldMk cId="920191223" sldId="279"/>
            <ac:spMk id="57" creationId="{7B1D86DA-4D32-4BB5-8D39-88B46A1DA6DA}"/>
          </ac:spMkLst>
        </pc:spChg>
        <pc:spChg chg="add del">
          <ac:chgData name="Modirapula, B. (Boitumelo)" userId="bc383d92-d3ee-47c6-b42d-d98bb82cd485" providerId="ADAL" clId="{90F64A68-E49A-4FD7-8C47-78CD7DBCBFDC}" dt="2025-06-02T21:15:34.679" v="169" actId="26606"/>
          <ac:spMkLst>
            <pc:docMk/>
            <pc:sldMk cId="920191223" sldId="279"/>
            <ac:spMk id="58" creationId="{605E3110-E9B6-4DE1-9151-0D88EC5D49D6}"/>
          </ac:spMkLst>
        </pc:spChg>
        <pc:spChg chg="add del">
          <ac:chgData name="Modirapula, B. (Boitumelo)" userId="bc383d92-d3ee-47c6-b42d-d98bb82cd485" providerId="ADAL" clId="{90F64A68-E49A-4FD7-8C47-78CD7DBCBFDC}" dt="2025-06-02T21:15:34.679" v="169" actId="26606"/>
          <ac:spMkLst>
            <pc:docMk/>
            <pc:sldMk cId="920191223" sldId="279"/>
            <ac:spMk id="59" creationId="{E571EADD-657A-489D-8F2B-FF2272B1521D}"/>
          </ac:spMkLst>
        </pc:spChg>
        <pc:spChg chg="add del">
          <ac:chgData name="Modirapula, B. (Boitumelo)" userId="bc383d92-d3ee-47c6-b42d-d98bb82cd485" providerId="ADAL" clId="{90F64A68-E49A-4FD7-8C47-78CD7DBCBFDC}" dt="2025-06-02T21:15:34.679" v="169" actId="26606"/>
          <ac:spMkLst>
            <pc:docMk/>
            <pc:sldMk cId="920191223" sldId="279"/>
            <ac:spMk id="60" creationId="{90E444CD-4124-4A4D-87DD-89EFE23FF5CB}"/>
          </ac:spMkLst>
        </pc:spChg>
        <pc:spChg chg="add del">
          <ac:chgData name="Modirapula, B. (Boitumelo)" userId="bc383d92-d3ee-47c6-b42d-d98bb82cd485" providerId="ADAL" clId="{90F64A68-E49A-4FD7-8C47-78CD7DBCBFDC}" dt="2025-06-02T21:15:34.679" v="169" actId="26606"/>
          <ac:spMkLst>
            <pc:docMk/>
            <pc:sldMk cId="920191223" sldId="279"/>
            <ac:spMk id="61" creationId="{97401E00-984C-4BF5-8C16-2C9D051D4EE4}"/>
          </ac:spMkLst>
        </pc:spChg>
        <pc:spChg chg="add del">
          <ac:chgData name="Modirapula, B. (Boitumelo)" userId="bc383d92-d3ee-47c6-b42d-d98bb82cd485" providerId="ADAL" clId="{90F64A68-E49A-4FD7-8C47-78CD7DBCBFDC}" dt="2025-06-02T21:15:36.108" v="171" actId="26606"/>
          <ac:spMkLst>
            <pc:docMk/>
            <pc:sldMk cId="920191223" sldId="279"/>
            <ac:spMk id="70" creationId="{F5670EC5-8541-498F-AD15-A1468359D633}"/>
          </ac:spMkLst>
        </pc:spChg>
        <pc:spChg chg="add del">
          <ac:chgData name="Modirapula, B. (Boitumelo)" userId="bc383d92-d3ee-47c6-b42d-d98bb82cd485" providerId="ADAL" clId="{90F64A68-E49A-4FD7-8C47-78CD7DBCBFDC}" dt="2025-06-02T21:15:36.108" v="171" actId="26606"/>
          <ac:spMkLst>
            <pc:docMk/>
            <pc:sldMk cId="920191223" sldId="279"/>
            <ac:spMk id="71" creationId="{5B59FEB1-0DF1-4733-B3B1-2C7D7FB6E740}"/>
          </ac:spMkLst>
        </pc:spChg>
        <pc:spChg chg="add del">
          <ac:chgData name="Modirapula, B. (Boitumelo)" userId="bc383d92-d3ee-47c6-b42d-d98bb82cd485" providerId="ADAL" clId="{90F64A68-E49A-4FD7-8C47-78CD7DBCBFDC}" dt="2025-06-02T21:15:36.108" v="171" actId="26606"/>
          <ac:spMkLst>
            <pc:docMk/>
            <pc:sldMk cId="920191223" sldId="279"/>
            <ac:spMk id="72" creationId="{3CF6153B-FCD0-4C8C-83B3-DC9FBFDF39AC}"/>
          </ac:spMkLst>
        </pc:spChg>
        <pc:spChg chg="add del">
          <ac:chgData name="Modirapula, B. (Boitumelo)" userId="bc383d92-d3ee-47c6-b42d-d98bb82cd485" providerId="ADAL" clId="{90F64A68-E49A-4FD7-8C47-78CD7DBCBFDC}" dt="2025-06-02T21:15:36.108" v="171" actId="26606"/>
          <ac:spMkLst>
            <pc:docMk/>
            <pc:sldMk cId="920191223" sldId="279"/>
            <ac:spMk id="73" creationId="{11D1FA28-3859-48FD-BAF3-6E54FBBF4E71}"/>
          </ac:spMkLst>
        </pc:spChg>
        <pc:spChg chg="add del">
          <ac:chgData name="Modirapula, B. (Boitumelo)" userId="bc383d92-d3ee-47c6-b42d-d98bb82cd485" providerId="ADAL" clId="{90F64A68-E49A-4FD7-8C47-78CD7DBCBFDC}" dt="2025-06-02T21:15:36.108" v="171" actId="26606"/>
          <ac:spMkLst>
            <pc:docMk/>
            <pc:sldMk cId="920191223" sldId="279"/>
            <ac:spMk id="74" creationId="{C62D0D36-DD46-4F1A-85E8-2C36311845A4}"/>
          </ac:spMkLst>
        </pc:spChg>
        <pc:spChg chg="add del">
          <ac:chgData name="Modirapula, B. (Boitumelo)" userId="bc383d92-d3ee-47c6-b42d-d98bb82cd485" providerId="ADAL" clId="{90F64A68-E49A-4FD7-8C47-78CD7DBCBFDC}" dt="2025-06-02T21:15:38.451" v="173" actId="26606"/>
          <ac:spMkLst>
            <pc:docMk/>
            <pc:sldMk cId="920191223" sldId="279"/>
            <ac:spMk id="84" creationId="{8ACED241-A889-4087-9D15-6EDC42CBF063}"/>
          </ac:spMkLst>
        </pc:spChg>
        <pc:spChg chg="add del">
          <ac:chgData name="Modirapula, B. (Boitumelo)" userId="bc383d92-d3ee-47c6-b42d-d98bb82cd485" providerId="ADAL" clId="{90F64A68-E49A-4FD7-8C47-78CD7DBCBFDC}" dt="2025-06-02T21:15:38.451" v="173" actId="26606"/>
          <ac:spMkLst>
            <pc:docMk/>
            <pc:sldMk cId="920191223" sldId="279"/>
            <ac:spMk id="85" creationId="{6027BF45-E999-4BE3-AAFA-717AD7812541}"/>
          </ac:spMkLst>
        </pc:spChg>
        <pc:spChg chg="add del">
          <ac:chgData name="Modirapula, B. (Boitumelo)" userId="bc383d92-d3ee-47c6-b42d-d98bb82cd485" providerId="ADAL" clId="{90F64A68-E49A-4FD7-8C47-78CD7DBCBFDC}" dt="2025-06-02T21:15:38.451" v="173" actId="26606"/>
          <ac:spMkLst>
            <pc:docMk/>
            <pc:sldMk cId="920191223" sldId="279"/>
            <ac:spMk id="86" creationId="{EE82FA20-FA70-4F4C-A6F9-87A48A21083C}"/>
          </ac:spMkLst>
        </pc:spChg>
        <pc:spChg chg="add del">
          <ac:chgData name="Modirapula, B. (Boitumelo)" userId="bc383d92-d3ee-47c6-b42d-d98bb82cd485" providerId="ADAL" clId="{90F64A68-E49A-4FD7-8C47-78CD7DBCBFDC}" dt="2025-06-02T21:15:38.451" v="173" actId="26606"/>
          <ac:spMkLst>
            <pc:docMk/>
            <pc:sldMk cId="920191223" sldId="279"/>
            <ac:spMk id="87" creationId="{C5768C33-835A-4CC0-924E-042CD3786F42}"/>
          </ac:spMkLst>
        </pc:spChg>
        <pc:spChg chg="add">
          <ac:chgData name="Modirapula, B. (Boitumelo)" userId="bc383d92-d3ee-47c6-b42d-d98bb82cd485" providerId="ADAL" clId="{90F64A68-E49A-4FD7-8C47-78CD7DBCBFDC}" dt="2025-06-02T21:15:38.476" v="174" actId="26606"/>
          <ac:spMkLst>
            <pc:docMk/>
            <pc:sldMk cId="920191223" sldId="279"/>
            <ac:spMk id="97" creationId="{670C3BB1-7FF6-4D43-ADD8-1032EF8EBDEA}"/>
          </ac:spMkLst>
        </pc:spChg>
        <pc:spChg chg="add">
          <ac:chgData name="Modirapula, B. (Boitumelo)" userId="bc383d92-d3ee-47c6-b42d-d98bb82cd485" providerId="ADAL" clId="{90F64A68-E49A-4FD7-8C47-78CD7DBCBFDC}" dt="2025-06-02T21:15:38.476" v="174" actId="26606"/>
          <ac:spMkLst>
            <pc:docMk/>
            <pc:sldMk cId="920191223" sldId="279"/>
            <ac:spMk id="98" creationId="{5F87AF8A-8EA8-4CEA-96AD-F5948F654339}"/>
          </ac:spMkLst>
        </pc:spChg>
        <pc:spChg chg="add">
          <ac:chgData name="Modirapula, B. (Boitumelo)" userId="bc383d92-d3ee-47c6-b42d-d98bb82cd485" providerId="ADAL" clId="{90F64A68-E49A-4FD7-8C47-78CD7DBCBFDC}" dt="2025-06-02T21:15:38.476" v="174" actId="26606"/>
          <ac:spMkLst>
            <pc:docMk/>
            <pc:sldMk cId="920191223" sldId="279"/>
            <ac:spMk id="99" creationId="{123BC648-7423-45AA-86AD-CCB847886BFB}"/>
          </ac:spMkLst>
        </pc:spChg>
        <pc:spChg chg="add">
          <ac:chgData name="Modirapula, B. (Boitumelo)" userId="bc383d92-d3ee-47c6-b42d-d98bb82cd485" providerId="ADAL" clId="{90F64A68-E49A-4FD7-8C47-78CD7DBCBFDC}" dt="2025-06-02T21:15:38.476" v="174" actId="26606"/>
          <ac:spMkLst>
            <pc:docMk/>
            <pc:sldMk cId="920191223" sldId="279"/>
            <ac:spMk id="100" creationId="{7F19E2D1-9FB8-4064-A391-659CB3ACD1F8}"/>
          </ac:spMkLst>
        </pc:spChg>
        <pc:spChg chg="add">
          <ac:chgData name="Modirapula, B. (Boitumelo)" userId="bc383d92-d3ee-47c6-b42d-d98bb82cd485" providerId="ADAL" clId="{90F64A68-E49A-4FD7-8C47-78CD7DBCBFDC}" dt="2025-06-02T21:15:38.476" v="174" actId="26606"/>
          <ac:spMkLst>
            <pc:docMk/>
            <pc:sldMk cId="920191223" sldId="279"/>
            <ac:spMk id="101" creationId="{B44933CE-0343-4403-BDB2-BE660CCFB73F}"/>
          </ac:spMkLst>
        </pc:spChg>
        <pc:grpChg chg="add del">
          <ac:chgData name="Modirapula, B. (Boitumelo)" userId="bc383d92-d3ee-47c6-b42d-d98bb82cd485" providerId="ADAL" clId="{90F64A68-E49A-4FD7-8C47-78CD7DBCBFDC}" dt="2025-06-02T21:15:29.476" v="164" actId="26606"/>
          <ac:grpSpMkLst>
            <pc:docMk/>
            <pc:sldMk cId="920191223" sldId="279"/>
            <ac:grpSpMk id="33" creationId="{7CD88EE2-F72D-424E-966C-28A83EFB0065}"/>
          </ac:grpSpMkLst>
        </pc:grpChg>
        <pc:grpChg chg="add del">
          <ac:chgData name="Modirapula, B. (Boitumelo)" userId="bc383d92-d3ee-47c6-b42d-d98bb82cd485" providerId="ADAL" clId="{90F64A68-E49A-4FD7-8C47-78CD7DBCBFDC}" dt="2025-06-02T21:15:34.679" v="169" actId="26606"/>
          <ac:grpSpMkLst>
            <pc:docMk/>
            <pc:sldMk cId="920191223" sldId="279"/>
            <ac:grpSpMk id="37" creationId="{D55D9B73-2076-4B28-9D01-5CBD11369605}"/>
          </ac:grpSpMkLst>
        </pc:grpChg>
        <pc:grpChg chg="add del">
          <ac:chgData name="Modirapula, B. (Boitumelo)" userId="bc383d92-d3ee-47c6-b42d-d98bb82cd485" providerId="ADAL" clId="{90F64A68-E49A-4FD7-8C47-78CD7DBCBFDC}" dt="2025-06-02T21:15:32.039" v="167" actId="26606"/>
          <ac:grpSpMkLst>
            <pc:docMk/>
            <pc:sldMk cId="920191223" sldId="279"/>
            <ac:grpSpMk id="48" creationId="{8B706FAC-CC6B-4774-ADB5-F84BEB71C2C5}"/>
          </ac:grpSpMkLst>
        </pc:grpChg>
        <pc:grpChg chg="add del">
          <ac:chgData name="Modirapula, B. (Boitumelo)" userId="bc383d92-d3ee-47c6-b42d-d98bb82cd485" providerId="ADAL" clId="{90F64A68-E49A-4FD7-8C47-78CD7DBCBFDC}" dt="2025-06-02T21:15:36.108" v="171" actId="26606"/>
          <ac:grpSpMkLst>
            <pc:docMk/>
            <pc:sldMk cId="920191223" sldId="279"/>
            <ac:grpSpMk id="75" creationId="{E1CDDFC7-245F-4FB3-A679-401552A28D0E}"/>
          </ac:grpSpMkLst>
        </pc:grpChg>
        <pc:grpChg chg="add del">
          <ac:chgData name="Modirapula, B. (Boitumelo)" userId="bc383d92-d3ee-47c6-b42d-d98bb82cd485" providerId="ADAL" clId="{90F64A68-E49A-4FD7-8C47-78CD7DBCBFDC}" dt="2025-06-02T21:15:38.451" v="173" actId="26606"/>
          <ac:grpSpMkLst>
            <pc:docMk/>
            <pc:sldMk cId="920191223" sldId="279"/>
            <ac:grpSpMk id="88" creationId="{4371A273-43EC-4108-B606-E1A0647E65F6}"/>
          </ac:grpSpMkLst>
        </pc:grpChg>
        <pc:grpChg chg="add">
          <ac:chgData name="Modirapula, B. (Boitumelo)" userId="bc383d92-d3ee-47c6-b42d-d98bb82cd485" providerId="ADAL" clId="{90F64A68-E49A-4FD7-8C47-78CD7DBCBFDC}" dt="2025-06-02T21:15:38.476" v="174" actId="26606"/>
          <ac:grpSpMkLst>
            <pc:docMk/>
            <pc:sldMk cId="920191223" sldId="279"/>
            <ac:grpSpMk id="102" creationId="{1B1B67D7-FA5D-4045-BDA9-C5077E894B53}"/>
          </ac:grpSpMkLst>
        </pc:grpChg>
        <pc:picChg chg="mod ord">
          <ac:chgData name="Modirapula, B. (Boitumelo)" userId="bc383d92-d3ee-47c6-b42d-d98bb82cd485" providerId="ADAL" clId="{90F64A68-E49A-4FD7-8C47-78CD7DBCBFDC}" dt="2025-06-02T21:15:47.286" v="178" actId="27614"/>
          <ac:picMkLst>
            <pc:docMk/>
            <pc:sldMk cId="920191223" sldId="279"/>
            <ac:picMk id="4" creationId="{DEF02019-5F4E-4AE3-118D-5649D4141B9B}"/>
          </ac:picMkLst>
        </pc:picChg>
        <pc:picChg chg="mod ord">
          <ac:chgData name="Modirapula, B. (Boitumelo)" userId="bc383d92-d3ee-47c6-b42d-d98bb82cd485" providerId="ADAL" clId="{90F64A68-E49A-4FD7-8C47-78CD7DBCBFDC}" dt="2025-06-02T21:15:46.240" v="176" actId="27614"/>
          <ac:picMkLst>
            <pc:docMk/>
            <pc:sldMk cId="920191223" sldId="279"/>
            <ac:picMk id="6" creationId="{94446E2D-CC43-DBEA-D106-C64DE6E4FE14}"/>
          </ac:picMkLst>
        </pc:picChg>
        <pc:picChg chg="mod ord">
          <ac:chgData name="Modirapula, B. (Boitumelo)" userId="bc383d92-d3ee-47c6-b42d-d98bb82cd485" providerId="ADAL" clId="{90F64A68-E49A-4FD7-8C47-78CD7DBCBFDC}" dt="2025-06-02T21:15:47.236" v="177" actId="27614"/>
          <ac:picMkLst>
            <pc:docMk/>
            <pc:sldMk cId="920191223" sldId="279"/>
            <ac:picMk id="8" creationId="{8B64B084-81DE-FBF0-D05D-066E0FE63D2D}"/>
          </ac:picMkLst>
        </pc:picChg>
        <pc:picChg chg="mod">
          <ac:chgData name="Modirapula, B. (Boitumelo)" userId="bc383d92-d3ee-47c6-b42d-d98bb82cd485" providerId="ADAL" clId="{90F64A68-E49A-4FD7-8C47-78CD7DBCBFDC}" dt="2025-06-02T21:15:46.240" v="175" actId="27614"/>
          <ac:picMkLst>
            <pc:docMk/>
            <pc:sldMk cId="920191223" sldId="279"/>
            <ac:picMk id="10" creationId="{5DE38461-8641-E8B9-4015-80A59FCEA4BB}"/>
          </ac:picMkLst>
        </pc:picChg>
        <pc:cxnChg chg="add del">
          <ac:chgData name="Modirapula, B. (Boitumelo)" userId="bc383d92-d3ee-47c6-b42d-d98bb82cd485" providerId="ADAL" clId="{90F64A68-E49A-4FD7-8C47-78CD7DBCBFDC}" dt="2025-06-02T21:15:29.476" v="164" actId="26606"/>
          <ac:cxnSpMkLst>
            <pc:docMk/>
            <pc:sldMk cId="920191223" sldId="279"/>
            <ac:cxnSpMk id="15" creationId="{081AB9DF-86B9-4220-AD67-4CE4CBA5AFA9}"/>
          </ac:cxnSpMkLst>
        </pc:cxnChg>
        <pc:cxnChg chg="add del">
          <ac:chgData name="Modirapula, B. (Boitumelo)" userId="bc383d92-d3ee-47c6-b42d-d98bb82cd485" providerId="ADAL" clId="{90F64A68-E49A-4FD7-8C47-78CD7DBCBFDC}" dt="2025-06-02T21:15:29.476" v="164" actId="26606"/>
          <ac:cxnSpMkLst>
            <pc:docMk/>
            <pc:sldMk cId="920191223" sldId="279"/>
            <ac:cxnSpMk id="17" creationId="{3F6013B6-E0B7-41A3-9DA7-11D867B59306}"/>
          </ac:cxnSpMkLst>
        </pc:cxnChg>
        <pc:cxnChg chg="add del">
          <ac:chgData name="Modirapula, B. (Boitumelo)" userId="bc383d92-d3ee-47c6-b42d-d98bb82cd485" providerId="ADAL" clId="{90F64A68-E49A-4FD7-8C47-78CD7DBCBFDC}" dt="2025-06-02T21:15:29.476" v="164" actId="26606"/>
          <ac:cxnSpMkLst>
            <pc:docMk/>
            <pc:sldMk cId="920191223" sldId="279"/>
            <ac:cxnSpMk id="19" creationId="{2CEC6818-3AD0-4019-823A-B0CC67830DAD}"/>
          </ac:cxnSpMkLst>
        </pc:cxnChg>
        <pc:cxnChg chg="add del">
          <ac:chgData name="Modirapula, B. (Boitumelo)" userId="bc383d92-d3ee-47c6-b42d-d98bb82cd485" providerId="ADAL" clId="{90F64A68-E49A-4FD7-8C47-78CD7DBCBFDC}" dt="2025-06-02T21:15:29.476" v="164" actId="26606"/>
          <ac:cxnSpMkLst>
            <pc:docMk/>
            <pc:sldMk cId="920191223" sldId="279"/>
            <ac:cxnSpMk id="21" creationId="{4186FC50-A93F-47BA-BA20-217F3CA25E5B}"/>
          </ac:cxnSpMkLst>
        </pc:cxnChg>
        <pc:cxnChg chg="add del">
          <ac:chgData name="Modirapula, B. (Boitumelo)" userId="bc383d92-d3ee-47c6-b42d-d98bb82cd485" providerId="ADAL" clId="{90F64A68-E49A-4FD7-8C47-78CD7DBCBFDC}" dt="2025-06-02T21:15:29.476" v="164" actId="26606"/>
          <ac:cxnSpMkLst>
            <pc:docMk/>
            <pc:sldMk cId="920191223" sldId="279"/>
            <ac:cxnSpMk id="23" creationId="{C518C33E-6AA5-412F-BF22-EB4DF3D6D51D}"/>
          </ac:cxnSpMkLst>
        </pc:cxnChg>
        <pc:cxnChg chg="add del">
          <ac:chgData name="Modirapula, B. (Boitumelo)" userId="bc383d92-d3ee-47c6-b42d-d98bb82cd485" providerId="ADAL" clId="{90F64A68-E49A-4FD7-8C47-78CD7DBCBFDC}" dt="2025-06-02T21:15:32.039" v="167" actId="26606"/>
          <ac:cxnSpMkLst>
            <pc:docMk/>
            <pc:sldMk cId="920191223" sldId="279"/>
            <ac:cxnSpMk id="42" creationId="{F7929A09-678C-4A03-9192-D3ABDB100A12}"/>
          </ac:cxnSpMkLst>
        </pc:cxnChg>
        <pc:cxnChg chg="add del">
          <ac:chgData name="Modirapula, B. (Boitumelo)" userId="bc383d92-d3ee-47c6-b42d-d98bb82cd485" providerId="ADAL" clId="{90F64A68-E49A-4FD7-8C47-78CD7DBCBFDC}" dt="2025-06-02T21:15:32.039" v="167" actId="26606"/>
          <ac:cxnSpMkLst>
            <pc:docMk/>
            <pc:sldMk cId="920191223" sldId="279"/>
            <ac:cxnSpMk id="43" creationId="{2AE7A30D-F763-48A9-B021-367243ACC756}"/>
          </ac:cxnSpMkLst>
        </pc:cxnChg>
        <pc:cxnChg chg="add del">
          <ac:chgData name="Modirapula, B. (Boitumelo)" userId="bc383d92-d3ee-47c6-b42d-d98bb82cd485" providerId="ADAL" clId="{90F64A68-E49A-4FD7-8C47-78CD7DBCBFDC}" dt="2025-06-02T21:15:32.039" v="167" actId="26606"/>
          <ac:cxnSpMkLst>
            <pc:docMk/>
            <pc:sldMk cId="920191223" sldId="279"/>
            <ac:cxnSpMk id="44" creationId="{08802A17-F58E-4777-8B2E-30D25A1F0844}"/>
          </ac:cxnSpMkLst>
        </pc:cxnChg>
        <pc:cxnChg chg="add del">
          <ac:chgData name="Modirapula, B. (Boitumelo)" userId="bc383d92-d3ee-47c6-b42d-d98bb82cd485" providerId="ADAL" clId="{90F64A68-E49A-4FD7-8C47-78CD7DBCBFDC}" dt="2025-06-02T21:15:32.039" v="167" actId="26606"/>
          <ac:cxnSpMkLst>
            <pc:docMk/>
            <pc:sldMk cId="920191223" sldId="279"/>
            <ac:cxnSpMk id="45" creationId="{7CF0A719-ACE5-4354-8E32-02A7322A77BC}"/>
          </ac:cxnSpMkLst>
        </pc:cxnChg>
        <pc:cxnChg chg="add del">
          <ac:chgData name="Modirapula, B. (Boitumelo)" userId="bc383d92-d3ee-47c6-b42d-d98bb82cd485" providerId="ADAL" clId="{90F64A68-E49A-4FD7-8C47-78CD7DBCBFDC}" dt="2025-06-02T21:15:32.039" v="167" actId="26606"/>
          <ac:cxnSpMkLst>
            <pc:docMk/>
            <pc:sldMk cId="920191223" sldId="279"/>
            <ac:cxnSpMk id="46" creationId="{17065D51-633B-43A1-B84D-EB91C0819B42}"/>
          </ac:cxnSpMkLst>
        </pc:cxnChg>
        <pc:cxnChg chg="add del">
          <ac:chgData name="Modirapula, B. (Boitumelo)" userId="bc383d92-d3ee-47c6-b42d-d98bb82cd485" providerId="ADAL" clId="{90F64A68-E49A-4FD7-8C47-78CD7DBCBFDC}" dt="2025-06-02T21:15:34.679" v="169" actId="26606"/>
          <ac:cxnSpMkLst>
            <pc:docMk/>
            <pc:sldMk cId="920191223" sldId="279"/>
            <ac:cxnSpMk id="52" creationId="{081AB9DF-86B9-4220-AD67-4CE4CBA5AFA9}"/>
          </ac:cxnSpMkLst>
        </pc:cxnChg>
        <pc:cxnChg chg="add del">
          <ac:chgData name="Modirapula, B. (Boitumelo)" userId="bc383d92-d3ee-47c6-b42d-d98bb82cd485" providerId="ADAL" clId="{90F64A68-E49A-4FD7-8C47-78CD7DBCBFDC}" dt="2025-06-02T21:15:34.679" v="169" actId="26606"/>
          <ac:cxnSpMkLst>
            <pc:docMk/>
            <pc:sldMk cId="920191223" sldId="279"/>
            <ac:cxnSpMk id="53" creationId="{3F6013B6-E0B7-41A3-9DA7-11D867B59306}"/>
          </ac:cxnSpMkLst>
        </pc:cxnChg>
        <pc:cxnChg chg="add del">
          <ac:chgData name="Modirapula, B. (Boitumelo)" userId="bc383d92-d3ee-47c6-b42d-d98bb82cd485" providerId="ADAL" clId="{90F64A68-E49A-4FD7-8C47-78CD7DBCBFDC}" dt="2025-06-02T21:15:34.679" v="169" actId="26606"/>
          <ac:cxnSpMkLst>
            <pc:docMk/>
            <pc:sldMk cId="920191223" sldId="279"/>
            <ac:cxnSpMk id="54" creationId="{2CEC6818-3AD0-4019-823A-B0CC67830DAD}"/>
          </ac:cxnSpMkLst>
        </pc:cxnChg>
        <pc:cxnChg chg="add del">
          <ac:chgData name="Modirapula, B. (Boitumelo)" userId="bc383d92-d3ee-47c6-b42d-d98bb82cd485" providerId="ADAL" clId="{90F64A68-E49A-4FD7-8C47-78CD7DBCBFDC}" dt="2025-06-02T21:15:34.679" v="169" actId="26606"/>
          <ac:cxnSpMkLst>
            <pc:docMk/>
            <pc:sldMk cId="920191223" sldId="279"/>
            <ac:cxnSpMk id="55" creationId="{4186FC50-A93F-47BA-BA20-217F3CA25E5B}"/>
          </ac:cxnSpMkLst>
        </pc:cxnChg>
        <pc:cxnChg chg="add del">
          <ac:chgData name="Modirapula, B. (Boitumelo)" userId="bc383d92-d3ee-47c6-b42d-d98bb82cd485" providerId="ADAL" clId="{90F64A68-E49A-4FD7-8C47-78CD7DBCBFDC}" dt="2025-06-02T21:15:34.679" v="169" actId="26606"/>
          <ac:cxnSpMkLst>
            <pc:docMk/>
            <pc:sldMk cId="920191223" sldId="279"/>
            <ac:cxnSpMk id="56" creationId="{C518C33E-6AA5-412F-BF22-EB4DF3D6D51D}"/>
          </ac:cxnSpMkLst>
        </pc:cxnChg>
        <pc:cxnChg chg="add del">
          <ac:chgData name="Modirapula, B. (Boitumelo)" userId="bc383d92-d3ee-47c6-b42d-d98bb82cd485" providerId="ADAL" clId="{90F64A68-E49A-4FD7-8C47-78CD7DBCBFDC}" dt="2025-06-02T21:15:36.108" v="171" actId="26606"/>
          <ac:cxnSpMkLst>
            <pc:docMk/>
            <pc:sldMk cId="920191223" sldId="279"/>
            <ac:cxnSpMk id="65" creationId="{081AB9DF-86B9-4220-AD67-4CE4CBA5AFA9}"/>
          </ac:cxnSpMkLst>
        </pc:cxnChg>
        <pc:cxnChg chg="add del">
          <ac:chgData name="Modirapula, B. (Boitumelo)" userId="bc383d92-d3ee-47c6-b42d-d98bb82cd485" providerId="ADAL" clId="{90F64A68-E49A-4FD7-8C47-78CD7DBCBFDC}" dt="2025-06-02T21:15:36.108" v="171" actId="26606"/>
          <ac:cxnSpMkLst>
            <pc:docMk/>
            <pc:sldMk cId="920191223" sldId="279"/>
            <ac:cxnSpMk id="66" creationId="{3F6013B6-E0B7-41A3-9DA7-11D867B59306}"/>
          </ac:cxnSpMkLst>
        </pc:cxnChg>
        <pc:cxnChg chg="add del">
          <ac:chgData name="Modirapula, B. (Boitumelo)" userId="bc383d92-d3ee-47c6-b42d-d98bb82cd485" providerId="ADAL" clId="{90F64A68-E49A-4FD7-8C47-78CD7DBCBFDC}" dt="2025-06-02T21:15:36.108" v="171" actId="26606"/>
          <ac:cxnSpMkLst>
            <pc:docMk/>
            <pc:sldMk cId="920191223" sldId="279"/>
            <ac:cxnSpMk id="67" creationId="{2CEC6818-3AD0-4019-823A-B0CC67830DAD}"/>
          </ac:cxnSpMkLst>
        </pc:cxnChg>
        <pc:cxnChg chg="add del">
          <ac:chgData name="Modirapula, B. (Boitumelo)" userId="bc383d92-d3ee-47c6-b42d-d98bb82cd485" providerId="ADAL" clId="{90F64A68-E49A-4FD7-8C47-78CD7DBCBFDC}" dt="2025-06-02T21:15:36.108" v="171" actId="26606"/>
          <ac:cxnSpMkLst>
            <pc:docMk/>
            <pc:sldMk cId="920191223" sldId="279"/>
            <ac:cxnSpMk id="68" creationId="{4186FC50-A93F-47BA-BA20-217F3CA25E5B}"/>
          </ac:cxnSpMkLst>
        </pc:cxnChg>
        <pc:cxnChg chg="add del">
          <ac:chgData name="Modirapula, B. (Boitumelo)" userId="bc383d92-d3ee-47c6-b42d-d98bb82cd485" providerId="ADAL" clId="{90F64A68-E49A-4FD7-8C47-78CD7DBCBFDC}" dt="2025-06-02T21:15:36.108" v="171" actId="26606"/>
          <ac:cxnSpMkLst>
            <pc:docMk/>
            <pc:sldMk cId="920191223" sldId="279"/>
            <ac:cxnSpMk id="69" creationId="{C518C33E-6AA5-412F-BF22-EB4DF3D6D51D}"/>
          </ac:cxnSpMkLst>
        </pc:cxnChg>
        <pc:cxnChg chg="add del">
          <ac:chgData name="Modirapula, B. (Boitumelo)" userId="bc383d92-d3ee-47c6-b42d-d98bb82cd485" providerId="ADAL" clId="{90F64A68-E49A-4FD7-8C47-78CD7DBCBFDC}" dt="2025-06-02T21:15:38.451" v="173" actId="26606"/>
          <ac:cxnSpMkLst>
            <pc:docMk/>
            <pc:sldMk cId="920191223" sldId="279"/>
            <ac:cxnSpMk id="79" creationId="{081AB9DF-86B9-4220-AD67-4CE4CBA5AFA9}"/>
          </ac:cxnSpMkLst>
        </pc:cxnChg>
        <pc:cxnChg chg="add del">
          <ac:chgData name="Modirapula, B. (Boitumelo)" userId="bc383d92-d3ee-47c6-b42d-d98bb82cd485" providerId="ADAL" clId="{90F64A68-E49A-4FD7-8C47-78CD7DBCBFDC}" dt="2025-06-02T21:15:38.451" v="173" actId="26606"/>
          <ac:cxnSpMkLst>
            <pc:docMk/>
            <pc:sldMk cId="920191223" sldId="279"/>
            <ac:cxnSpMk id="80" creationId="{3F6013B6-E0B7-41A3-9DA7-11D867B59306}"/>
          </ac:cxnSpMkLst>
        </pc:cxnChg>
        <pc:cxnChg chg="add del">
          <ac:chgData name="Modirapula, B. (Boitumelo)" userId="bc383d92-d3ee-47c6-b42d-d98bb82cd485" providerId="ADAL" clId="{90F64A68-E49A-4FD7-8C47-78CD7DBCBFDC}" dt="2025-06-02T21:15:38.451" v="173" actId="26606"/>
          <ac:cxnSpMkLst>
            <pc:docMk/>
            <pc:sldMk cId="920191223" sldId="279"/>
            <ac:cxnSpMk id="81" creationId="{2CEC6818-3AD0-4019-823A-B0CC67830DAD}"/>
          </ac:cxnSpMkLst>
        </pc:cxnChg>
        <pc:cxnChg chg="add del">
          <ac:chgData name="Modirapula, B. (Boitumelo)" userId="bc383d92-d3ee-47c6-b42d-d98bb82cd485" providerId="ADAL" clId="{90F64A68-E49A-4FD7-8C47-78CD7DBCBFDC}" dt="2025-06-02T21:15:38.451" v="173" actId="26606"/>
          <ac:cxnSpMkLst>
            <pc:docMk/>
            <pc:sldMk cId="920191223" sldId="279"/>
            <ac:cxnSpMk id="82" creationId="{4186FC50-A93F-47BA-BA20-217F3CA25E5B}"/>
          </ac:cxnSpMkLst>
        </pc:cxnChg>
        <pc:cxnChg chg="add del">
          <ac:chgData name="Modirapula, B. (Boitumelo)" userId="bc383d92-d3ee-47c6-b42d-d98bb82cd485" providerId="ADAL" clId="{90F64A68-E49A-4FD7-8C47-78CD7DBCBFDC}" dt="2025-06-02T21:15:38.451" v="173" actId="26606"/>
          <ac:cxnSpMkLst>
            <pc:docMk/>
            <pc:sldMk cId="920191223" sldId="279"/>
            <ac:cxnSpMk id="83" creationId="{C518C33E-6AA5-412F-BF22-EB4DF3D6D51D}"/>
          </ac:cxnSpMkLst>
        </pc:cxnChg>
        <pc:cxnChg chg="add">
          <ac:chgData name="Modirapula, B. (Boitumelo)" userId="bc383d92-d3ee-47c6-b42d-d98bb82cd485" providerId="ADAL" clId="{90F64A68-E49A-4FD7-8C47-78CD7DBCBFDC}" dt="2025-06-02T21:15:38.476" v="174" actId="26606"/>
          <ac:cxnSpMkLst>
            <pc:docMk/>
            <pc:sldMk cId="920191223" sldId="279"/>
            <ac:cxnSpMk id="92" creationId="{081AB9DF-86B9-4220-AD67-4CE4CBA5AFA9}"/>
          </ac:cxnSpMkLst>
        </pc:cxnChg>
        <pc:cxnChg chg="add">
          <ac:chgData name="Modirapula, B. (Boitumelo)" userId="bc383d92-d3ee-47c6-b42d-d98bb82cd485" providerId="ADAL" clId="{90F64A68-E49A-4FD7-8C47-78CD7DBCBFDC}" dt="2025-06-02T21:15:38.476" v="174" actId="26606"/>
          <ac:cxnSpMkLst>
            <pc:docMk/>
            <pc:sldMk cId="920191223" sldId="279"/>
            <ac:cxnSpMk id="93" creationId="{3F6013B6-E0B7-41A3-9DA7-11D867B59306}"/>
          </ac:cxnSpMkLst>
        </pc:cxnChg>
        <pc:cxnChg chg="add">
          <ac:chgData name="Modirapula, B. (Boitumelo)" userId="bc383d92-d3ee-47c6-b42d-d98bb82cd485" providerId="ADAL" clId="{90F64A68-E49A-4FD7-8C47-78CD7DBCBFDC}" dt="2025-06-02T21:15:38.476" v="174" actId="26606"/>
          <ac:cxnSpMkLst>
            <pc:docMk/>
            <pc:sldMk cId="920191223" sldId="279"/>
            <ac:cxnSpMk id="94" creationId="{2CEC6818-3AD0-4019-823A-B0CC67830DAD}"/>
          </ac:cxnSpMkLst>
        </pc:cxnChg>
        <pc:cxnChg chg="add">
          <ac:chgData name="Modirapula, B. (Boitumelo)" userId="bc383d92-d3ee-47c6-b42d-d98bb82cd485" providerId="ADAL" clId="{90F64A68-E49A-4FD7-8C47-78CD7DBCBFDC}" dt="2025-06-02T21:15:38.476" v="174" actId="26606"/>
          <ac:cxnSpMkLst>
            <pc:docMk/>
            <pc:sldMk cId="920191223" sldId="279"/>
            <ac:cxnSpMk id="95" creationId="{4186FC50-A93F-47BA-BA20-217F3CA25E5B}"/>
          </ac:cxnSpMkLst>
        </pc:cxnChg>
        <pc:cxnChg chg="add">
          <ac:chgData name="Modirapula, B. (Boitumelo)" userId="bc383d92-d3ee-47c6-b42d-d98bb82cd485" providerId="ADAL" clId="{90F64A68-E49A-4FD7-8C47-78CD7DBCBFDC}" dt="2025-06-02T21:15:38.476" v="174" actId="26606"/>
          <ac:cxnSpMkLst>
            <pc:docMk/>
            <pc:sldMk cId="920191223" sldId="279"/>
            <ac:cxnSpMk id="96" creationId="{C518C33E-6AA5-412F-BF22-EB4DF3D6D51D}"/>
          </ac:cxnSpMkLst>
        </pc:cxnChg>
      </pc:sldChg>
      <pc:sldChg chg="modSp new mod">
        <pc:chgData name="Modirapula, B. (Boitumelo)" userId="bc383d92-d3ee-47c6-b42d-d98bb82cd485" providerId="ADAL" clId="{90F64A68-E49A-4FD7-8C47-78CD7DBCBFDC}" dt="2025-06-02T21:22:36.990" v="327" actId="20577"/>
        <pc:sldMkLst>
          <pc:docMk/>
          <pc:sldMk cId="666588209" sldId="281"/>
        </pc:sldMkLst>
        <pc:spChg chg="mod">
          <ac:chgData name="Modirapula, B. (Boitumelo)" userId="bc383d92-d3ee-47c6-b42d-d98bb82cd485" providerId="ADAL" clId="{90F64A68-E49A-4FD7-8C47-78CD7DBCBFDC}" dt="2025-06-02T21:17:58.373" v="243" actId="20577"/>
          <ac:spMkLst>
            <pc:docMk/>
            <pc:sldMk cId="666588209" sldId="281"/>
            <ac:spMk id="2" creationId="{1E64A457-AB75-DE90-DDC3-FBE0C908078E}"/>
          </ac:spMkLst>
        </pc:spChg>
        <pc:spChg chg="mod">
          <ac:chgData name="Modirapula, B. (Boitumelo)" userId="bc383d92-d3ee-47c6-b42d-d98bb82cd485" providerId="ADAL" clId="{90F64A68-E49A-4FD7-8C47-78CD7DBCBFDC}" dt="2025-06-02T21:22:36.990" v="327" actId="20577"/>
          <ac:spMkLst>
            <pc:docMk/>
            <pc:sldMk cId="666588209" sldId="281"/>
            <ac:spMk id="3" creationId="{5B3104B3-86FB-3D86-0F7C-BEED256FBED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B11F-BD2E-446C-8224-EE03801FF024}"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00F34B-2A11-4EAF-B634-FC0145363490}">
      <dgm:prSet/>
      <dgm:spPr/>
      <dgm:t>
        <a:bodyPr/>
        <a:lstStyle/>
        <a:p>
          <a:r>
            <a:rPr lang="en-ZA" b="1" u="sng"/>
            <a:t>This Project Aims to: </a:t>
          </a:r>
          <a:endParaRPr lang="en-US"/>
        </a:p>
      </dgm:t>
    </dgm:pt>
    <dgm:pt modelId="{5E201B2A-6ECA-4DAD-8B0E-07F1491AC28D}" type="parTrans" cxnId="{5BF447A1-49D1-4DE5-809D-57C41068A5F9}">
      <dgm:prSet/>
      <dgm:spPr/>
      <dgm:t>
        <a:bodyPr/>
        <a:lstStyle/>
        <a:p>
          <a:endParaRPr lang="en-US"/>
        </a:p>
      </dgm:t>
    </dgm:pt>
    <dgm:pt modelId="{577D55D0-CDA7-49BF-B2F0-4A1E812346E8}" type="sibTrans" cxnId="{5BF447A1-49D1-4DE5-809D-57C41068A5F9}">
      <dgm:prSet/>
      <dgm:spPr/>
      <dgm:t>
        <a:bodyPr/>
        <a:lstStyle/>
        <a:p>
          <a:endParaRPr lang="en-US"/>
        </a:p>
      </dgm:t>
    </dgm:pt>
    <dgm:pt modelId="{6054F61B-AA10-40CA-BD70-F2E47BB8BEFC}">
      <dgm:prSet/>
      <dgm:spPr/>
      <dgm:t>
        <a:bodyPr/>
        <a:lstStyle/>
        <a:p>
          <a:r>
            <a:rPr lang="en-ZA" b="0"/>
            <a:t>Understand the relationship between Temperature rise and CO2 emission deriving from the agri-food sector activities.</a:t>
          </a:r>
          <a:endParaRPr lang="en-US"/>
        </a:p>
      </dgm:t>
    </dgm:pt>
    <dgm:pt modelId="{A7D3EE11-5BB7-4440-A1BD-3E0FA0D95275}" type="parTrans" cxnId="{8FFF24D2-4939-4201-A433-9D9BBA5F48FA}">
      <dgm:prSet/>
      <dgm:spPr/>
      <dgm:t>
        <a:bodyPr/>
        <a:lstStyle/>
        <a:p>
          <a:endParaRPr lang="en-US"/>
        </a:p>
      </dgm:t>
    </dgm:pt>
    <dgm:pt modelId="{5A098D81-0467-4975-AA54-BF0C2EF46CE1}" type="sibTrans" cxnId="{8FFF24D2-4939-4201-A433-9D9BBA5F48FA}">
      <dgm:prSet/>
      <dgm:spPr/>
      <dgm:t>
        <a:bodyPr/>
        <a:lstStyle/>
        <a:p>
          <a:endParaRPr lang="en-US"/>
        </a:p>
      </dgm:t>
    </dgm:pt>
    <dgm:pt modelId="{886DB254-0FD5-4A3F-A17C-97AE047FDDFE}">
      <dgm:prSet/>
      <dgm:spPr/>
      <dgm:t>
        <a:bodyPr/>
        <a:lstStyle/>
        <a:p>
          <a:r>
            <a:rPr lang="en-ZA" b="0"/>
            <a:t>Extensively investigate the relationship amongst an extensive list of agri-food processes CO2 emissions and average temperature rise.</a:t>
          </a:r>
          <a:endParaRPr lang="en-US"/>
        </a:p>
      </dgm:t>
    </dgm:pt>
    <dgm:pt modelId="{A0C6E2F2-0248-4746-9930-F453DAB5ED70}" type="parTrans" cxnId="{053AD2A7-798E-419D-82BB-AB74C2684AF6}">
      <dgm:prSet/>
      <dgm:spPr/>
      <dgm:t>
        <a:bodyPr/>
        <a:lstStyle/>
        <a:p>
          <a:endParaRPr lang="en-US"/>
        </a:p>
      </dgm:t>
    </dgm:pt>
    <dgm:pt modelId="{2788BB57-1326-4A3A-8BCB-AA6C18728326}" type="sibTrans" cxnId="{053AD2A7-798E-419D-82BB-AB74C2684AF6}">
      <dgm:prSet/>
      <dgm:spPr/>
      <dgm:t>
        <a:bodyPr/>
        <a:lstStyle/>
        <a:p>
          <a:endParaRPr lang="en-US"/>
        </a:p>
      </dgm:t>
    </dgm:pt>
    <dgm:pt modelId="{CB0B2B5E-B497-40BD-97F5-002B5D9D48A1}">
      <dgm:prSet/>
      <dgm:spPr/>
      <dgm:t>
        <a:bodyPr/>
        <a:lstStyle/>
        <a:p>
          <a:r>
            <a:rPr lang="en-ZA" b="0"/>
            <a:t>Identify any potential correlations between the agri-food sector emissions and average temperature increase.</a:t>
          </a:r>
          <a:endParaRPr lang="en-US"/>
        </a:p>
      </dgm:t>
    </dgm:pt>
    <dgm:pt modelId="{599D0A0F-C57D-42D8-A0CB-8AA2ECBF79F0}" type="parTrans" cxnId="{AAD259F7-7DD9-4AA6-AF4B-416947D85E64}">
      <dgm:prSet/>
      <dgm:spPr/>
      <dgm:t>
        <a:bodyPr/>
        <a:lstStyle/>
        <a:p>
          <a:endParaRPr lang="en-US"/>
        </a:p>
      </dgm:t>
    </dgm:pt>
    <dgm:pt modelId="{3976A0AA-9486-47E9-9D0E-8630E3DFFFED}" type="sibTrans" cxnId="{AAD259F7-7DD9-4AA6-AF4B-416947D85E64}">
      <dgm:prSet/>
      <dgm:spPr/>
      <dgm:t>
        <a:bodyPr/>
        <a:lstStyle/>
        <a:p>
          <a:endParaRPr lang="en-US"/>
        </a:p>
      </dgm:t>
    </dgm:pt>
    <dgm:pt modelId="{1E67CF2C-1F74-404D-B0DB-CDD8F16301AA}" type="pres">
      <dgm:prSet presAssocID="{CB65B11F-BD2E-446C-8224-EE03801FF024}" presName="root" presStyleCnt="0">
        <dgm:presLayoutVars>
          <dgm:dir/>
          <dgm:resizeHandles val="exact"/>
        </dgm:presLayoutVars>
      </dgm:prSet>
      <dgm:spPr/>
    </dgm:pt>
    <dgm:pt modelId="{C000B4E4-608C-4C78-9458-5F454D8A3206}" type="pres">
      <dgm:prSet presAssocID="{B700F34B-2A11-4EAF-B634-FC0145363490}" presName="compNode" presStyleCnt="0"/>
      <dgm:spPr/>
    </dgm:pt>
    <dgm:pt modelId="{BA1B577C-8C07-442A-9338-7917F4EBF210}" type="pres">
      <dgm:prSet presAssocID="{B700F34B-2A11-4EAF-B634-FC014536349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15EB49F4-96A3-4344-B3C3-53A22F9BA91F}" type="pres">
      <dgm:prSet presAssocID="{B700F34B-2A11-4EAF-B634-FC0145363490}" presName="spaceRect" presStyleCnt="0"/>
      <dgm:spPr/>
    </dgm:pt>
    <dgm:pt modelId="{CF56F7EB-7C27-4846-B670-217DBB45F339}" type="pres">
      <dgm:prSet presAssocID="{B700F34B-2A11-4EAF-B634-FC0145363490}" presName="textRect" presStyleLbl="revTx" presStyleIdx="0" presStyleCnt="4">
        <dgm:presLayoutVars>
          <dgm:chMax val="1"/>
          <dgm:chPref val="1"/>
        </dgm:presLayoutVars>
      </dgm:prSet>
      <dgm:spPr/>
    </dgm:pt>
    <dgm:pt modelId="{103EAC50-605A-45B3-A930-268410788C49}" type="pres">
      <dgm:prSet presAssocID="{577D55D0-CDA7-49BF-B2F0-4A1E812346E8}" presName="sibTrans" presStyleCnt="0"/>
      <dgm:spPr/>
    </dgm:pt>
    <dgm:pt modelId="{059846CB-792E-42A3-9088-174B64383E35}" type="pres">
      <dgm:prSet presAssocID="{6054F61B-AA10-40CA-BD70-F2E47BB8BEFC}" presName="compNode" presStyleCnt="0"/>
      <dgm:spPr/>
    </dgm:pt>
    <dgm:pt modelId="{678628E4-6892-4192-8C7C-5BDBDFAF2028}" type="pres">
      <dgm:prSet presAssocID="{6054F61B-AA10-40CA-BD70-F2E47BB8BE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rm scene"/>
        </a:ext>
      </dgm:extLst>
    </dgm:pt>
    <dgm:pt modelId="{DDD45765-77EA-4611-9A4B-8295D9854D7C}" type="pres">
      <dgm:prSet presAssocID="{6054F61B-AA10-40CA-BD70-F2E47BB8BEFC}" presName="spaceRect" presStyleCnt="0"/>
      <dgm:spPr/>
    </dgm:pt>
    <dgm:pt modelId="{36BE8190-E0E9-4D9A-88FC-6E8CC60C43B7}" type="pres">
      <dgm:prSet presAssocID="{6054F61B-AA10-40CA-BD70-F2E47BB8BEFC}" presName="textRect" presStyleLbl="revTx" presStyleIdx="1" presStyleCnt="4">
        <dgm:presLayoutVars>
          <dgm:chMax val="1"/>
          <dgm:chPref val="1"/>
        </dgm:presLayoutVars>
      </dgm:prSet>
      <dgm:spPr/>
    </dgm:pt>
    <dgm:pt modelId="{F25ED376-AD02-43DC-ABEF-30D725CC4514}" type="pres">
      <dgm:prSet presAssocID="{5A098D81-0467-4975-AA54-BF0C2EF46CE1}" presName="sibTrans" presStyleCnt="0"/>
      <dgm:spPr/>
    </dgm:pt>
    <dgm:pt modelId="{08BEA919-556C-4089-9AFC-151AFE2ED94A}" type="pres">
      <dgm:prSet presAssocID="{886DB254-0FD5-4A3F-A17C-97AE047FDDFE}" presName="compNode" presStyleCnt="0"/>
      <dgm:spPr/>
    </dgm:pt>
    <dgm:pt modelId="{C972E250-FB61-4D3D-9644-0CFBDD03AB34}" type="pres">
      <dgm:prSet presAssocID="{886DB254-0FD5-4A3F-A17C-97AE047FDD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nt"/>
        </a:ext>
      </dgm:extLst>
    </dgm:pt>
    <dgm:pt modelId="{D7137A45-4A4F-4A13-81A5-4A9D28B8E4A8}" type="pres">
      <dgm:prSet presAssocID="{886DB254-0FD5-4A3F-A17C-97AE047FDDFE}" presName="spaceRect" presStyleCnt="0"/>
      <dgm:spPr/>
    </dgm:pt>
    <dgm:pt modelId="{90E35D27-E90B-477E-8647-7AEF1F769B4B}" type="pres">
      <dgm:prSet presAssocID="{886DB254-0FD5-4A3F-A17C-97AE047FDDFE}" presName="textRect" presStyleLbl="revTx" presStyleIdx="2" presStyleCnt="4">
        <dgm:presLayoutVars>
          <dgm:chMax val="1"/>
          <dgm:chPref val="1"/>
        </dgm:presLayoutVars>
      </dgm:prSet>
      <dgm:spPr/>
    </dgm:pt>
    <dgm:pt modelId="{3AB9E4B3-CAEA-48A4-9EAE-68EBDCDAA6DC}" type="pres">
      <dgm:prSet presAssocID="{2788BB57-1326-4A3A-8BCB-AA6C18728326}" presName="sibTrans" presStyleCnt="0"/>
      <dgm:spPr/>
    </dgm:pt>
    <dgm:pt modelId="{7EAA69AB-F876-458F-99D6-EE9F809EEFCC}" type="pres">
      <dgm:prSet presAssocID="{CB0B2B5E-B497-40BD-97F5-002B5D9D48A1}" presName="compNode" presStyleCnt="0"/>
      <dgm:spPr/>
    </dgm:pt>
    <dgm:pt modelId="{A567023A-F8AE-4802-BE50-BC0F7D08CD3C}" type="pres">
      <dgm:prSet presAssocID="{CB0B2B5E-B497-40BD-97F5-002B5D9D48A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w"/>
        </a:ext>
      </dgm:extLst>
    </dgm:pt>
    <dgm:pt modelId="{D0ACE12D-5324-4CAF-A175-01D585007CE3}" type="pres">
      <dgm:prSet presAssocID="{CB0B2B5E-B497-40BD-97F5-002B5D9D48A1}" presName="spaceRect" presStyleCnt="0"/>
      <dgm:spPr/>
    </dgm:pt>
    <dgm:pt modelId="{7A259A34-9F29-4699-A719-DD53EEC2EE11}" type="pres">
      <dgm:prSet presAssocID="{CB0B2B5E-B497-40BD-97F5-002B5D9D48A1}" presName="textRect" presStyleLbl="revTx" presStyleIdx="3" presStyleCnt="4">
        <dgm:presLayoutVars>
          <dgm:chMax val="1"/>
          <dgm:chPref val="1"/>
        </dgm:presLayoutVars>
      </dgm:prSet>
      <dgm:spPr/>
    </dgm:pt>
  </dgm:ptLst>
  <dgm:cxnLst>
    <dgm:cxn modelId="{D757A904-85A1-4102-AB51-BA27CF72DE11}" type="presOf" srcId="{886DB254-0FD5-4A3F-A17C-97AE047FDDFE}" destId="{90E35D27-E90B-477E-8647-7AEF1F769B4B}" srcOrd="0" destOrd="0" presId="urn:microsoft.com/office/officeart/2018/2/layout/IconLabelList"/>
    <dgm:cxn modelId="{43B04E4A-D3AA-4126-947D-F7FFB0FC4F37}" type="presOf" srcId="{B700F34B-2A11-4EAF-B634-FC0145363490}" destId="{CF56F7EB-7C27-4846-B670-217DBB45F339}" srcOrd="0" destOrd="0" presId="urn:microsoft.com/office/officeart/2018/2/layout/IconLabelList"/>
    <dgm:cxn modelId="{7B960985-5C19-4C20-A804-74CC22BB3D70}" type="presOf" srcId="{CB65B11F-BD2E-446C-8224-EE03801FF024}" destId="{1E67CF2C-1F74-404D-B0DB-CDD8F16301AA}" srcOrd="0" destOrd="0" presId="urn:microsoft.com/office/officeart/2018/2/layout/IconLabelList"/>
    <dgm:cxn modelId="{183F6D9A-4D07-4CFB-8B58-C25662555FB8}" type="presOf" srcId="{CB0B2B5E-B497-40BD-97F5-002B5D9D48A1}" destId="{7A259A34-9F29-4699-A719-DD53EEC2EE11}" srcOrd="0" destOrd="0" presId="urn:microsoft.com/office/officeart/2018/2/layout/IconLabelList"/>
    <dgm:cxn modelId="{5BF447A1-49D1-4DE5-809D-57C41068A5F9}" srcId="{CB65B11F-BD2E-446C-8224-EE03801FF024}" destId="{B700F34B-2A11-4EAF-B634-FC0145363490}" srcOrd="0" destOrd="0" parTransId="{5E201B2A-6ECA-4DAD-8B0E-07F1491AC28D}" sibTransId="{577D55D0-CDA7-49BF-B2F0-4A1E812346E8}"/>
    <dgm:cxn modelId="{053AD2A7-798E-419D-82BB-AB74C2684AF6}" srcId="{CB65B11F-BD2E-446C-8224-EE03801FF024}" destId="{886DB254-0FD5-4A3F-A17C-97AE047FDDFE}" srcOrd="2" destOrd="0" parTransId="{A0C6E2F2-0248-4746-9930-F453DAB5ED70}" sibTransId="{2788BB57-1326-4A3A-8BCB-AA6C18728326}"/>
    <dgm:cxn modelId="{FF1087CA-B534-4FE8-8B8B-23207BA917A8}" type="presOf" srcId="{6054F61B-AA10-40CA-BD70-F2E47BB8BEFC}" destId="{36BE8190-E0E9-4D9A-88FC-6E8CC60C43B7}" srcOrd="0" destOrd="0" presId="urn:microsoft.com/office/officeart/2018/2/layout/IconLabelList"/>
    <dgm:cxn modelId="{8FFF24D2-4939-4201-A433-9D9BBA5F48FA}" srcId="{CB65B11F-BD2E-446C-8224-EE03801FF024}" destId="{6054F61B-AA10-40CA-BD70-F2E47BB8BEFC}" srcOrd="1" destOrd="0" parTransId="{A7D3EE11-5BB7-4440-A1BD-3E0FA0D95275}" sibTransId="{5A098D81-0467-4975-AA54-BF0C2EF46CE1}"/>
    <dgm:cxn modelId="{AAD259F7-7DD9-4AA6-AF4B-416947D85E64}" srcId="{CB65B11F-BD2E-446C-8224-EE03801FF024}" destId="{CB0B2B5E-B497-40BD-97F5-002B5D9D48A1}" srcOrd="3" destOrd="0" parTransId="{599D0A0F-C57D-42D8-A0CB-8AA2ECBF79F0}" sibTransId="{3976A0AA-9486-47E9-9D0E-8630E3DFFFED}"/>
    <dgm:cxn modelId="{387A3C41-B19E-4152-BC15-D005BECA0F60}" type="presParOf" srcId="{1E67CF2C-1F74-404D-B0DB-CDD8F16301AA}" destId="{C000B4E4-608C-4C78-9458-5F454D8A3206}" srcOrd="0" destOrd="0" presId="urn:microsoft.com/office/officeart/2018/2/layout/IconLabelList"/>
    <dgm:cxn modelId="{344384A0-E5B8-4C77-B8E1-69B2206B3993}" type="presParOf" srcId="{C000B4E4-608C-4C78-9458-5F454D8A3206}" destId="{BA1B577C-8C07-442A-9338-7917F4EBF210}" srcOrd="0" destOrd="0" presId="urn:microsoft.com/office/officeart/2018/2/layout/IconLabelList"/>
    <dgm:cxn modelId="{21787459-BD12-4828-88E7-FF0BD1C2DB3C}" type="presParOf" srcId="{C000B4E4-608C-4C78-9458-5F454D8A3206}" destId="{15EB49F4-96A3-4344-B3C3-53A22F9BA91F}" srcOrd="1" destOrd="0" presId="urn:microsoft.com/office/officeart/2018/2/layout/IconLabelList"/>
    <dgm:cxn modelId="{47AA6057-007D-47FC-B47D-B5A1B0C58834}" type="presParOf" srcId="{C000B4E4-608C-4C78-9458-5F454D8A3206}" destId="{CF56F7EB-7C27-4846-B670-217DBB45F339}" srcOrd="2" destOrd="0" presId="urn:microsoft.com/office/officeart/2018/2/layout/IconLabelList"/>
    <dgm:cxn modelId="{D5399995-E162-4424-8744-D8E20E5AB867}" type="presParOf" srcId="{1E67CF2C-1F74-404D-B0DB-CDD8F16301AA}" destId="{103EAC50-605A-45B3-A930-268410788C49}" srcOrd="1" destOrd="0" presId="urn:microsoft.com/office/officeart/2018/2/layout/IconLabelList"/>
    <dgm:cxn modelId="{194CAFF0-0685-46BD-9870-CEB6542432D8}" type="presParOf" srcId="{1E67CF2C-1F74-404D-B0DB-CDD8F16301AA}" destId="{059846CB-792E-42A3-9088-174B64383E35}" srcOrd="2" destOrd="0" presId="urn:microsoft.com/office/officeart/2018/2/layout/IconLabelList"/>
    <dgm:cxn modelId="{8ADB4853-F5D2-4CDB-8A33-DBD9A865DF16}" type="presParOf" srcId="{059846CB-792E-42A3-9088-174B64383E35}" destId="{678628E4-6892-4192-8C7C-5BDBDFAF2028}" srcOrd="0" destOrd="0" presId="urn:microsoft.com/office/officeart/2018/2/layout/IconLabelList"/>
    <dgm:cxn modelId="{923EC268-22C5-4D69-842B-73A023E2A7C2}" type="presParOf" srcId="{059846CB-792E-42A3-9088-174B64383E35}" destId="{DDD45765-77EA-4611-9A4B-8295D9854D7C}" srcOrd="1" destOrd="0" presId="urn:microsoft.com/office/officeart/2018/2/layout/IconLabelList"/>
    <dgm:cxn modelId="{738287BC-F4FC-45C6-9785-92A6A872D585}" type="presParOf" srcId="{059846CB-792E-42A3-9088-174B64383E35}" destId="{36BE8190-E0E9-4D9A-88FC-6E8CC60C43B7}" srcOrd="2" destOrd="0" presId="urn:microsoft.com/office/officeart/2018/2/layout/IconLabelList"/>
    <dgm:cxn modelId="{DE8BB9E9-177D-403D-8896-5AB03DF38FDE}" type="presParOf" srcId="{1E67CF2C-1F74-404D-B0DB-CDD8F16301AA}" destId="{F25ED376-AD02-43DC-ABEF-30D725CC4514}" srcOrd="3" destOrd="0" presId="urn:microsoft.com/office/officeart/2018/2/layout/IconLabelList"/>
    <dgm:cxn modelId="{491571C7-2AD1-4ECF-9B1D-07BC25008887}" type="presParOf" srcId="{1E67CF2C-1F74-404D-B0DB-CDD8F16301AA}" destId="{08BEA919-556C-4089-9AFC-151AFE2ED94A}" srcOrd="4" destOrd="0" presId="urn:microsoft.com/office/officeart/2018/2/layout/IconLabelList"/>
    <dgm:cxn modelId="{5FA71BD2-3344-4A6F-80CF-80C7BAAFB767}" type="presParOf" srcId="{08BEA919-556C-4089-9AFC-151AFE2ED94A}" destId="{C972E250-FB61-4D3D-9644-0CFBDD03AB34}" srcOrd="0" destOrd="0" presId="urn:microsoft.com/office/officeart/2018/2/layout/IconLabelList"/>
    <dgm:cxn modelId="{A34D03D7-83F9-4EED-93CA-4096E0DFD427}" type="presParOf" srcId="{08BEA919-556C-4089-9AFC-151AFE2ED94A}" destId="{D7137A45-4A4F-4A13-81A5-4A9D28B8E4A8}" srcOrd="1" destOrd="0" presId="urn:microsoft.com/office/officeart/2018/2/layout/IconLabelList"/>
    <dgm:cxn modelId="{EF45DBFD-C2AF-4E9B-8499-52706B3BFB5A}" type="presParOf" srcId="{08BEA919-556C-4089-9AFC-151AFE2ED94A}" destId="{90E35D27-E90B-477E-8647-7AEF1F769B4B}" srcOrd="2" destOrd="0" presId="urn:microsoft.com/office/officeart/2018/2/layout/IconLabelList"/>
    <dgm:cxn modelId="{A35D41A7-1FCC-447A-A4A5-53F6F4442346}" type="presParOf" srcId="{1E67CF2C-1F74-404D-B0DB-CDD8F16301AA}" destId="{3AB9E4B3-CAEA-48A4-9EAE-68EBDCDAA6DC}" srcOrd="5" destOrd="0" presId="urn:microsoft.com/office/officeart/2018/2/layout/IconLabelList"/>
    <dgm:cxn modelId="{F17D5B15-448C-4CAE-B4DC-67CC694749C4}" type="presParOf" srcId="{1E67CF2C-1F74-404D-B0DB-CDD8F16301AA}" destId="{7EAA69AB-F876-458F-99D6-EE9F809EEFCC}" srcOrd="6" destOrd="0" presId="urn:microsoft.com/office/officeart/2018/2/layout/IconLabelList"/>
    <dgm:cxn modelId="{0F55E45D-FDF7-4658-A69D-92A13C67B9CB}" type="presParOf" srcId="{7EAA69AB-F876-458F-99D6-EE9F809EEFCC}" destId="{A567023A-F8AE-4802-BE50-BC0F7D08CD3C}" srcOrd="0" destOrd="0" presId="urn:microsoft.com/office/officeart/2018/2/layout/IconLabelList"/>
    <dgm:cxn modelId="{B4F6BA58-D25C-41F5-A847-B4C293178C9C}" type="presParOf" srcId="{7EAA69AB-F876-458F-99D6-EE9F809EEFCC}" destId="{D0ACE12D-5324-4CAF-A175-01D585007CE3}" srcOrd="1" destOrd="0" presId="urn:microsoft.com/office/officeart/2018/2/layout/IconLabelList"/>
    <dgm:cxn modelId="{CF45378F-36C0-4A1F-86EA-772292CE9BBA}" type="presParOf" srcId="{7EAA69AB-F876-458F-99D6-EE9F809EEFCC}" destId="{7A259A34-9F29-4699-A719-DD53EEC2EE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B577C-8C07-442A-9338-7917F4EBF210}">
      <dsp:nvSpPr>
        <dsp:cNvPr id="0" name=""/>
        <dsp:cNvSpPr/>
      </dsp:nvSpPr>
      <dsp:spPr>
        <a:xfrm>
          <a:off x="712196" y="718388"/>
          <a:ext cx="1063698" cy="1063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56F7EB-7C27-4846-B670-217DBB45F339}">
      <dsp:nvSpPr>
        <dsp:cNvPr id="0" name=""/>
        <dsp:cNvSpPr/>
      </dsp:nvSpPr>
      <dsp:spPr>
        <a:xfrm>
          <a:off x="62158" y="2108849"/>
          <a:ext cx="236377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b="1" u="sng" kern="1200"/>
            <a:t>This Project Aims to: </a:t>
          </a:r>
          <a:endParaRPr lang="en-US" sz="1100" kern="1200"/>
        </a:p>
      </dsp:txBody>
      <dsp:txXfrm>
        <a:off x="62158" y="2108849"/>
        <a:ext cx="2363774" cy="787500"/>
      </dsp:txXfrm>
    </dsp:sp>
    <dsp:sp modelId="{678628E4-6892-4192-8C7C-5BDBDFAF2028}">
      <dsp:nvSpPr>
        <dsp:cNvPr id="0" name=""/>
        <dsp:cNvSpPr/>
      </dsp:nvSpPr>
      <dsp:spPr>
        <a:xfrm>
          <a:off x="3489632" y="718388"/>
          <a:ext cx="1063698" cy="1063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BE8190-E0E9-4D9A-88FC-6E8CC60C43B7}">
      <dsp:nvSpPr>
        <dsp:cNvPr id="0" name=""/>
        <dsp:cNvSpPr/>
      </dsp:nvSpPr>
      <dsp:spPr>
        <a:xfrm>
          <a:off x="2839594" y="2108849"/>
          <a:ext cx="236377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b="0" kern="1200"/>
            <a:t>Understand the relationship between Temperature rise and CO2 emission deriving from the agri-food sector activities.</a:t>
          </a:r>
          <a:endParaRPr lang="en-US" sz="1100" kern="1200"/>
        </a:p>
      </dsp:txBody>
      <dsp:txXfrm>
        <a:off x="2839594" y="2108849"/>
        <a:ext cx="2363774" cy="787500"/>
      </dsp:txXfrm>
    </dsp:sp>
    <dsp:sp modelId="{C972E250-FB61-4D3D-9644-0CFBDD03AB34}">
      <dsp:nvSpPr>
        <dsp:cNvPr id="0" name=""/>
        <dsp:cNvSpPr/>
      </dsp:nvSpPr>
      <dsp:spPr>
        <a:xfrm>
          <a:off x="6267067" y="718388"/>
          <a:ext cx="1063698" cy="1063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0E35D27-E90B-477E-8647-7AEF1F769B4B}">
      <dsp:nvSpPr>
        <dsp:cNvPr id="0" name=""/>
        <dsp:cNvSpPr/>
      </dsp:nvSpPr>
      <dsp:spPr>
        <a:xfrm>
          <a:off x="5617029" y="2108849"/>
          <a:ext cx="236377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b="0" kern="1200"/>
            <a:t>Extensively investigate the relationship amongst an extensive list of agri-food processes CO2 emissions and average temperature rise.</a:t>
          </a:r>
          <a:endParaRPr lang="en-US" sz="1100" kern="1200"/>
        </a:p>
      </dsp:txBody>
      <dsp:txXfrm>
        <a:off x="5617029" y="2108849"/>
        <a:ext cx="2363774" cy="787500"/>
      </dsp:txXfrm>
    </dsp:sp>
    <dsp:sp modelId="{A567023A-F8AE-4802-BE50-BC0F7D08CD3C}">
      <dsp:nvSpPr>
        <dsp:cNvPr id="0" name=""/>
        <dsp:cNvSpPr/>
      </dsp:nvSpPr>
      <dsp:spPr>
        <a:xfrm>
          <a:off x="9044503" y="718388"/>
          <a:ext cx="1063698" cy="1063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259A34-9F29-4699-A719-DD53EEC2EE11}">
      <dsp:nvSpPr>
        <dsp:cNvPr id="0" name=""/>
        <dsp:cNvSpPr/>
      </dsp:nvSpPr>
      <dsp:spPr>
        <a:xfrm>
          <a:off x="8394465" y="2108849"/>
          <a:ext cx="2363774"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ZA" sz="1100" b="0" kern="1200"/>
            <a:t>Identify any potential correlations between the agri-food sector emissions and average temperature increase.</a:t>
          </a:r>
          <a:endParaRPr lang="en-US" sz="1100" kern="1200"/>
        </a:p>
      </dsp:txBody>
      <dsp:txXfrm>
        <a:off x="8394465" y="2108849"/>
        <a:ext cx="2363774" cy="787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642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7A2730A-859E-B540-ADF3-E97069AD1FDB}"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6229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87979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14574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90893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940983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607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4671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47580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8542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2730A-859E-B540-ADF3-E97069AD1FD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02123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2730A-859E-B540-ADF3-E97069AD1FDB}"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8218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2730A-859E-B540-ADF3-E97069AD1FDB}"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49747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2730A-859E-B540-ADF3-E97069AD1FDB}"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108047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2730A-859E-B540-ADF3-E97069AD1FDB}"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6782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1072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2730A-859E-B540-ADF3-E97069AD1FDB}"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50093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7A2730A-859E-B540-ADF3-E97069AD1FDB}" type="datetimeFigureOut">
              <a:rPr lang="en-US" smtClean="0"/>
              <a:t>6/2/2025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3759598410"/>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A457-AB75-DE90-DDC3-FBE0C908078E}"/>
              </a:ext>
            </a:extLst>
          </p:cNvPr>
          <p:cNvSpPr>
            <a:spLocks noGrp="1"/>
          </p:cNvSpPr>
          <p:nvPr>
            <p:ph type="ctrTitle"/>
          </p:nvPr>
        </p:nvSpPr>
        <p:spPr/>
        <p:txBody>
          <a:bodyPr/>
          <a:lstStyle/>
          <a:p>
            <a:r>
              <a:rPr lang="en-ZA" dirty="0"/>
              <a:t>Team 1- </a:t>
            </a:r>
            <a:r>
              <a:rPr lang="en-ZA" dirty="0" err="1"/>
              <a:t>ptds</a:t>
            </a:r>
            <a:r>
              <a:rPr lang="en-ZA" dirty="0"/>
              <a:t>- regression project</a:t>
            </a:r>
          </a:p>
        </p:txBody>
      </p:sp>
      <p:sp>
        <p:nvSpPr>
          <p:cNvPr id="3" name="Subtitle 2">
            <a:extLst>
              <a:ext uri="{FF2B5EF4-FFF2-40B4-BE49-F238E27FC236}">
                <a16:creationId xmlns:a16="http://schemas.microsoft.com/office/drawing/2014/main" id="{5B3104B3-86FB-3D86-0F7C-BEED256FBED3}"/>
              </a:ext>
            </a:extLst>
          </p:cNvPr>
          <p:cNvSpPr>
            <a:spLocks noGrp="1"/>
          </p:cNvSpPr>
          <p:nvPr>
            <p:ph type="subTitle" idx="1"/>
          </p:nvPr>
        </p:nvSpPr>
        <p:spPr/>
        <p:txBody>
          <a:bodyPr/>
          <a:lstStyle/>
          <a:p>
            <a:r>
              <a:rPr lang="en-ZA" dirty="0">
                <a:solidFill>
                  <a:schemeClr val="tx1"/>
                </a:solidFill>
              </a:rPr>
              <a:t>Samukelisiwe Ndaba</a:t>
            </a:r>
          </a:p>
          <a:p>
            <a:r>
              <a:rPr lang="en-ZA" dirty="0">
                <a:solidFill>
                  <a:schemeClr val="tx1"/>
                </a:solidFill>
              </a:rPr>
              <a:t>Madelein Pretorius</a:t>
            </a:r>
          </a:p>
          <a:p>
            <a:r>
              <a:rPr lang="en-ZA" dirty="0">
                <a:solidFill>
                  <a:schemeClr val="tx1"/>
                </a:solidFill>
              </a:rPr>
              <a:t>Boitumelo Modirapula</a:t>
            </a:r>
          </a:p>
          <a:p>
            <a:r>
              <a:rPr lang="en-ZA">
                <a:solidFill>
                  <a:schemeClr val="tx1"/>
                </a:solidFill>
              </a:rPr>
              <a:t>Tiny Kekana</a:t>
            </a:r>
            <a:endParaRPr lang="en-ZA" dirty="0">
              <a:solidFill>
                <a:schemeClr val="tx1"/>
              </a:solidFill>
            </a:endParaRPr>
          </a:p>
          <a:p>
            <a:endParaRPr lang="en-ZA" dirty="0">
              <a:solidFill>
                <a:schemeClr val="tx1"/>
              </a:solidFill>
            </a:endParaRPr>
          </a:p>
        </p:txBody>
      </p:sp>
    </p:spTree>
    <p:extLst>
      <p:ext uri="{BB962C8B-B14F-4D97-AF65-F5344CB8AC3E}">
        <p14:creationId xmlns:p14="http://schemas.microsoft.com/office/powerpoint/2010/main" val="666588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A2C401-5F9A-C2F5-6062-6EB691E39A5F}"/>
              </a:ext>
            </a:extLst>
          </p:cNvPr>
          <p:cNvSpPr txBox="1"/>
          <p:nvPr/>
        </p:nvSpPr>
        <p:spPr>
          <a:xfrm>
            <a:off x="336136" y="6037452"/>
            <a:ext cx="11619928" cy="646331"/>
          </a:xfrm>
          <a:prstGeom prst="rect">
            <a:avLst/>
          </a:prstGeom>
          <a:noFill/>
        </p:spPr>
        <p:txBody>
          <a:bodyPr wrap="square">
            <a:spAutoFit/>
          </a:bodyPr>
          <a:lstStyle/>
          <a:p>
            <a:r>
              <a:rPr lang="en-ZA" sz="1200" b="0" dirty="0">
                <a:effectLst/>
              </a:rPr>
              <a:t>Total emissions and temperature are gradually increasing over time which indicates a potential correlation between them. Both CO2 emissions and temperature continue to rise sharply in recent years, indicating ongoing environmental challenges with respect to global warming and greenhouse gas emissions.</a:t>
            </a:r>
          </a:p>
        </p:txBody>
      </p:sp>
      <p:pic>
        <p:nvPicPr>
          <p:cNvPr id="8" name="Picture 7">
            <a:extLst>
              <a:ext uri="{FF2B5EF4-FFF2-40B4-BE49-F238E27FC236}">
                <a16:creationId xmlns:a16="http://schemas.microsoft.com/office/drawing/2014/main" id="{8ADC0E72-E187-0112-4436-FD4260CE18CC}"/>
              </a:ext>
            </a:extLst>
          </p:cNvPr>
          <p:cNvPicPr>
            <a:picLocks noChangeAspect="1"/>
          </p:cNvPicPr>
          <p:nvPr/>
        </p:nvPicPr>
        <p:blipFill>
          <a:blip r:embed="rId2"/>
          <a:stretch>
            <a:fillRect/>
          </a:stretch>
        </p:blipFill>
        <p:spPr>
          <a:xfrm>
            <a:off x="765504" y="358883"/>
            <a:ext cx="10253949" cy="5534025"/>
          </a:xfrm>
          <a:prstGeom prst="rect">
            <a:avLst/>
          </a:prstGeom>
        </p:spPr>
      </p:pic>
    </p:spTree>
    <p:extLst>
      <p:ext uri="{BB962C8B-B14F-4D97-AF65-F5344CB8AC3E}">
        <p14:creationId xmlns:p14="http://schemas.microsoft.com/office/powerpoint/2010/main" val="838166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4437E5-A8A2-353E-40D6-173A9F2EE13A}"/>
              </a:ext>
            </a:extLst>
          </p:cNvPr>
          <p:cNvPicPr>
            <a:picLocks noChangeAspect="1"/>
          </p:cNvPicPr>
          <p:nvPr/>
        </p:nvPicPr>
        <p:blipFill>
          <a:blip r:embed="rId2"/>
          <a:stretch>
            <a:fillRect/>
          </a:stretch>
        </p:blipFill>
        <p:spPr>
          <a:xfrm>
            <a:off x="821094" y="130629"/>
            <a:ext cx="10394301" cy="6278798"/>
          </a:xfrm>
          <a:prstGeom prst="rect">
            <a:avLst/>
          </a:prstGeom>
        </p:spPr>
      </p:pic>
      <p:sp>
        <p:nvSpPr>
          <p:cNvPr id="6" name="TextBox 5">
            <a:extLst>
              <a:ext uri="{FF2B5EF4-FFF2-40B4-BE49-F238E27FC236}">
                <a16:creationId xmlns:a16="http://schemas.microsoft.com/office/drawing/2014/main" id="{AC9C3C0C-2E6D-A56D-DAE6-389802E86670}"/>
              </a:ext>
            </a:extLst>
          </p:cNvPr>
          <p:cNvSpPr txBox="1"/>
          <p:nvPr/>
        </p:nvSpPr>
        <p:spPr>
          <a:xfrm>
            <a:off x="515787" y="6317465"/>
            <a:ext cx="11160426" cy="461665"/>
          </a:xfrm>
          <a:prstGeom prst="rect">
            <a:avLst/>
          </a:prstGeom>
          <a:noFill/>
        </p:spPr>
        <p:txBody>
          <a:bodyPr wrap="square">
            <a:spAutoFit/>
          </a:bodyPr>
          <a:lstStyle/>
          <a:p>
            <a:r>
              <a:rPr lang="en-ZA" sz="1200" b="0" dirty="0">
                <a:solidFill>
                  <a:srgbClr val="3B3B3B"/>
                </a:solidFill>
                <a:effectLst/>
              </a:rPr>
              <a:t>The above graph shows that IPPU is by far the activity with the most CO2 emissions, followed by emissions coming from waste disposal and agrifood products consumption. Thereafter, other industrial and cultivation activities follow, with fire emissions coming towards the end</a:t>
            </a:r>
          </a:p>
        </p:txBody>
      </p:sp>
    </p:spTree>
    <p:extLst>
      <p:ext uri="{BB962C8B-B14F-4D97-AF65-F5344CB8AC3E}">
        <p14:creationId xmlns:p14="http://schemas.microsoft.com/office/powerpoint/2010/main" val="3475114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DF9B43-E33A-3BCD-CDB9-BBB3CC2F3B81}"/>
              </a:ext>
            </a:extLst>
          </p:cNvPr>
          <p:cNvPicPr>
            <a:picLocks noChangeAspect="1"/>
          </p:cNvPicPr>
          <p:nvPr/>
        </p:nvPicPr>
        <p:blipFill>
          <a:blip r:embed="rId2"/>
          <a:stretch>
            <a:fillRect/>
          </a:stretch>
        </p:blipFill>
        <p:spPr>
          <a:xfrm>
            <a:off x="634481" y="261256"/>
            <a:ext cx="6905006" cy="5311407"/>
          </a:xfrm>
          <a:prstGeom prst="rect">
            <a:avLst/>
          </a:prstGeom>
        </p:spPr>
      </p:pic>
      <p:sp>
        <p:nvSpPr>
          <p:cNvPr id="6" name="TextBox 5">
            <a:extLst>
              <a:ext uri="{FF2B5EF4-FFF2-40B4-BE49-F238E27FC236}">
                <a16:creationId xmlns:a16="http://schemas.microsoft.com/office/drawing/2014/main" id="{F712D949-F934-952C-632F-131D774DF380}"/>
              </a:ext>
            </a:extLst>
          </p:cNvPr>
          <p:cNvSpPr txBox="1"/>
          <p:nvPr/>
        </p:nvSpPr>
        <p:spPr>
          <a:xfrm>
            <a:off x="621761" y="5779546"/>
            <a:ext cx="8014160" cy="276999"/>
          </a:xfrm>
          <a:prstGeom prst="rect">
            <a:avLst/>
          </a:prstGeom>
          <a:noFill/>
        </p:spPr>
        <p:txBody>
          <a:bodyPr wrap="square">
            <a:spAutoFit/>
          </a:bodyPr>
          <a:lstStyle/>
          <a:p>
            <a:r>
              <a:rPr lang="en-ZA" sz="1200" b="0" dirty="0">
                <a:effectLst/>
              </a:rPr>
              <a:t>The graph above shows that China has the highest CO2 emission, followed by </a:t>
            </a:r>
            <a:r>
              <a:rPr lang="en-ZA" sz="1200" b="0" dirty="0" err="1">
                <a:effectLst/>
              </a:rPr>
              <a:t>Brazil,Indonesia</a:t>
            </a:r>
            <a:r>
              <a:rPr lang="en-ZA" sz="1200" b="0" dirty="0">
                <a:effectLst/>
              </a:rPr>
              <a:t> and USA.</a:t>
            </a:r>
          </a:p>
        </p:txBody>
      </p:sp>
    </p:spTree>
    <p:extLst>
      <p:ext uri="{BB962C8B-B14F-4D97-AF65-F5344CB8AC3E}">
        <p14:creationId xmlns:p14="http://schemas.microsoft.com/office/powerpoint/2010/main" val="2581934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3DD6B6-80DC-31CE-CE1E-3AC778008E80}"/>
              </a:ext>
            </a:extLst>
          </p:cNvPr>
          <p:cNvPicPr>
            <a:picLocks noChangeAspect="1"/>
          </p:cNvPicPr>
          <p:nvPr/>
        </p:nvPicPr>
        <p:blipFill>
          <a:blip r:embed="rId2"/>
          <a:stretch>
            <a:fillRect/>
          </a:stretch>
        </p:blipFill>
        <p:spPr>
          <a:xfrm>
            <a:off x="561683" y="283320"/>
            <a:ext cx="8442358" cy="5427015"/>
          </a:xfrm>
          <a:prstGeom prst="rect">
            <a:avLst/>
          </a:prstGeom>
        </p:spPr>
      </p:pic>
      <p:sp>
        <p:nvSpPr>
          <p:cNvPr id="6" name="TextBox 5">
            <a:extLst>
              <a:ext uri="{FF2B5EF4-FFF2-40B4-BE49-F238E27FC236}">
                <a16:creationId xmlns:a16="http://schemas.microsoft.com/office/drawing/2014/main" id="{76AF2A99-050A-BEA7-3831-47B4ADF4B81D}"/>
              </a:ext>
            </a:extLst>
          </p:cNvPr>
          <p:cNvSpPr txBox="1"/>
          <p:nvPr/>
        </p:nvSpPr>
        <p:spPr>
          <a:xfrm>
            <a:off x="762778" y="5710335"/>
            <a:ext cx="6097554" cy="276999"/>
          </a:xfrm>
          <a:prstGeom prst="rect">
            <a:avLst/>
          </a:prstGeom>
          <a:noFill/>
        </p:spPr>
        <p:txBody>
          <a:bodyPr wrap="square">
            <a:spAutoFit/>
          </a:bodyPr>
          <a:lstStyle/>
          <a:p>
            <a:r>
              <a:rPr lang="en-ZA" sz="1200" b="0" dirty="0">
                <a:effectLst/>
              </a:rPr>
              <a:t>This graph shows that Russia has the lowest CO2 emission.</a:t>
            </a:r>
          </a:p>
        </p:txBody>
      </p:sp>
    </p:spTree>
    <p:extLst>
      <p:ext uri="{BB962C8B-B14F-4D97-AF65-F5344CB8AC3E}">
        <p14:creationId xmlns:p14="http://schemas.microsoft.com/office/powerpoint/2010/main" val="406463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E8BE1F-52FD-1AC0-3C2A-B305B822FD65}"/>
              </a:ext>
            </a:extLst>
          </p:cNvPr>
          <p:cNvPicPr>
            <a:picLocks noChangeAspect="1"/>
          </p:cNvPicPr>
          <p:nvPr/>
        </p:nvPicPr>
        <p:blipFill>
          <a:blip r:embed="rId2"/>
          <a:stretch>
            <a:fillRect/>
          </a:stretch>
        </p:blipFill>
        <p:spPr>
          <a:xfrm>
            <a:off x="836761" y="379562"/>
            <a:ext cx="8643669" cy="5365630"/>
          </a:xfrm>
          <a:prstGeom prst="rect">
            <a:avLst/>
          </a:prstGeom>
        </p:spPr>
      </p:pic>
      <p:sp>
        <p:nvSpPr>
          <p:cNvPr id="6" name="TextBox 5">
            <a:extLst>
              <a:ext uri="{FF2B5EF4-FFF2-40B4-BE49-F238E27FC236}">
                <a16:creationId xmlns:a16="http://schemas.microsoft.com/office/drawing/2014/main" id="{9A4D09E7-2365-B8EE-B4A0-CB261C9C3577}"/>
              </a:ext>
            </a:extLst>
          </p:cNvPr>
          <p:cNvSpPr txBox="1"/>
          <p:nvPr/>
        </p:nvSpPr>
        <p:spPr>
          <a:xfrm>
            <a:off x="836760" y="5745192"/>
            <a:ext cx="10808899" cy="461665"/>
          </a:xfrm>
          <a:prstGeom prst="rect">
            <a:avLst/>
          </a:prstGeom>
          <a:noFill/>
        </p:spPr>
        <p:txBody>
          <a:bodyPr wrap="square">
            <a:spAutoFit/>
          </a:bodyPr>
          <a:lstStyle/>
          <a:p>
            <a:r>
              <a:rPr lang="en-ZA" sz="1200" b="0" dirty="0">
                <a:effectLst/>
              </a:rPr>
              <a:t>The bar chart above shows that industrial activities emit the biggest proportion of CO2, followed by cultivation emissions (as opposed to waste disposal emissions), which in turn are followed by waste disposal emissions, consumption emissions, and fire emissions.</a:t>
            </a:r>
          </a:p>
        </p:txBody>
      </p:sp>
    </p:spTree>
    <p:extLst>
      <p:ext uri="{BB962C8B-B14F-4D97-AF65-F5344CB8AC3E}">
        <p14:creationId xmlns:p14="http://schemas.microsoft.com/office/powerpoint/2010/main" val="193839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14" name="Rectangle 113">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D2B76-6259-C657-A6CF-B63B85215682}"/>
              </a:ext>
            </a:extLst>
          </p:cNvPr>
          <p:cNvSpPr>
            <a:spLocks noGrp="1"/>
          </p:cNvSpPr>
          <p:nvPr>
            <p:ph type="title"/>
          </p:nvPr>
        </p:nvSpPr>
        <p:spPr>
          <a:xfrm>
            <a:off x="7532710" y="620722"/>
            <a:ext cx="3518748" cy="1142462"/>
          </a:xfrm>
        </p:spPr>
        <p:txBody>
          <a:bodyPr vert="horz" lIns="91440" tIns="45720" rIns="91440" bIns="45720" rtlCol="0" anchor="b">
            <a:normAutofit/>
          </a:bodyPr>
          <a:lstStyle/>
          <a:p>
            <a:r>
              <a:rPr lang="en-US" sz="2800"/>
              <a:t>Distribution Graphs</a:t>
            </a:r>
            <a:endParaRPr lang="en-US" sz="2800" dirty="0"/>
          </a:p>
        </p:txBody>
      </p:sp>
      <p:sp>
        <p:nvSpPr>
          <p:cNvPr id="115"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698E11C-F2A0-B60F-7198-B5DECC465122}"/>
              </a:ext>
            </a:extLst>
          </p:cNvPr>
          <p:cNvPicPr>
            <a:picLocks noChangeAspect="1"/>
          </p:cNvPicPr>
          <p:nvPr/>
        </p:nvPicPr>
        <p:blipFill>
          <a:blip r:embed="rId2"/>
          <a:srcRect l="6587" r="22213" b="-2"/>
          <a:stretch>
            <a:fillRect/>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6" name="TextBox 5">
            <a:extLst>
              <a:ext uri="{FF2B5EF4-FFF2-40B4-BE49-F238E27FC236}">
                <a16:creationId xmlns:a16="http://schemas.microsoft.com/office/drawing/2014/main" id="{2832843F-9D7D-9A00-3572-D6822C424A55}"/>
              </a:ext>
            </a:extLst>
          </p:cNvPr>
          <p:cNvSpPr txBox="1"/>
          <p:nvPr/>
        </p:nvSpPr>
        <p:spPr>
          <a:xfrm>
            <a:off x="7532710" y="1822449"/>
            <a:ext cx="3479419" cy="3070226"/>
          </a:xfrm>
          <a:prstGeom prst="rect">
            <a:avLst/>
          </a:prstGeom>
        </p:spPr>
        <p:txBody>
          <a:bodyPr vert="horz" lIns="91440" tIns="45720" rIns="91440" bIns="45720" rtlCol="0" anchor="t">
            <a:normAutofit/>
          </a:bodyPr>
          <a:lstStyle/>
          <a:p>
            <a:pPr>
              <a:spcBef>
                <a:spcPct val="20000"/>
              </a:spcBef>
              <a:spcAft>
                <a:spcPts val="600"/>
              </a:spcAft>
              <a:buClr>
                <a:schemeClr val="tx1"/>
              </a:buClr>
              <a:buSzPct val="80000"/>
              <a:buFont typeface="Wingdings 3" panose="05040102010807070707" pitchFamily="18" charset="2"/>
              <a:buChar char=""/>
            </a:pPr>
            <a:r>
              <a:rPr lang="en-US" sz="1400" b="0">
                <a:solidFill>
                  <a:schemeClr val="bg2">
                    <a:lumMod val="75000"/>
                  </a:schemeClr>
                </a:solidFill>
              </a:rPr>
              <a:t>The data are negatively skewed for all emission categories. This means that the histograms have a long right tail. The underlying reason for this behavior might be that the must majority of countries have a small or moderate agrifood sector and hence the emissions are much lower in comparison to agrifood and industrial giants such as China, the USA or Brazil.</a:t>
            </a:r>
          </a:p>
        </p:txBody>
      </p:sp>
      <p:grpSp>
        <p:nvGrpSpPr>
          <p:cNvPr id="116" name="Group 115">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7" name="Straight Connector 116">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924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C55D0-F4F6-DEC3-FFBB-0B3BAE17B87C}"/>
              </a:ext>
            </a:extLst>
          </p:cNvPr>
          <p:cNvPicPr>
            <a:picLocks noChangeAspect="1"/>
          </p:cNvPicPr>
          <p:nvPr/>
        </p:nvPicPr>
        <p:blipFill>
          <a:blip r:embed="rId2"/>
          <a:stretch>
            <a:fillRect/>
          </a:stretch>
        </p:blipFill>
        <p:spPr>
          <a:xfrm>
            <a:off x="2545320" y="279793"/>
            <a:ext cx="6015127" cy="5282515"/>
          </a:xfrm>
          <a:prstGeom prst="rect">
            <a:avLst/>
          </a:prstGeom>
        </p:spPr>
      </p:pic>
      <p:sp>
        <p:nvSpPr>
          <p:cNvPr id="6" name="TextBox 5">
            <a:extLst>
              <a:ext uri="{FF2B5EF4-FFF2-40B4-BE49-F238E27FC236}">
                <a16:creationId xmlns:a16="http://schemas.microsoft.com/office/drawing/2014/main" id="{2A42C79E-A28D-6056-CCD3-F9D5361557AC}"/>
              </a:ext>
            </a:extLst>
          </p:cNvPr>
          <p:cNvSpPr txBox="1"/>
          <p:nvPr/>
        </p:nvSpPr>
        <p:spPr>
          <a:xfrm>
            <a:off x="623257" y="5777969"/>
            <a:ext cx="9581791" cy="276999"/>
          </a:xfrm>
          <a:prstGeom prst="rect">
            <a:avLst/>
          </a:prstGeom>
          <a:noFill/>
        </p:spPr>
        <p:txBody>
          <a:bodyPr wrap="square">
            <a:spAutoFit/>
          </a:bodyPr>
          <a:lstStyle/>
          <a:p>
            <a:r>
              <a:rPr lang="en-ZA" sz="1200" b="0" i="0" dirty="0">
                <a:effectLst/>
              </a:rPr>
              <a:t>Text(0.5, 0.98, 'Critical variables aggregated by year scatterplot'</a:t>
            </a:r>
            <a:endParaRPr lang="en-ZA" sz="1200" dirty="0"/>
          </a:p>
        </p:txBody>
      </p:sp>
    </p:spTree>
    <p:extLst>
      <p:ext uri="{BB962C8B-B14F-4D97-AF65-F5344CB8AC3E}">
        <p14:creationId xmlns:p14="http://schemas.microsoft.com/office/powerpoint/2010/main" val="37917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31F935-3EC7-58F1-27D3-DB3A01ABA166}"/>
              </a:ext>
            </a:extLst>
          </p:cNvPr>
          <p:cNvPicPr>
            <a:picLocks noChangeAspect="1"/>
          </p:cNvPicPr>
          <p:nvPr/>
        </p:nvPicPr>
        <p:blipFill>
          <a:blip r:embed="rId2"/>
          <a:stretch>
            <a:fillRect/>
          </a:stretch>
        </p:blipFill>
        <p:spPr>
          <a:xfrm>
            <a:off x="662474" y="0"/>
            <a:ext cx="11747240" cy="6858000"/>
          </a:xfrm>
          <a:prstGeom prst="rect">
            <a:avLst/>
          </a:prstGeom>
        </p:spPr>
      </p:pic>
    </p:spTree>
    <p:extLst>
      <p:ext uri="{BB962C8B-B14F-4D97-AF65-F5344CB8AC3E}">
        <p14:creationId xmlns:p14="http://schemas.microsoft.com/office/powerpoint/2010/main" val="421688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713A95-64D9-A1CD-8D0B-5FAC402DE713}"/>
              </a:ext>
            </a:extLst>
          </p:cNvPr>
          <p:cNvPicPr>
            <a:picLocks noChangeAspect="1"/>
          </p:cNvPicPr>
          <p:nvPr/>
        </p:nvPicPr>
        <p:blipFill>
          <a:blip r:embed="rId2"/>
          <a:stretch>
            <a:fillRect/>
          </a:stretch>
        </p:blipFill>
        <p:spPr>
          <a:xfrm>
            <a:off x="2883918" y="97566"/>
            <a:ext cx="6424163" cy="4500313"/>
          </a:xfrm>
          <a:prstGeom prst="rect">
            <a:avLst/>
          </a:prstGeom>
        </p:spPr>
      </p:pic>
      <p:sp>
        <p:nvSpPr>
          <p:cNvPr id="6" name="TextBox 5">
            <a:extLst>
              <a:ext uri="{FF2B5EF4-FFF2-40B4-BE49-F238E27FC236}">
                <a16:creationId xmlns:a16="http://schemas.microsoft.com/office/drawing/2014/main" id="{4A92C359-8DEF-7EA7-FB4A-9EE498C8EE43}"/>
              </a:ext>
            </a:extLst>
          </p:cNvPr>
          <p:cNvSpPr txBox="1"/>
          <p:nvPr/>
        </p:nvSpPr>
        <p:spPr>
          <a:xfrm>
            <a:off x="295453" y="4934157"/>
            <a:ext cx="11005151" cy="1569660"/>
          </a:xfrm>
          <a:prstGeom prst="rect">
            <a:avLst/>
          </a:prstGeom>
          <a:noFill/>
        </p:spPr>
        <p:txBody>
          <a:bodyPr wrap="square">
            <a:spAutoFit/>
          </a:bodyPr>
          <a:lstStyle/>
          <a:p>
            <a:r>
              <a:rPr lang="en-ZA" sz="1200" b="0" dirty="0">
                <a:effectLst/>
              </a:rPr>
              <a:t>The positive relationship amongst most predictor and Global Temperature is demonstrated in the heatmap above.</a:t>
            </a:r>
          </a:p>
          <a:p>
            <a:r>
              <a:rPr lang="en-ZA" sz="1200" b="0" dirty="0">
                <a:effectLst/>
              </a:rPr>
              <a:t>The average temperature increase, along with urban population and total emissions showcase an upward trend.</a:t>
            </a:r>
          </a:p>
          <a:p>
            <a:r>
              <a:rPr lang="en-ZA" sz="1200" b="0" dirty="0">
                <a:effectLst/>
              </a:rPr>
              <a:t>Industrial processes emit the most CO2 in the agri-food sector, while fire emissions the least.</a:t>
            </a:r>
          </a:p>
          <a:p>
            <a:r>
              <a:rPr lang="en-ZA" sz="1200" b="0" dirty="0">
                <a:effectLst/>
              </a:rPr>
              <a:t>China, India, Brazil and the USA emit the most CO2 from the agri-food sector.</a:t>
            </a:r>
          </a:p>
          <a:p>
            <a:r>
              <a:rPr lang="en-ZA" sz="1200" b="0" dirty="0">
                <a:effectLst/>
              </a:rPr>
              <a:t>Temperature rise seems to be strongly related to Year and Area.</a:t>
            </a:r>
          </a:p>
          <a:p>
            <a:r>
              <a:rPr lang="en-ZA" sz="1200" b="0" dirty="0">
                <a:effectLst/>
              </a:rPr>
              <a:t>Fire emissions do not seem to be related to temperature rise.</a:t>
            </a:r>
          </a:p>
          <a:p>
            <a:r>
              <a:rPr lang="en-ZA" sz="1200" b="0" dirty="0">
                <a:effectLst/>
              </a:rPr>
              <a:t>All agri-food sector processes emissions seem to be strongly, positively related to the increase in the average global temperature.</a:t>
            </a:r>
          </a:p>
          <a:p>
            <a:endParaRPr lang="en-ZA" sz="1200" b="0" dirty="0">
              <a:solidFill>
                <a:srgbClr val="3B3B3B"/>
              </a:solidFill>
              <a:effectLst/>
            </a:endParaRPr>
          </a:p>
        </p:txBody>
      </p:sp>
    </p:spTree>
    <p:extLst>
      <p:ext uri="{BB962C8B-B14F-4D97-AF65-F5344CB8AC3E}">
        <p14:creationId xmlns:p14="http://schemas.microsoft.com/office/powerpoint/2010/main" val="14870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D66D-9229-E275-0D35-6D5978397D4D}"/>
              </a:ext>
            </a:extLst>
          </p:cNvPr>
          <p:cNvSpPr>
            <a:spLocks noGrp="1"/>
          </p:cNvSpPr>
          <p:nvPr>
            <p:ph type="title"/>
          </p:nvPr>
        </p:nvSpPr>
        <p:spPr>
          <a:xfrm>
            <a:off x="270291" y="32259"/>
            <a:ext cx="10515600" cy="523396"/>
          </a:xfrm>
        </p:spPr>
        <p:txBody>
          <a:bodyPr>
            <a:normAutofit/>
          </a:bodyPr>
          <a:lstStyle/>
          <a:p>
            <a:r>
              <a:rPr lang="en-ZA" sz="1400" b="1" u="sng" dirty="0">
                <a:solidFill>
                  <a:srgbClr val="3B3B3B"/>
                </a:solidFill>
                <a:effectLst/>
                <a:latin typeface="Consolas" panose="020B0609020204030204" pitchFamily="49" charset="0"/>
              </a:rPr>
              <a:t>Model evaluation metrics</a:t>
            </a:r>
            <a:endParaRPr lang="en-ZA" sz="1400" b="1" u="sng" dirty="0"/>
          </a:p>
        </p:txBody>
      </p:sp>
      <p:sp>
        <p:nvSpPr>
          <p:cNvPr id="4" name="TextBox 3">
            <a:extLst>
              <a:ext uri="{FF2B5EF4-FFF2-40B4-BE49-F238E27FC236}">
                <a16:creationId xmlns:a16="http://schemas.microsoft.com/office/drawing/2014/main" id="{4B55E578-9E16-B443-29AF-96B088ED38BC}"/>
              </a:ext>
            </a:extLst>
          </p:cNvPr>
          <p:cNvSpPr txBox="1"/>
          <p:nvPr/>
        </p:nvSpPr>
        <p:spPr>
          <a:xfrm>
            <a:off x="261665" y="457121"/>
            <a:ext cx="11133107" cy="646331"/>
          </a:xfrm>
          <a:prstGeom prst="rect">
            <a:avLst/>
          </a:prstGeom>
          <a:noFill/>
        </p:spPr>
        <p:txBody>
          <a:bodyPr wrap="square">
            <a:spAutoFit/>
          </a:bodyPr>
          <a:lstStyle/>
          <a:p>
            <a:r>
              <a:rPr lang="en-ZA" sz="1200" b="0" dirty="0">
                <a:solidFill>
                  <a:srgbClr val="3B3B3B"/>
                </a:solidFill>
                <a:effectLst/>
              </a:rPr>
              <a:t>Model evaluation metrics such as MSE, RMSE, MAE, and R2 are used in this project to measure the performance of predictive models. These metrics show how well a model predicts average temperature rise which assists in selection of the most accurate and reliable model.</a:t>
            </a:r>
          </a:p>
          <a:p>
            <a:endParaRPr lang="en-ZA" sz="1200" b="0" dirty="0">
              <a:solidFill>
                <a:srgbClr val="3B3B3B"/>
              </a:solidFill>
              <a:effectLst/>
            </a:endParaRPr>
          </a:p>
        </p:txBody>
      </p:sp>
      <p:sp>
        <p:nvSpPr>
          <p:cNvPr id="6" name="TextBox 5">
            <a:extLst>
              <a:ext uri="{FF2B5EF4-FFF2-40B4-BE49-F238E27FC236}">
                <a16:creationId xmlns:a16="http://schemas.microsoft.com/office/drawing/2014/main" id="{F6009B45-30BD-C18E-8000-A711F8257A60}"/>
              </a:ext>
            </a:extLst>
          </p:cNvPr>
          <p:cNvSpPr txBox="1"/>
          <p:nvPr/>
        </p:nvSpPr>
        <p:spPr>
          <a:xfrm>
            <a:off x="230031" y="1294648"/>
            <a:ext cx="11279757" cy="1384995"/>
          </a:xfrm>
          <a:prstGeom prst="rect">
            <a:avLst/>
          </a:prstGeom>
          <a:noFill/>
        </p:spPr>
        <p:txBody>
          <a:bodyPr wrap="square">
            <a:spAutoFit/>
          </a:bodyPr>
          <a:lstStyle/>
          <a:p>
            <a:r>
              <a:rPr lang="en-ZA" sz="1200" b="0" dirty="0">
                <a:solidFill>
                  <a:srgbClr val="3B3B3B"/>
                </a:solidFill>
                <a:effectLst/>
              </a:rPr>
              <a:t>Before we can run the models we need to deal with the null values present in our dataset. There are quite a few null values that we need to deal with. It is important to understand whether the null values are null because data was not collected or because there is some meaning into it. We will need to check each variable separately in order for the data to make sense. Let's have a look at the area, maybe it will give us some insight.</a:t>
            </a:r>
          </a:p>
          <a:p>
            <a:r>
              <a:rPr lang="en-ZA" sz="1200" b="0" dirty="0">
                <a:solidFill>
                  <a:srgbClr val="3B3B3B"/>
                </a:solidFill>
                <a:effectLst/>
              </a:rPr>
              <a:t>The data shows that Holy See is the only area that has no records of Savanna values. This makes sense since it is not possible that such fire events occur in the city of Vatican. We will also need to check what other null values this Area has. It is a special case of an area since many features such as Forest fires, Savanna fires, manure, and tropical forest fires or farms do not exist.</a:t>
            </a:r>
          </a:p>
          <a:p>
            <a:endParaRPr lang="en-ZA" sz="1200" b="0" dirty="0">
              <a:solidFill>
                <a:srgbClr val="3B3B3B"/>
              </a:solidFill>
              <a:effectLst/>
            </a:endParaRPr>
          </a:p>
        </p:txBody>
      </p:sp>
      <p:sp>
        <p:nvSpPr>
          <p:cNvPr id="7" name="Title 1">
            <a:extLst>
              <a:ext uri="{FF2B5EF4-FFF2-40B4-BE49-F238E27FC236}">
                <a16:creationId xmlns:a16="http://schemas.microsoft.com/office/drawing/2014/main" id="{07C01252-2F05-69DE-297A-1B3D95A9992A}"/>
              </a:ext>
            </a:extLst>
          </p:cNvPr>
          <p:cNvSpPr txBox="1">
            <a:spLocks/>
          </p:cNvSpPr>
          <p:nvPr/>
        </p:nvSpPr>
        <p:spPr>
          <a:xfrm>
            <a:off x="230031" y="859423"/>
            <a:ext cx="10515600" cy="5233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z="1400" b="1" u="sng" dirty="0">
                <a:solidFill>
                  <a:srgbClr val="3B3B3B"/>
                </a:solidFill>
                <a:latin typeface="Consolas" panose="020B0609020204030204" pitchFamily="49" charset="0"/>
              </a:rPr>
              <a:t>Handling Missing Values</a:t>
            </a:r>
            <a:endParaRPr lang="en-ZA" sz="1400" b="1" u="sng" dirty="0"/>
          </a:p>
        </p:txBody>
      </p:sp>
      <p:pic>
        <p:nvPicPr>
          <p:cNvPr id="11" name="Picture 10">
            <a:extLst>
              <a:ext uri="{FF2B5EF4-FFF2-40B4-BE49-F238E27FC236}">
                <a16:creationId xmlns:a16="http://schemas.microsoft.com/office/drawing/2014/main" id="{57C56DB3-3FD9-D6EB-774E-02BDBBB1C86F}"/>
              </a:ext>
            </a:extLst>
          </p:cNvPr>
          <p:cNvPicPr>
            <a:picLocks noChangeAspect="1"/>
          </p:cNvPicPr>
          <p:nvPr/>
        </p:nvPicPr>
        <p:blipFill>
          <a:blip r:embed="rId2"/>
          <a:stretch>
            <a:fillRect/>
          </a:stretch>
        </p:blipFill>
        <p:spPr>
          <a:xfrm>
            <a:off x="1432160" y="2483255"/>
            <a:ext cx="2395568" cy="4048174"/>
          </a:xfrm>
          <a:prstGeom prst="rect">
            <a:avLst/>
          </a:prstGeom>
        </p:spPr>
      </p:pic>
      <p:sp>
        <p:nvSpPr>
          <p:cNvPr id="13" name="TextBox 12">
            <a:extLst>
              <a:ext uri="{FF2B5EF4-FFF2-40B4-BE49-F238E27FC236}">
                <a16:creationId xmlns:a16="http://schemas.microsoft.com/office/drawing/2014/main" id="{21263FC9-2843-3F4B-D489-A35A3898961B}"/>
              </a:ext>
            </a:extLst>
          </p:cNvPr>
          <p:cNvSpPr txBox="1"/>
          <p:nvPr/>
        </p:nvSpPr>
        <p:spPr>
          <a:xfrm>
            <a:off x="4546840" y="2809826"/>
            <a:ext cx="6094562" cy="461665"/>
          </a:xfrm>
          <a:prstGeom prst="rect">
            <a:avLst/>
          </a:prstGeom>
          <a:noFill/>
        </p:spPr>
        <p:txBody>
          <a:bodyPr wrap="square">
            <a:spAutoFit/>
          </a:bodyPr>
          <a:lstStyle/>
          <a:p>
            <a:r>
              <a:rPr lang="en-ZA" sz="1200" b="0" dirty="0">
                <a:solidFill>
                  <a:srgbClr val="3B3B3B"/>
                </a:solidFill>
                <a:effectLst/>
              </a:rPr>
              <a:t>The data shows that those features contain null values because in reality ,they are non-existent in the Holy see therefore we will fill all the null values with 0.</a:t>
            </a:r>
          </a:p>
        </p:txBody>
      </p:sp>
      <p:sp>
        <p:nvSpPr>
          <p:cNvPr id="14" name="Arrow: Right 13">
            <a:extLst>
              <a:ext uri="{FF2B5EF4-FFF2-40B4-BE49-F238E27FC236}">
                <a16:creationId xmlns:a16="http://schemas.microsoft.com/office/drawing/2014/main" id="{DA50C37E-BE23-36F3-7F4B-C10FF7D3AE09}"/>
              </a:ext>
            </a:extLst>
          </p:cNvPr>
          <p:cNvSpPr/>
          <p:nvPr/>
        </p:nvSpPr>
        <p:spPr>
          <a:xfrm>
            <a:off x="4071668" y="2961798"/>
            <a:ext cx="405441" cy="1530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1042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2F79-6B89-6402-DA92-72843779FE19}"/>
              </a:ext>
            </a:extLst>
          </p:cNvPr>
          <p:cNvSpPr>
            <a:spLocks noGrp="1"/>
          </p:cNvSpPr>
          <p:nvPr>
            <p:ph type="title"/>
          </p:nvPr>
        </p:nvSpPr>
        <p:spPr>
          <a:xfrm>
            <a:off x="684212" y="4487332"/>
            <a:ext cx="8534400" cy="1507067"/>
          </a:xfrm>
        </p:spPr>
        <p:txBody>
          <a:bodyPr>
            <a:normAutofit fontScale="90000"/>
          </a:bodyPr>
          <a:lstStyle/>
          <a:p>
            <a:pPr>
              <a:lnSpc>
                <a:spcPct val="90000"/>
              </a:lnSpc>
            </a:pPr>
            <a:r>
              <a:rPr lang="en-ZA" sz="900" b="1" u="sng">
                <a:latin typeface="+mn-lt"/>
              </a:rPr>
              <a:t>Project Overview</a:t>
            </a:r>
            <a:br>
              <a:rPr lang="en-ZA" sz="900">
                <a:latin typeface="+mn-lt"/>
              </a:rPr>
            </a:br>
            <a:br>
              <a:rPr lang="en-ZA" sz="900">
                <a:latin typeface="+mn-lt"/>
              </a:rPr>
            </a:br>
            <a:r>
              <a:rPr lang="en-ZA" sz="900" b="0">
                <a:effectLst/>
                <a:latin typeface="+mn-lt"/>
              </a:rPr>
              <a:t>Global warming, Climate change, and Human health are getting impacted due to excessive agri-food emissions. Hence, the predictive analysis of average temperature increase that is caused by the CO2 emissions from agri-food activities is important for policymakers and researchers to develop strategies for sustainable agricultural practices. This project explores historical data on agri-food CO2 emissions and it's impact on the increase of temperature in various countries around the world for a time span of 30 years (1990–2020). Since there is a need for predicting emission from the agri-food sector and corresponding temperature increase, this project explores this area by implementing the three predictive models Linear Regression, Decision Trees, Random Forests. Exploratory data analysis (EDA) helps to understand the descriptive statistics, and data visualizations on agri-food activities, emissions, temperature rise, and their relationships. The three predictive models are trained and measured with metrics like MSE, RMSE, MAE, and R-squared. The Linear Regression model emerged as the best model with the highest predictive accuracy, with the lowest RMSE, MAE and highest R2-score for CO2 emissions. The project concludes that Linear Regression can serve as a robust tool in predicting temperature increase from CO2 emissions from agri-food activities and helps the policymakers, government bodies, and sustainable environment by providing useful insights and strategies to reduce the environmental impact of agriculture</a:t>
            </a:r>
            <a:br>
              <a:rPr lang="en-ZA" sz="900" b="0">
                <a:effectLst/>
                <a:latin typeface="+mn-lt"/>
              </a:rPr>
            </a:br>
            <a:endParaRPr lang="en-ZA" sz="900">
              <a:latin typeface="+mn-lt"/>
            </a:endParaRPr>
          </a:p>
        </p:txBody>
      </p:sp>
      <p:graphicFrame>
        <p:nvGraphicFramePr>
          <p:cNvPr id="26" name="Content Placeholder 2">
            <a:extLst>
              <a:ext uri="{FF2B5EF4-FFF2-40B4-BE49-F238E27FC236}">
                <a16:creationId xmlns:a16="http://schemas.microsoft.com/office/drawing/2014/main" id="{4C1C7CC0-7986-052B-9A26-BB659B24F457}"/>
              </a:ext>
            </a:extLst>
          </p:cNvPr>
          <p:cNvGraphicFramePr>
            <a:graphicFrameLocks noGrp="1"/>
          </p:cNvGraphicFramePr>
          <p:nvPr>
            <p:ph idx="1"/>
            <p:extLst>
              <p:ext uri="{D42A27DB-BD31-4B8C-83A1-F6EECF244321}">
                <p14:modId xmlns:p14="http://schemas.microsoft.com/office/powerpoint/2010/main" val="2354488058"/>
              </p:ext>
            </p:extLst>
          </p:nvPr>
        </p:nvGraphicFramePr>
        <p:xfrm>
          <a:off x="684212" y="685800"/>
          <a:ext cx="10820399" cy="361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748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44CAB1A-EE99-5520-A6EB-AC28C5913479}"/>
              </a:ext>
            </a:extLst>
          </p:cNvPr>
          <p:cNvGraphicFramePr>
            <a:graphicFrameLocks noGrp="1"/>
          </p:cNvGraphicFramePr>
          <p:nvPr>
            <p:extLst>
              <p:ext uri="{D42A27DB-BD31-4B8C-83A1-F6EECF244321}">
                <p14:modId xmlns:p14="http://schemas.microsoft.com/office/powerpoint/2010/main" val="407666018"/>
              </p:ext>
            </p:extLst>
          </p:nvPr>
        </p:nvGraphicFramePr>
        <p:xfrm>
          <a:off x="363894" y="496810"/>
          <a:ext cx="11374013" cy="7054872"/>
        </p:xfrm>
        <a:graphic>
          <a:graphicData uri="http://schemas.openxmlformats.org/drawingml/2006/table">
            <a:tbl>
              <a:tblPr>
                <a:tableStyleId>{5C22544A-7EE6-4342-B048-85BDC9FD1C3A}</a:tableStyleId>
              </a:tblPr>
              <a:tblGrid>
                <a:gridCol w="561102">
                  <a:extLst>
                    <a:ext uri="{9D8B030D-6E8A-4147-A177-3AD203B41FA5}">
                      <a16:colId xmlns:a16="http://schemas.microsoft.com/office/drawing/2014/main" val="1296777343"/>
                    </a:ext>
                  </a:extLst>
                </a:gridCol>
                <a:gridCol w="467585">
                  <a:extLst>
                    <a:ext uri="{9D8B030D-6E8A-4147-A177-3AD203B41FA5}">
                      <a16:colId xmlns:a16="http://schemas.microsoft.com/office/drawing/2014/main" val="3214186338"/>
                    </a:ext>
                  </a:extLst>
                </a:gridCol>
                <a:gridCol w="306855">
                  <a:extLst>
                    <a:ext uri="{9D8B030D-6E8A-4147-A177-3AD203B41FA5}">
                      <a16:colId xmlns:a16="http://schemas.microsoft.com/office/drawing/2014/main" val="4044180935"/>
                    </a:ext>
                  </a:extLst>
                </a:gridCol>
                <a:gridCol w="552335">
                  <a:extLst>
                    <a:ext uri="{9D8B030D-6E8A-4147-A177-3AD203B41FA5}">
                      <a16:colId xmlns:a16="http://schemas.microsoft.com/office/drawing/2014/main" val="3456561240"/>
                    </a:ext>
                  </a:extLst>
                </a:gridCol>
                <a:gridCol w="549414">
                  <a:extLst>
                    <a:ext uri="{9D8B030D-6E8A-4147-A177-3AD203B41FA5}">
                      <a16:colId xmlns:a16="http://schemas.microsoft.com/office/drawing/2014/main" val="487295526"/>
                    </a:ext>
                  </a:extLst>
                </a:gridCol>
                <a:gridCol w="549414">
                  <a:extLst>
                    <a:ext uri="{9D8B030D-6E8A-4147-A177-3AD203B41FA5}">
                      <a16:colId xmlns:a16="http://schemas.microsoft.com/office/drawing/2014/main" val="1753150692"/>
                    </a:ext>
                  </a:extLst>
                </a:gridCol>
                <a:gridCol w="552335">
                  <a:extLst>
                    <a:ext uri="{9D8B030D-6E8A-4147-A177-3AD203B41FA5}">
                      <a16:colId xmlns:a16="http://schemas.microsoft.com/office/drawing/2014/main" val="657568573"/>
                    </a:ext>
                  </a:extLst>
                </a:gridCol>
                <a:gridCol w="561102">
                  <a:extLst>
                    <a:ext uri="{9D8B030D-6E8A-4147-A177-3AD203B41FA5}">
                      <a16:colId xmlns:a16="http://schemas.microsoft.com/office/drawing/2014/main" val="89163346"/>
                    </a:ext>
                  </a:extLst>
                </a:gridCol>
                <a:gridCol w="552335">
                  <a:extLst>
                    <a:ext uri="{9D8B030D-6E8A-4147-A177-3AD203B41FA5}">
                      <a16:colId xmlns:a16="http://schemas.microsoft.com/office/drawing/2014/main" val="350243995"/>
                    </a:ext>
                  </a:extLst>
                </a:gridCol>
                <a:gridCol w="517268">
                  <a:extLst>
                    <a:ext uri="{9D8B030D-6E8A-4147-A177-3AD203B41FA5}">
                      <a16:colId xmlns:a16="http://schemas.microsoft.com/office/drawing/2014/main" val="2071752377"/>
                    </a:ext>
                  </a:extLst>
                </a:gridCol>
                <a:gridCol w="537721">
                  <a:extLst>
                    <a:ext uri="{9D8B030D-6E8A-4147-A177-3AD203B41FA5}">
                      <a16:colId xmlns:a16="http://schemas.microsoft.com/office/drawing/2014/main" val="2778857187"/>
                    </a:ext>
                  </a:extLst>
                </a:gridCol>
                <a:gridCol w="140276">
                  <a:extLst>
                    <a:ext uri="{9D8B030D-6E8A-4147-A177-3AD203B41FA5}">
                      <a16:colId xmlns:a16="http://schemas.microsoft.com/office/drawing/2014/main" val="2655534025"/>
                    </a:ext>
                  </a:extLst>
                </a:gridCol>
                <a:gridCol w="561102">
                  <a:extLst>
                    <a:ext uri="{9D8B030D-6E8A-4147-A177-3AD203B41FA5}">
                      <a16:colId xmlns:a16="http://schemas.microsoft.com/office/drawing/2014/main" val="4157386227"/>
                    </a:ext>
                  </a:extLst>
                </a:gridCol>
                <a:gridCol w="561102">
                  <a:extLst>
                    <a:ext uri="{9D8B030D-6E8A-4147-A177-3AD203B41FA5}">
                      <a16:colId xmlns:a16="http://schemas.microsoft.com/office/drawing/2014/main" val="4147645814"/>
                    </a:ext>
                  </a:extLst>
                </a:gridCol>
                <a:gridCol w="537721">
                  <a:extLst>
                    <a:ext uri="{9D8B030D-6E8A-4147-A177-3AD203B41FA5}">
                      <a16:colId xmlns:a16="http://schemas.microsoft.com/office/drawing/2014/main" val="1174822432"/>
                    </a:ext>
                  </a:extLst>
                </a:gridCol>
                <a:gridCol w="552335">
                  <a:extLst>
                    <a:ext uri="{9D8B030D-6E8A-4147-A177-3AD203B41FA5}">
                      <a16:colId xmlns:a16="http://schemas.microsoft.com/office/drawing/2014/main" val="1562054860"/>
                    </a:ext>
                  </a:extLst>
                </a:gridCol>
                <a:gridCol w="552335">
                  <a:extLst>
                    <a:ext uri="{9D8B030D-6E8A-4147-A177-3AD203B41FA5}">
                      <a16:colId xmlns:a16="http://schemas.microsoft.com/office/drawing/2014/main" val="780086544"/>
                    </a:ext>
                  </a:extLst>
                </a:gridCol>
                <a:gridCol w="561102">
                  <a:extLst>
                    <a:ext uri="{9D8B030D-6E8A-4147-A177-3AD203B41FA5}">
                      <a16:colId xmlns:a16="http://schemas.microsoft.com/office/drawing/2014/main" val="2629337660"/>
                    </a:ext>
                  </a:extLst>
                </a:gridCol>
                <a:gridCol w="561102">
                  <a:extLst>
                    <a:ext uri="{9D8B030D-6E8A-4147-A177-3AD203B41FA5}">
                      <a16:colId xmlns:a16="http://schemas.microsoft.com/office/drawing/2014/main" val="676869955"/>
                    </a:ext>
                  </a:extLst>
                </a:gridCol>
                <a:gridCol w="517268">
                  <a:extLst>
                    <a:ext uri="{9D8B030D-6E8A-4147-A177-3AD203B41FA5}">
                      <a16:colId xmlns:a16="http://schemas.microsoft.com/office/drawing/2014/main" val="3538283978"/>
                    </a:ext>
                  </a:extLst>
                </a:gridCol>
                <a:gridCol w="561102">
                  <a:extLst>
                    <a:ext uri="{9D8B030D-6E8A-4147-A177-3AD203B41FA5}">
                      <a16:colId xmlns:a16="http://schemas.microsoft.com/office/drawing/2014/main" val="3881118102"/>
                    </a:ext>
                  </a:extLst>
                </a:gridCol>
                <a:gridCol w="561102">
                  <a:extLst>
                    <a:ext uri="{9D8B030D-6E8A-4147-A177-3AD203B41FA5}">
                      <a16:colId xmlns:a16="http://schemas.microsoft.com/office/drawing/2014/main" val="3688912138"/>
                    </a:ext>
                  </a:extLst>
                </a:gridCol>
              </a:tblGrid>
              <a:tr h="311244">
                <a:tc>
                  <a:txBody>
                    <a:bodyPr/>
                    <a:lstStyle/>
                    <a:p>
                      <a:pPr algn="l" fontAlgn="b"/>
                      <a:r>
                        <a:rPr lang="en-ZA" sz="700" u="none" strike="noStrike" dirty="0">
                          <a:effectLst/>
                        </a:rPr>
                        <a:t> </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AREA</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YEAR</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SAVANNA_FIRES</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FOREST_FIRES</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CROP_RESIDUES</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RICE_CULTIVATION</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DRAINED_ORGANIC_SOILS_(CO2)</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PESTICIDES_MANUFACTURING</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FOOD_TRANSPORT</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FORESTLAND</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FIRES_IN_ORGANIC_SOILS</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FIRES_IN_HUMID_TROPICAL_FORESTS</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ON-FARM_ENERGY_USE</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RURAL_POPULATION</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URBAN_POPULATION</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TOTAL_POPULATION_-_MALE</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TOTAL_POPULATION_-_FEMALE</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TOTAL_EMISSION</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AVERAGE_TEMPERATURE_°C</a:t>
                      </a:r>
                      <a:endParaRPr lang="en-ZA" sz="700" b="1"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err="1">
                          <a:effectLst/>
                        </a:rPr>
                        <a:t>bool_series</a:t>
                      </a:r>
                      <a:endParaRPr lang="en-ZA" sz="700" b="1" i="0" u="none" strike="noStrike" dirty="0">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054918969"/>
                  </a:ext>
                </a:extLst>
              </a:tr>
              <a:tr h="208704">
                <a:tc>
                  <a:txBody>
                    <a:bodyPr/>
                    <a:lstStyle/>
                    <a:p>
                      <a:pPr algn="l" fontAlgn="b"/>
                      <a:r>
                        <a:rPr lang="en-ZA" sz="700" u="none" strike="noStrike">
                          <a:effectLst/>
                        </a:rPr>
                        <a:t>2835</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Holy See</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9616.267306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768.0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18688.406793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0.905583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64480199"/>
                  </a:ext>
                </a:extLst>
              </a:tr>
              <a:tr h="208704">
                <a:tc>
                  <a:txBody>
                    <a:bodyPr/>
                    <a:lstStyle/>
                    <a:p>
                      <a:pPr algn="l" fontAlgn="b"/>
                      <a:r>
                        <a:rPr lang="en-ZA" sz="700" u="none" strike="noStrike">
                          <a:effectLst/>
                        </a:rPr>
                        <a:t>2836</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Holy See</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1991</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9654.499823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774.0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360.0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18726.641610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-0.098083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833761681"/>
                  </a:ext>
                </a:extLst>
              </a:tr>
              <a:tr h="208704">
                <a:tc>
                  <a:txBody>
                    <a:bodyPr/>
                    <a:lstStyle/>
                    <a:p>
                      <a:pPr algn="l" fontAlgn="b"/>
                      <a:r>
                        <a:rPr lang="en-ZA" sz="700" u="none" strike="noStrike">
                          <a:effectLst/>
                        </a:rPr>
                        <a:t>2837</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9616.267306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779.0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360.0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18684.924938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0.773167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092268291"/>
                  </a:ext>
                </a:extLst>
              </a:tr>
              <a:tr h="208704">
                <a:tc>
                  <a:txBody>
                    <a:bodyPr/>
                    <a:lstStyle/>
                    <a:p>
                      <a:pPr algn="l" fontAlgn="b"/>
                      <a:r>
                        <a:rPr lang="en-ZA" sz="700" u="none" strike="noStrike">
                          <a:effectLst/>
                        </a:rPr>
                        <a:t>2838</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9616.267306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778.0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360.0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18684.874838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0.564417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315944558"/>
                  </a:ext>
                </a:extLst>
              </a:tr>
              <a:tr h="208704">
                <a:tc>
                  <a:txBody>
                    <a:bodyPr/>
                    <a:lstStyle/>
                    <a:p>
                      <a:pPr algn="l" fontAlgn="b"/>
                      <a:r>
                        <a:rPr lang="en-ZA" sz="700" u="none" strike="noStrike">
                          <a:effectLst/>
                        </a:rPr>
                        <a:t>2839</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1994</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778.0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18717.728958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1.444500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101960034"/>
                  </a:ext>
                </a:extLst>
              </a:tr>
              <a:tr h="208704">
                <a:tc>
                  <a:txBody>
                    <a:bodyPr/>
                    <a:lstStyle/>
                    <a:p>
                      <a:pPr algn="l" fontAlgn="b"/>
                      <a:r>
                        <a:rPr lang="en-ZA" sz="700" u="none" strike="noStrike">
                          <a:effectLst/>
                        </a:rPr>
                        <a:t>2840</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9687.355642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18755.973575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0.267167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729289199"/>
                  </a:ext>
                </a:extLst>
              </a:tr>
              <a:tr h="208704">
                <a:tc>
                  <a:txBody>
                    <a:bodyPr/>
                    <a:lstStyle/>
                    <a:p>
                      <a:pPr algn="l" fontAlgn="b"/>
                      <a:r>
                        <a:rPr lang="en-ZA" sz="700" u="none" strike="noStrike">
                          <a:effectLst/>
                        </a:rPr>
                        <a:t>2841</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9687.355642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778.0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18755.981975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0.245167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672923662"/>
                  </a:ext>
                </a:extLst>
              </a:tr>
              <a:tr h="208704">
                <a:tc>
                  <a:txBody>
                    <a:bodyPr/>
                    <a:lstStyle/>
                    <a:p>
                      <a:pPr algn="l" fontAlgn="b"/>
                      <a:r>
                        <a:rPr lang="en-ZA" sz="700" u="none" strike="noStrike">
                          <a:effectLst/>
                        </a:rPr>
                        <a:t>2842</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9649.123125</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18717.754458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0.889583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729512648"/>
                  </a:ext>
                </a:extLst>
              </a:tr>
              <a:tr h="208704">
                <a:tc>
                  <a:txBody>
                    <a:bodyPr/>
                    <a:lstStyle/>
                    <a:p>
                      <a:pPr algn="l" fontAlgn="b"/>
                      <a:r>
                        <a:rPr lang="en-ZA" sz="700" u="none" strike="noStrike">
                          <a:effectLst/>
                        </a:rPr>
                        <a:t>2843</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18717.784658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0.778250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07678661"/>
                  </a:ext>
                </a:extLst>
              </a:tr>
              <a:tr h="208704">
                <a:tc>
                  <a:txBody>
                    <a:bodyPr/>
                    <a:lstStyle/>
                    <a:p>
                      <a:pPr algn="l" fontAlgn="b"/>
                      <a:r>
                        <a:rPr lang="en-ZA" sz="700" u="none" strike="noStrike">
                          <a:effectLst/>
                        </a:rPr>
                        <a:t>2844</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1999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26.262663</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18717.817658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0.926500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584347682"/>
                  </a:ext>
                </a:extLst>
              </a:tr>
              <a:tr h="208704">
                <a:tc>
                  <a:txBody>
                    <a:bodyPr/>
                    <a:lstStyle/>
                    <a:p>
                      <a:pPr algn="l" fontAlgn="b"/>
                      <a:r>
                        <a:rPr lang="en-ZA" sz="700" u="none" strike="noStrike">
                          <a:effectLst/>
                        </a:rPr>
                        <a:t>2845</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18717.803958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1.307583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043973716"/>
                  </a:ext>
                </a:extLst>
              </a:tr>
              <a:tr h="208704">
                <a:tc>
                  <a:txBody>
                    <a:bodyPr/>
                    <a:lstStyle/>
                    <a:p>
                      <a:pPr algn="l" fontAlgn="b"/>
                      <a:r>
                        <a:rPr lang="en-ZA" sz="700" u="none" strike="noStrike">
                          <a:effectLst/>
                        </a:rPr>
                        <a:t>2846</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2001</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788.0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340.0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18717.858758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1.130750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201872816"/>
                  </a:ext>
                </a:extLst>
              </a:tr>
              <a:tr h="208704">
                <a:tc>
                  <a:txBody>
                    <a:bodyPr/>
                    <a:lstStyle/>
                    <a:p>
                      <a:pPr algn="l" fontAlgn="b"/>
                      <a:r>
                        <a:rPr lang="en-ZA" sz="700" u="none" strike="noStrike">
                          <a:effectLst/>
                        </a:rPr>
                        <a:t>2847</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0.0</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18717.878958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1.010250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45734307"/>
                  </a:ext>
                </a:extLst>
              </a:tr>
              <a:tr h="208704">
                <a:tc>
                  <a:txBody>
                    <a:bodyPr/>
                    <a:lstStyle/>
                    <a:p>
                      <a:pPr algn="l" fontAlgn="b"/>
                      <a:r>
                        <a:rPr lang="en-ZA" sz="700" u="none" strike="noStrike">
                          <a:effectLst/>
                        </a:rPr>
                        <a:t>2848</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Holy See</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0.058149</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18717.910758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1.392250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4092938011"/>
                  </a:ext>
                </a:extLst>
              </a:tr>
              <a:tr h="208704">
                <a:tc>
                  <a:txBody>
                    <a:bodyPr/>
                    <a:lstStyle/>
                    <a:p>
                      <a:pPr algn="l" fontAlgn="b"/>
                      <a:r>
                        <a:rPr lang="en-ZA" sz="700" u="none" strike="noStrike">
                          <a:effectLst/>
                        </a:rPr>
                        <a:t>2849</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2004</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797.0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330.0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18717.941558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0.627250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861497389"/>
                  </a:ext>
                </a:extLst>
              </a:tr>
              <a:tr h="208704">
                <a:tc>
                  <a:txBody>
                    <a:bodyPr/>
                    <a:lstStyle/>
                    <a:p>
                      <a:pPr algn="l" fontAlgn="b"/>
                      <a:r>
                        <a:rPr lang="en-ZA" sz="700" u="none" strike="noStrike">
                          <a:effectLst/>
                        </a:rPr>
                        <a:t>2850</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9687.355642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798.0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18756.178975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0.235500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868291353"/>
                  </a:ext>
                </a:extLst>
              </a:tr>
              <a:tr h="208704">
                <a:tc>
                  <a:txBody>
                    <a:bodyPr/>
                    <a:lstStyle/>
                    <a:p>
                      <a:pPr algn="l" fontAlgn="b"/>
                      <a:r>
                        <a:rPr lang="en-ZA" sz="700" u="none" strike="noStrike">
                          <a:effectLst/>
                        </a:rPr>
                        <a:t>2851</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18717.902458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0.843833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674577061"/>
                  </a:ext>
                </a:extLst>
              </a:tr>
              <a:tr h="208704">
                <a:tc>
                  <a:txBody>
                    <a:bodyPr/>
                    <a:lstStyle/>
                    <a:p>
                      <a:pPr algn="l" fontAlgn="b"/>
                      <a:r>
                        <a:rPr lang="en-ZA" sz="700" u="none" strike="noStrike">
                          <a:effectLst/>
                        </a:rPr>
                        <a:t>2852</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796.0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320.0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18717.909958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1.088917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4280438918"/>
                  </a:ext>
                </a:extLst>
              </a:tr>
              <a:tr h="208704">
                <a:tc>
                  <a:txBody>
                    <a:bodyPr/>
                    <a:lstStyle/>
                    <a:p>
                      <a:pPr algn="l" fontAlgn="b"/>
                      <a:r>
                        <a:rPr lang="en-ZA" sz="700" u="none" strike="noStrike">
                          <a:effectLst/>
                        </a:rPr>
                        <a:t>2853</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0.0</a:t>
                      </a:r>
                      <a:endParaRPr lang="en-ZA" sz="700" b="0" i="0" u="none" strike="noStrike" dirty="0">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794.0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18717.882958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1.066000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521728815"/>
                  </a:ext>
                </a:extLst>
              </a:tr>
              <a:tr h="208704">
                <a:tc>
                  <a:txBody>
                    <a:bodyPr/>
                    <a:lstStyle/>
                    <a:p>
                      <a:pPr algn="l" fontAlgn="b"/>
                      <a:r>
                        <a:rPr lang="en-ZA" sz="700" u="none" strike="noStrike">
                          <a:effectLst/>
                        </a:rPr>
                        <a:t>2854</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2009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290.0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18717.822558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1.081000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985099919"/>
                  </a:ext>
                </a:extLst>
              </a:tr>
              <a:tr h="208704">
                <a:tc>
                  <a:txBody>
                    <a:bodyPr/>
                    <a:lstStyle/>
                    <a:p>
                      <a:pPr algn="l" fontAlgn="b"/>
                      <a:r>
                        <a:rPr lang="en-ZA" sz="700" u="none" strike="noStrike">
                          <a:effectLst/>
                        </a:rPr>
                        <a:t>2855</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794.0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290.0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18717.855958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0.679250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679762045"/>
                  </a:ext>
                </a:extLst>
              </a:tr>
              <a:tr h="208704">
                <a:tc>
                  <a:txBody>
                    <a:bodyPr/>
                    <a:lstStyle/>
                    <a:p>
                      <a:pPr algn="l" fontAlgn="b"/>
                      <a:r>
                        <a:rPr lang="en-ZA" sz="700" u="none" strike="noStrike">
                          <a:effectLst/>
                        </a:rPr>
                        <a:t>2856</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2011</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796.0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280.0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310.0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18717.841758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1.190000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891421672"/>
                  </a:ext>
                </a:extLst>
              </a:tr>
              <a:tr h="208704">
                <a:tc>
                  <a:txBody>
                    <a:bodyPr/>
                    <a:lstStyle/>
                    <a:p>
                      <a:pPr algn="l" fontAlgn="b"/>
                      <a:r>
                        <a:rPr lang="en-ZA" sz="700" u="none" strike="noStrike">
                          <a:effectLst/>
                        </a:rPr>
                        <a:t>2857</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2012</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804.0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280.0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18917.380320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1.352167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4174625930"/>
                  </a:ext>
                </a:extLst>
              </a:tr>
              <a:tr h="208704">
                <a:tc>
                  <a:txBody>
                    <a:bodyPr/>
                    <a:lstStyle/>
                    <a:p>
                      <a:pPr algn="l" fontAlgn="b"/>
                      <a:r>
                        <a:rPr lang="en-ZA" sz="700" u="none" strike="noStrike">
                          <a:effectLst/>
                        </a:rPr>
                        <a:t>2858</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280.0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18917.345720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0.952000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136974475"/>
                  </a:ext>
                </a:extLst>
              </a:tr>
              <a:tr h="208704">
                <a:tc>
                  <a:txBody>
                    <a:bodyPr/>
                    <a:lstStyle/>
                    <a:p>
                      <a:pPr algn="l" fontAlgn="b"/>
                      <a:r>
                        <a:rPr lang="en-ZA" sz="700" u="none" strike="noStrike">
                          <a:effectLst/>
                        </a:rPr>
                        <a:t>2859</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2014</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300.0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18909.606467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1.410667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878993170"/>
                  </a:ext>
                </a:extLst>
              </a:tr>
              <a:tr h="208704">
                <a:tc>
                  <a:txBody>
                    <a:bodyPr/>
                    <a:lstStyle/>
                    <a:p>
                      <a:pPr algn="l" fontAlgn="b"/>
                      <a:r>
                        <a:rPr lang="en-ZA" sz="700" u="none" strike="noStrike">
                          <a:effectLst/>
                        </a:rPr>
                        <a:t>2860</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803.0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290.0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18909.633067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1.574667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346768067"/>
                  </a:ext>
                </a:extLst>
              </a:tr>
              <a:tr h="208704">
                <a:tc>
                  <a:txBody>
                    <a:bodyPr/>
                    <a:lstStyle/>
                    <a:p>
                      <a:pPr algn="l" fontAlgn="b"/>
                      <a:r>
                        <a:rPr lang="en-ZA" sz="700" u="none" strike="noStrike">
                          <a:effectLst/>
                        </a:rPr>
                        <a:t>2861</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2016</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290.0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18909.633367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1.450667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528301402"/>
                  </a:ext>
                </a:extLst>
              </a:tr>
              <a:tr h="208704">
                <a:tc>
                  <a:txBody>
                    <a:bodyPr/>
                    <a:lstStyle/>
                    <a:p>
                      <a:pPr algn="l" fontAlgn="b"/>
                      <a:r>
                        <a:rPr lang="en-ZA" sz="700" u="none" strike="noStrike">
                          <a:effectLst/>
                        </a:rPr>
                        <a:t>2862</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290.0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18909.655767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1.286000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607107845"/>
                  </a:ext>
                </a:extLst>
              </a:tr>
              <a:tr h="208704">
                <a:tc>
                  <a:txBody>
                    <a:bodyPr/>
                    <a:lstStyle/>
                    <a:p>
                      <a:pPr algn="l" fontAlgn="b"/>
                      <a:r>
                        <a:rPr lang="en-ZA" sz="700" u="none" strike="noStrike">
                          <a:effectLst/>
                        </a:rPr>
                        <a:t>2863</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2018</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280.0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18909.662467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1.951333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1112363917"/>
                  </a:ext>
                </a:extLst>
              </a:tr>
              <a:tr h="208704">
                <a:tc>
                  <a:txBody>
                    <a:bodyPr/>
                    <a:lstStyle/>
                    <a:p>
                      <a:pPr algn="l" fontAlgn="b"/>
                      <a:r>
                        <a:rPr lang="en-ZA" sz="700" u="none" strike="noStrike">
                          <a:effectLst/>
                        </a:rPr>
                        <a:t>2864</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2019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799.0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18909.607467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1.674917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TRUE</a:t>
                      </a:r>
                      <a:endParaRPr lang="en-ZA" sz="700" b="0" i="0" u="none" strike="noStrike">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3050586429"/>
                  </a:ext>
                </a:extLst>
              </a:tr>
              <a:tr h="208704">
                <a:tc>
                  <a:txBody>
                    <a:bodyPr/>
                    <a:lstStyle/>
                    <a:p>
                      <a:pPr algn="l" fontAlgn="b"/>
                      <a:r>
                        <a:rPr lang="en-ZA" sz="700" u="none" strike="noStrike">
                          <a:effectLst/>
                        </a:rPr>
                        <a:t>2865</a:t>
                      </a:r>
                      <a:endParaRPr lang="en-ZA" sz="700" b="1"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Holy See</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2020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9649.123125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11.481085</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26.262663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0.058149</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801.0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250.0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270.0</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18909.596767</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a:effectLst/>
                        </a:rPr>
                        <a:t>1.670583</a:t>
                      </a:r>
                      <a:endParaRPr lang="en-ZA" sz="700" b="0" i="0" u="none" strike="noStrike">
                        <a:solidFill>
                          <a:srgbClr val="000000"/>
                        </a:solidFill>
                        <a:effectLst/>
                        <a:latin typeface="Calibri" panose="020F0502020204030204" pitchFamily="34" charset="0"/>
                      </a:endParaRPr>
                    </a:p>
                  </a:txBody>
                  <a:tcPr marL="3771" marR="3771" marT="3771" marB="0" anchor="b"/>
                </a:tc>
                <a:tc>
                  <a:txBody>
                    <a:bodyPr/>
                    <a:lstStyle/>
                    <a:p>
                      <a:pPr algn="l" fontAlgn="b"/>
                      <a:r>
                        <a:rPr lang="en-ZA" sz="700" u="none" strike="noStrike" dirty="0">
                          <a:effectLst/>
                        </a:rPr>
                        <a:t>TRUE</a:t>
                      </a:r>
                      <a:endParaRPr lang="en-ZA" sz="700" b="0" i="0" u="none" strike="noStrike" dirty="0">
                        <a:solidFill>
                          <a:srgbClr val="000000"/>
                        </a:solidFill>
                        <a:effectLst/>
                        <a:latin typeface="Calibri" panose="020F0502020204030204" pitchFamily="34" charset="0"/>
                      </a:endParaRPr>
                    </a:p>
                  </a:txBody>
                  <a:tcPr marL="3771" marR="3771" marT="3771" marB="0" anchor="b"/>
                </a:tc>
                <a:extLst>
                  <a:ext uri="{0D108BD9-81ED-4DB2-BD59-A6C34878D82A}">
                    <a16:rowId xmlns:a16="http://schemas.microsoft.com/office/drawing/2014/main" val="2015351361"/>
                  </a:ext>
                </a:extLst>
              </a:tr>
            </a:tbl>
          </a:graphicData>
        </a:graphic>
      </p:graphicFrame>
      <p:sp>
        <p:nvSpPr>
          <p:cNvPr id="5" name="Title 1">
            <a:extLst>
              <a:ext uri="{FF2B5EF4-FFF2-40B4-BE49-F238E27FC236}">
                <a16:creationId xmlns:a16="http://schemas.microsoft.com/office/drawing/2014/main" id="{882CC345-E185-C605-B2CB-E2F48E4D9407}"/>
              </a:ext>
            </a:extLst>
          </p:cNvPr>
          <p:cNvSpPr>
            <a:spLocks noGrp="1"/>
          </p:cNvSpPr>
          <p:nvPr>
            <p:ph type="title"/>
          </p:nvPr>
        </p:nvSpPr>
        <p:spPr>
          <a:xfrm>
            <a:off x="270291" y="101270"/>
            <a:ext cx="10515600" cy="523396"/>
          </a:xfrm>
        </p:spPr>
        <p:txBody>
          <a:bodyPr>
            <a:normAutofit/>
          </a:bodyPr>
          <a:lstStyle/>
          <a:p>
            <a:r>
              <a:rPr lang="en-ZA" sz="1400" b="1" u="sng" dirty="0">
                <a:solidFill>
                  <a:srgbClr val="3B3B3B"/>
                </a:solidFill>
                <a:effectLst/>
                <a:latin typeface="Consolas" panose="020B0609020204030204" pitchFamily="49" charset="0"/>
              </a:rPr>
              <a:t>Holy See Snapshot</a:t>
            </a:r>
            <a:endParaRPr lang="en-ZA" sz="1400" b="1" u="sng" dirty="0"/>
          </a:p>
        </p:txBody>
      </p:sp>
    </p:spTree>
    <p:extLst>
      <p:ext uri="{BB962C8B-B14F-4D97-AF65-F5344CB8AC3E}">
        <p14:creationId xmlns:p14="http://schemas.microsoft.com/office/powerpoint/2010/main" val="306669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688F-739C-6879-8CCC-CF7FBD6F8E34}"/>
              </a:ext>
            </a:extLst>
          </p:cNvPr>
          <p:cNvSpPr>
            <a:spLocks noGrp="1"/>
          </p:cNvSpPr>
          <p:nvPr>
            <p:ph type="title"/>
          </p:nvPr>
        </p:nvSpPr>
        <p:spPr>
          <a:xfrm>
            <a:off x="181155" y="227104"/>
            <a:ext cx="10430774" cy="445758"/>
          </a:xfrm>
        </p:spPr>
        <p:txBody>
          <a:bodyPr>
            <a:normAutofit/>
          </a:bodyPr>
          <a:lstStyle/>
          <a:p>
            <a:r>
              <a:rPr lang="en-ZA" sz="1200" b="1" u="sng" dirty="0"/>
              <a:t>Forest Fires</a:t>
            </a:r>
          </a:p>
        </p:txBody>
      </p:sp>
      <p:sp>
        <p:nvSpPr>
          <p:cNvPr id="4" name="TextBox 3">
            <a:extLst>
              <a:ext uri="{FF2B5EF4-FFF2-40B4-BE49-F238E27FC236}">
                <a16:creationId xmlns:a16="http://schemas.microsoft.com/office/drawing/2014/main" id="{9A1CA3C3-ED43-F569-8065-9A2FBCEF3841}"/>
              </a:ext>
            </a:extLst>
          </p:cNvPr>
          <p:cNvSpPr txBox="1"/>
          <p:nvPr/>
        </p:nvSpPr>
        <p:spPr>
          <a:xfrm>
            <a:off x="155276" y="577972"/>
            <a:ext cx="11829690" cy="461665"/>
          </a:xfrm>
          <a:prstGeom prst="rect">
            <a:avLst/>
          </a:prstGeom>
          <a:noFill/>
        </p:spPr>
        <p:txBody>
          <a:bodyPr wrap="square">
            <a:spAutoFit/>
          </a:bodyPr>
          <a:lstStyle/>
          <a:p>
            <a:r>
              <a:rPr lang="en-ZA" sz="1200" b="0" dirty="0">
                <a:solidFill>
                  <a:srgbClr val="3B3B3B"/>
                </a:solidFill>
                <a:effectLst/>
              </a:rPr>
              <a:t>The data shows that Monaco and San Marino have null values for Forest fires. After investigating these areas, we conclude that is reasonable that data has null values because there are no forest in those two areas.</a:t>
            </a:r>
          </a:p>
        </p:txBody>
      </p:sp>
      <p:graphicFrame>
        <p:nvGraphicFramePr>
          <p:cNvPr id="5" name="Table 4">
            <a:extLst>
              <a:ext uri="{FF2B5EF4-FFF2-40B4-BE49-F238E27FC236}">
                <a16:creationId xmlns:a16="http://schemas.microsoft.com/office/drawing/2014/main" id="{6782F5E0-128F-9CDD-D551-E01200B746ED}"/>
              </a:ext>
            </a:extLst>
          </p:cNvPr>
          <p:cNvGraphicFramePr>
            <a:graphicFrameLocks noGrp="1"/>
          </p:cNvGraphicFramePr>
          <p:nvPr>
            <p:extLst>
              <p:ext uri="{D42A27DB-BD31-4B8C-83A1-F6EECF244321}">
                <p14:modId xmlns:p14="http://schemas.microsoft.com/office/powerpoint/2010/main" val="2178485092"/>
              </p:ext>
            </p:extLst>
          </p:nvPr>
        </p:nvGraphicFramePr>
        <p:xfrm>
          <a:off x="372373" y="1176367"/>
          <a:ext cx="11333673" cy="4110831"/>
        </p:xfrm>
        <a:graphic>
          <a:graphicData uri="http://schemas.openxmlformats.org/drawingml/2006/table">
            <a:tbl>
              <a:tblPr>
                <a:tableStyleId>{5C22544A-7EE6-4342-B048-85BDC9FD1C3A}</a:tableStyleId>
              </a:tblPr>
              <a:tblGrid>
                <a:gridCol w="1135824">
                  <a:extLst>
                    <a:ext uri="{9D8B030D-6E8A-4147-A177-3AD203B41FA5}">
                      <a16:colId xmlns:a16="http://schemas.microsoft.com/office/drawing/2014/main" val="656749314"/>
                    </a:ext>
                  </a:extLst>
                </a:gridCol>
                <a:gridCol w="436855">
                  <a:extLst>
                    <a:ext uri="{9D8B030D-6E8A-4147-A177-3AD203B41FA5}">
                      <a16:colId xmlns:a16="http://schemas.microsoft.com/office/drawing/2014/main" val="4063452342"/>
                    </a:ext>
                  </a:extLst>
                </a:gridCol>
                <a:gridCol w="286686">
                  <a:extLst>
                    <a:ext uri="{9D8B030D-6E8A-4147-A177-3AD203B41FA5}">
                      <a16:colId xmlns:a16="http://schemas.microsoft.com/office/drawing/2014/main" val="3687305459"/>
                    </a:ext>
                  </a:extLst>
                </a:gridCol>
                <a:gridCol w="611598">
                  <a:extLst>
                    <a:ext uri="{9D8B030D-6E8A-4147-A177-3AD203B41FA5}">
                      <a16:colId xmlns:a16="http://schemas.microsoft.com/office/drawing/2014/main" val="820403726"/>
                    </a:ext>
                  </a:extLst>
                </a:gridCol>
                <a:gridCol w="513305">
                  <a:extLst>
                    <a:ext uri="{9D8B030D-6E8A-4147-A177-3AD203B41FA5}">
                      <a16:colId xmlns:a16="http://schemas.microsoft.com/office/drawing/2014/main" val="4161557179"/>
                    </a:ext>
                  </a:extLst>
                </a:gridCol>
                <a:gridCol w="513305">
                  <a:extLst>
                    <a:ext uri="{9D8B030D-6E8A-4147-A177-3AD203B41FA5}">
                      <a16:colId xmlns:a16="http://schemas.microsoft.com/office/drawing/2014/main" val="2098216505"/>
                    </a:ext>
                  </a:extLst>
                </a:gridCol>
                <a:gridCol w="516036">
                  <a:extLst>
                    <a:ext uri="{9D8B030D-6E8A-4147-A177-3AD203B41FA5}">
                      <a16:colId xmlns:a16="http://schemas.microsoft.com/office/drawing/2014/main" val="3050876523"/>
                    </a:ext>
                  </a:extLst>
                </a:gridCol>
                <a:gridCol w="524227">
                  <a:extLst>
                    <a:ext uri="{9D8B030D-6E8A-4147-A177-3AD203B41FA5}">
                      <a16:colId xmlns:a16="http://schemas.microsoft.com/office/drawing/2014/main" val="2574302971"/>
                    </a:ext>
                  </a:extLst>
                </a:gridCol>
                <a:gridCol w="516036">
                  <a:extLst>
                    <a:ext uri="{9D8B030D-6E8A-4147-A177-3AD203B41FA5}">
                      <a16:colId xmlns:a16="http://schemas.microsoft.com/office/drawing/2014/main" val="2380520607"/>
                    </a:ext>
                  </a:extLst>
                </a:gridCol>
                <a:gridCol w="483271">
                  <a:extLst>
                    <a:ext uri="{9D8B030D-6E8A-4147-A177-3AD203B41FA5}">
                      <a16:colId xmlns:a16="http://schemas.microsoft.com/office/drawing/2014/main" val="2445293398"/>
                    </a:ext>
                  </a:extLst>
                </a:gridCol>
                <a:gridCol w="502384">
                  <a:extLst>
                    <a:ext uri="{9D8B030D-6E8A-4147-A177-3AD203B41FA5}">
                      <a16:colId xmlns:a16="http://schemas.microsoft.com/office/drawing/2014/main" val="928496401"/>
                    </a:ext>
                  </a:extLst>
                </a:gridCol>
                <a:gridCol w="131057">
                  <a:extLst>
                    <a:ext uri="{9D8B030D-6E8A-4147-A177-3AD203B41FA5}">
                      <a16:colId xmlns:a16="http://schemas.microsoft.com/office/drawing/2014/main" val="1499701285"/>
                    </a:ext>
                  </a:extLst>
                </a:gridCol>
                <a:gridCol w="524227">
                  <a:extLst>
                    <a:ext uri="{9D8B030D-6E8A-4147-A177-3AD203B41FA5}">
                      <a16:colId xmlns:a16="http://schemas.microsoft.com/office/drawing/2014/main" val="2354018046"/>
                    </a:ext>
                  </a:extLst>
                </a:gridCol>
                <a:gridCol w="524227">
                  <a:extLst>
                    <a:ext uri="{9D8B030D-6E8A-4147-A177-3AD203B41FA5}">
                      <a16:colId xmlns:a16="http://schemas.microsoft.com/office/drawing/2014/main" val="300460592"/>
                    </a:ext>
                  </a:extLst>
                </a:gridCol>
                <a:gridCol w="502384">
                  <a:extLst>
                    <a:ext uri="{9D8B030D-6E8A-4147-A177-3AD203B41FA5}">
                      <a16:colId xmlns:a16="http://schemas.microsoft.com/office/drawing/2014/main" val="3365742963"/>
                    </a:ext>
                  </a:extLst>
                </a:gridCol>
                <a:gridCol w="516036">
                  <a:extLst>
                    <a:ext uri="{9D8B030D-6E8A-4147-A177-3AD203B41FA5}">
                      <a16:colId xmlns:a16="http://schemas.microsoft.com/office/drawing/2014/main" val="552371410"/>
                    </a:ext>
                  </a:extLst>
                </a:gridCol>
                <a:gridCol w="516036">
                  <a:extLst>
                    <a:ext uri="{9D8B030D-6E8A-4147-A177-3AD203B41FA5}">
                      <a16:colId xmlns:a16="http://schemas.microsoft.com/office/drawing/2014/main" val="1413793225"/>
                    </a:ext>
                  </a:extLst>
                </a:gridCol>
                <a:gridCol w="524227">
                  <a:extLst>
                    <a:ext uri="{9D8B030D-6E8A-4147-A177-3AD203B41FA5}">
                      <a16:colId xmlns:a16="http://schemas.microsoft.com/office/drawing/2014/main" val="2915940659"/>
                    </a:ext>
                  </a:extLst>
                </a:gridCol>
                <a:gridCol w="524227">
                  <a:extLst>
                    <a:ext uri="{9D8B030D-6E8A-4147-A177-3AD203B41FA5}">
                      <a16:colId xmlns:a16="http://schemas.microsoft.com/office/drawing/2014/main" val="2342484185"/>
                    </a:ext>
                  </a:extLst>
                </a:gridCol>
                <a:gridCol w="483271">
                  <a:extLst>
                    <a:ext uri="{9D8B030D-6E8A-4147-A177-3AD203B41FA5}">
                      <a16:colId xmlns:a16="http://schemas.microsoft.com/office/drawing/2014/main" val="763413231"/>
                    </a:ext>
                  </a:extLst>
                </a:gridCol>
                <a:gridCol w="524227">
                  <a:extLst>
                    <a:ext uri="{9D8B030D-6E8A-4147-A177-3AD203B41FA5}">
                      <a16:colId xmlns:a16="http://schemas.microsoft.com/office/drawing/2014/main" val="4061164971"/>
                    </a:ext>
                  </a:extLst>
                </a:gridCol>
                <a:gridCol w="524227">
                  <a:extLst>
                    <a:ext uri="{9D8B030D-6E8A-4147-A177-3AD203B41FA5}">
                      <a16:colId xmlns:a16="http://schemas.microsoft.com/office/drawing/2014/main" val="617555851"/>
                    </a:ext>
                  </a:extLst>
                </a:gridCol>
              </a:tblGrid>
              <a:tr h="761265">
                <a:tc>
                  <a:txBody>
                    <a:bodyPr/>
                    <a:lstStyle/>
                    <a:p>
                      <a:pPr algn="l" fontAlgn="b"/>
                      <a:r>
                        <a:rPr lang="en-ZA" sz="900" b="1" u="none" strike="noStrike" dirty="0">
                          <a:effectLst/>
                        </a:rPr>
                        <a:t> </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AREA</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a:effectLst/>
                        </a:rPr>
                        <a:t>YEAR</a:t>
                      </a:r>
                      <a:endParaRPr lang="en-ZA" sz="900" b="1" i="0" u="none" strike="noStrike">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SAVANNA_FIRES</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FOREST_FIRES</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CROP_RESIDUES</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RICE_CULTIVATION</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DRAINED_ORGANIC_SOILS_(CO2)</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PESTICIDES_MANUFACTURING</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FOOD_TRANSPORT</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FORESTLAND</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a:effectLst/>
                        </a:rPr>
                        <a:t>FIRES_IN_ORGANIC_SOILS</a:t>
                      </a:r>
                      <a:endParaRPr lang="en-ZA" sz="900" b="1" i="0" u="none" strike="noStrike">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FIRES_IN_HUMID_TROPICAL_FORESTS</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ON-FARM_ENERGY_USE</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RURAL_POPULATION</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URBAN_POPULATION</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TOTAL_POPULATION_-_MALE</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TOTAL_POPULATION_-_FEMALE</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TOTAL_EMISSION</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a:effectLst/>
                        </a:rPr>
                        <a:t>AVERAGE_TEMPERATURE_°C</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tc>
                  <a:txBody>
                    <a:bodyPr/>
                    <a:lstStyle/>
                    <a:p>
                      <a:pPr algn="l" fontAlgn="b"/>
                      <a:r>
                        <a:rPr lang="en-ZA" sz="900" b="1" u="none" strike="noStrike" dirty="0" err="1">
                          <a:effectLst/>
                        </a:rPr>
                        <a:t>bool_series</a:t>
                      </a:r>
                      <a:endParaRPr lang="en-ZA" sz="900" b="1" i="0" u="none" strike="noStrike" dirty="0">
                        <a:solidFill>
                          <a:srgbClr val="000000"/>
                        </a:solidFill>
                        <a:effectLst/>
                        <a:latin typeface="Calibri" panose="020F0502020204030204" pitchFamily="34" charset="0"/>
                      </a:endParaRPr>
                    </a:p>
                  </a:txBody>
                  <a:tcPr marL="7613" marR="7613" marT="7613" marB="0" anchor="b">
                    <a:solidFill>
                      <a:srgbClr val="00B0F0"/>
                    </a:solidFill>
                  </a:tcPr>
                </a:tc>
                <a:extLst>
                  <a:ext uri="{0D108BD9-81ED-4DB2-BD59-A6C34878D82A}">
                    <a16:rowId xmlns:a16="http://schemas.microsoft.com/office/drawing/2014/main" val="3114531344"/>
                  </a:ext>
                </a:extLst>
              </a:tr>
              <a:tr h="304506">
                <a:tc>
                  <a:txBody>
                    <a:bodyPr/>
                    <a:lstStyle/>
                    <a:p>
                      <a:pPr algn="l" fontAlgn="b"/>
                      <a:r>
                        <a:rPr lang="en-ZA" sz="900" b="1" u="none" strike="noStrike" dirty="0">
                          <a:effectLst/>
                        </a:rPr>
                        <a:t>4117</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Monaco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1990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8976.562525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0.0657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29439.0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14435.0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15894.0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13617.314148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1.026750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2263802926"/>
                  </a:ext>
                </a:extLst>
              </a:tr>
              <a:tr h="304506">
                <a:tc>
                  <a:txBody>
                    <a:bodyPr/>
                    <a:lstStyle/>
                    <a:p>
                      <a:pPr algn="l" fontAlgn="b"/>
                      <a:r>
                        <a:rPr lang="en-ZA" sz="900" b="1" u="none" strike="noStrike" dirty="0">
                          <a:effectLst/>
                        </a:rPr>
                        <a:t>4118</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Monaco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1991</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9014.795042</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0.0051</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29624.0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14577.0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15987.0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13204.334274</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0.223833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3531484712"/>
                  </a:ext>
                </a:extLst>
              </a:tr>
              <a:tr h="304506">
                <a:tc>
                  <a:txBody>
                    <a:bodyPr/>
                    <a:lstStyle/>
                    <a:p>
                      <a:pPr algn="l" fontAlgn="b"/>
                      <a:r>
                        <a:rPr lang="en-ZA" sz="900" b="1" u="none" strike="noStrike" dirty="0">
                          <a:effectLst/>
                        </a:rPr>
                        <a:t>4119</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Monaco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1992</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8976.562525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0.0308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29863.0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14722.0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16073.0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13618.319948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0.757167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3741154584"/>
                  </a:ext>
                </a:extLst>
              </a:tr>
              <a:tr h="304506">
                <a:tc>
                  <a:txBody>
                    <a:bodyPr/>
                    <a:lstStyle/>
                    <a:p>
                      <a:pPr algn="l" fontAlgn="b"/>
                      <a:r>
                        <a:rPr lang="en-ZA" sz="900" b="1" u="none" strike="noStrike" dirty="0">
                          <a:effectLst/>
                        </a:rPr>
                        <a:t>4120</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Monaco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1993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8976.562525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0.0056</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30138.0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14864.0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16160.0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13619.547048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0.493333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639748350"/>
                  </a:ext>
                </a:extLst>
              </a:tr>
              <a:tr h="304506">
                <a:tc>
                  <a:txBody>
                    <a:bodyPr/>
                    <a:lstStyle/>
                    <a:p>
                      <a:pPr algn="l" fontAlgn="b"/>
                      <a:r>
                        <a:rPr lang="en-ZA" sz="900" b="1" u="none" strike="noStrike" dirty="0">
                          <a:effectLst/>
                        </a:rPr>
                        <a:t>4121</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Monaco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1994</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dirty="0">
                          <a:effectLst/>
                        </a:rPr>
                        <a:t>0.0046</a:t>
                      </a:r>
                      <a:endParaRPr lang="en-ZA" sz="900" b="0"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30427.0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15002.0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16252.0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13651.372368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1.346000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1878226882"/>
                  </a:ext>
                </a:extLst>
              </a:tr>
              <a:tr h="304506">
                <a:tc>
                  <a:txBody>
                    <a:bodyPr/>
                    <a:lstStyle/>
                    <a:p>
                      <a:pPr algn="l" fontAlgn="b"/>
                      <a:r>
                        <a:rPr lang="en-ZA" sz="900" b="1" u="none" strike="noStrike" dirty="0">
                          <a:effectLst/>
                        </a:rPr>
                        <a:t>...</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2989475481"/>
                  </a:ext>
                </a:extLst>
              </a:tr>
              <a:tr h="304506">
                <a:tc>
                  <a:txBody>
                    <a:bodyPr/>
                    <a:lstStyle/>
                    <a:p>
                      <a:pPr algn="l" fontAlgn="b"/>
                      <a:r>
                        <a:rPr lang="en-ZA" sz="900" b="1" u="none" strike="noStrike">
                          <a:effectLst/>
                        </a:rPr>
                        <a:t>5505</a:t>
                      </a:r>
                      <a:endParaRPr lang="en-ZA" sz="900" b="1"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San Marino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2016</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0.9472</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1026.0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32177.0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16453.0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17381.0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13666.569235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1.684667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2364013419"/>
                  </a:ext>
                </a:extLst>
              </a:tr>
              <a:tr h="304506">
                <a:tc>
                  <a:txBody>
                    <a:bodyPr/>
                    <a:lstStyle/>
                    <a:p>
                      <a:pPr algn="l" fontAlgn="b"/>
                      <a:r>
                        <a:rPr lang="en-ZA" sz="900" b="1" u="none" strike="noStrike" dirty="0">
                          <a:effectLst/>
                        </a:rPr>
                        <a:t>5506</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San Marino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2017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0.9791</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978.0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32422.0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16564.0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17492.0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13667.385535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1.665417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3484276965"/>
                  </a:ext>
                </a:extLst>
              </a:tr>
              <a:tr h="304506">
                <a:tc>
                  <a:txBody>
                    <a:bodyPr/>
                    <a:lstStyle/>
                    <a:p>
                      <a:pPr algn="l" fontAlgn="b"/>
                      <a:r>
                        <a:rPr lang="en-ZA" sz="900" b="1" u="none" strike="noStrike" dirty="0">
                          <a:effectLst/>
                        </a:rPr>
                        <a:t>5507</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San Marino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2018</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0.9884</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931.0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32626.0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16626.0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17530.0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13667.433635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2.006417</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3109354233"/>
                  </a:ext>
                </a:extLst>
              </a:tr>
              <a:tr h="304506">
                <a:tc>
                  <a:txBody>
                    <a:bodyPr/>
                    <a:lstStyle/>
                    <a:p>
                      <a:pPr algn="l" fontAlgn="b"/>
                      <a:r>
                        <a:rPr lang="en-ZA" sz="900" b="1" u="none" strike="noStrike" dirty="0">
                          <a:effectLst/>
                        </a:rPr>
                        <a:t>5508</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San Marino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2019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0.9953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887.0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32796.0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16650.0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17527.0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13665.698735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1.968583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TRUE</a:t>
                      </a:r>
                      <a:endParaRPr lang="en-ZA" sz="900" b="0" i="0" u="none" strike="noStrike">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3376179386"/>
                  </a:ext>
                </a:extLst>
              </a:tr>
              <a:tr h="304506">
                <a:tc>
                  <a:txBody>
                    <a:bodyPr/>
                    <a:lstStyle/>
                    <a:p>
                      <a:pPr algn="l" fontAlgn="b"/>
                      <a:r>
                        <a:rPr lang="en-ZA" sz="900" b="1" u="none" strike="noStrike" dirty="0">
                          <a:effectLst/>
                        </a:rPr>
                        <a:t>5509</a:t>
                      </a:r>
                      <a:endParaRPr lang="en-ZA" sz="900" b="1" i="0" u="none" strike="noStrike" dirty="0">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San Marino</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2020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9009.418345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11.481085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1.0153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0.058149</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NaN</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846.0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32963.0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16563.0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17444.0</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13665.543035</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a:effectLst/>
                        </a:rPr>
                        <a:t>1.913083</a:t>
                      </a:r>
                      <a:endParaRPr lang="en-ZA" sz="900" b="0" i="0" u="none" strike="noStrike">
                        <a:solidFill>
                          <a:srgbClr val="000000"/>
                        </a:solidFill>
                        <a:effectLst/>
                        <a:latin typeface="Calibri" panose="020F0502020204030204" pitchFamily="34" charset="0"/>
                      </a:endParaRPr>
                    </a:p>
                  </a:txBody>
                  <a:tcPr marL="7613" marR="7613" marT="7613" marB="0" anchor="b"/>
                </a:tc>
                <a:tc>
                  <a:txBody>
                    <a:bodyPr/>
                    <a:lstStyle/>
                    <a:p>
                      <a:pPr algn="l" fontAlgn="b"/>
                      <a:r>
                        <a:rPr lang="en-ZA" sz="900" u="none" strike="noStrike" dirty="0">
                          <a:effectLst/>
                        </a:rPr>
                        <a:t>TRUE</a:t>
                      </a:r>
                      <a:endParaRPr lang="en-ZA" sz="900" b="0" i="0" u="none" strike="noStrike" dirty="0">
                        <a:solidFill>
                          <a:srgbClr val="000000"/>
                        </a:solidFill>
                        <a:effectLst/>
                        <a:latin typeface="Calibri" panose="020F0502020204030204" pitchFamily="34" charset="0"/>
                      </a:endParaRPr>
                    </a:p>
                  </a:txBody>
                  <a:tcPr marL="7613" marR="7613" marT="7613" marB="0" anchor="b"/>
                </a:tc>
                <a:extLst>
                  <a:ext uri="{0D108BD9-81ED-4DB2-BD59-A6C34878D82A}">
                    <a16:rowId xmlns:a16="http://schemas.microsoft.com/office/drawing/2014/main" val="1100022668"/>
                  </a:ext>
                </a:extLst>
              </a:tr>
            </a:tbl>
          </a:graphicData>
        </a:graphic>
      </p:graphicFrame>
    </p:spTree>
    <p:extLst>
      <p:ext uri="{BB962C8B-B14F-4D97-AF65-F5344CB8AC3E}">
        <p14:creationId xmlns:p14="http://schemas.microsoft.com/office/powerpoint/2010/main" val="306081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F4972-FB1F-EA8B-C366-E4506F6C571D}"/>
              </a:ext>
            </a:extLst>
          </p:cNvPr>
          <p:cNvSpPr>
            <a:spLocks noGrp="1"/>
          </p:cNvSpPr>
          <p:nvPr>
            <p:ph type="title"/>
          </p:nvPr>
        </p:nvSpPr>
        <p:spPr>
          <a:xfrm>
            <a:off x="217098" y="158092"/>
            <a:ext cx="10515600" cy="488890"/>
          </a:xfrm>
        </p:spPr>
        <p:txBody>
          <a:bodyPr>
            <a:normAutofit/>
          </a:bodyPr>
          <a:lstStyle/>
          <a:p>
            <a:r>
              <a:rPr lang="en-ZA" sz="1200" b="1" u="sng" dirty="0"/>
              <a:t>Fires in the Humid Tropical Forests</a:t>
            </a:r>
          </a:p>
        </p:txBody>
      </p:sp>
      <p:graphicFrame>
        <p:nvGraphicFramePr>
          <p:cNvPr id="5" name="Table 4">
            <a:extLst>
              <a:ext uri="{FF2B5EF4-FFF2-40B4-BE49-F238E27FC236}">
                <a16:creationId xmlns:a16="http://schemas.microsoft.com/office/drawing/2014/main" id="{66B59A55-4EC6-1E45-6564-D29D4CBF3604}"/>
              </a:ext>
            </a:extLst>
          </p:cNvPr>
          <p:cNvGraphicFramePr>
            <a:graphicFrameLocks noGrp="1"/>
          </p:cNvGraphicFramePr>
          <p:nvPr>
            <p:extLst>
              <p:ext uri="{D42A27DB-BD31-4B8C-83A1-F6EECF244321}">
                <p14:modId xmlns:p14="http://schemas.microsoft.com/office/powerpoint/2010/main" val="3207749370"/>
              </p:ext>
            </p:extLst>
          </p:nvPr>
        </p:nvGraphicFramePr>
        <p:xfrm>
          <a:off x="130832" y="1093333"/>
          <a:ext cx="10515604" cy="3883606"/>
        </p:xfrm>
        <a:graphic>
          <a:graphicData uri="http://schemas.openxmlformats.org/drawingml/2006/table">
            <a:tbl>
              <a:tblPr/>
              <a:tblGrid>
                <a:gridCol w="477982">
                  <a:extLst>
                    <a:ext uri="{9D8B030D-6E8A-4147-A177-3AD203B41FA5}">
                      <a16:colId xmlns:a16="http://schemas.microsoft.com/office/drawing/2014/main" val="1545139048"/>
                    </a:ext>
                  </a:extLst>
                </a:gridCol>
                <a:gridCol w="477982">
                  <a:extLst>
                    <a:ext uri="{9D8B030D-6E8A-4147-A177-3AD203B41FA5}">
                      <a16:colId xmlns:a16="http://schemas.microsoft.com/office/drawing/2014/main" val="3063524441"/>
                    </a:ext>
                  </a:extLst>
                </a:gridCol>
                <a:gridCol w="477982">
                  <a:extLst>
                    <a:ext uri="{9D8B030D-6E8A-4147-A177-3AD203B41FA5}">
                      <a16:colId xmlns:a16="http://schemas.microsoft.com/office/drawing/2014/main" val="1052496948"/>
                    </a:ext>
                  </a:extLst>
                </a:gridCol>
                <a:gridCol w="477982">
                  <a:extLst>
                    <a:ext uri="{9D8B030D-6E8A-4147-A177-3AD203B41FA5}">
                      <a16:colId xmlns:a16="http://schemas.microsoft.com/office/drawing/2014/main" val="375696081"/>
                    </a:ext>
                  </a:extLst>
                </a:gridCol>
                <a:gridCol w="477982">
                  <a:extLst>
                    <a:ext uri="{9D8B030D-6E8A-4147-A177-3AD203B41FA5}">
                      <a16:colId xmlns:a16="http://schemas.microsoft.com/office/drawing/2014/main" val="3205370428"/>
                    </a:ext>
                  </a:extLst>
                </a:gridCol>
                <a:gridCol w="477982">
                  <a:extLst>
                    <a:ext uri="{9D8B030D-6E8A-4147-A177-3AD203B41FA5}">
                      <a16:colId xmlns:a16="http://schemas.microsoft.com/office/drawing/2014/main" val="3483368392"/>
                    </a:ext>
                  </a:extLst>
                </a:gridCol>
                <a:gridCol w="477982">
                  <a:extLst>
                    <a:ext uri="{9D8B030D-6E8A-4147-A177-3AD203B41FA5}">
                      <a16:colId xmlns:a16="http://schemas.microsoft.com/office/drawing/2014/main" val="2703617468"/>
                    </a:ext>
                  </a:extLst>
                </a:gridCol>
                <a:gridCol w="477982">
                  <a:extLst>
                    <a:ext uri="{9D8B030D-6E8A-4147-A177-3AD203B41FA5}">
                      <a16:colId xmlns:a16="http://schemas.microsoft.com/office/drawing/2014/main" val="1443750099"/>
                    </a:ext>
                  </a:extLst>
                </a:gridCol>
                <a:gridCol w="477982">
                  <a:extLst>
                    <a:ext uri="{9D8B030D-6E8A-4147-A177-3AD203B41FA5}">
                      <a16:colId xmlns:a16="http://schemas.microsoft.com/office/drawing/2014/main" val="3699524553"/>
                    </a:ext>
                  </a:extLst>
                </a:gridCol>
                <a:gridCol w="477982">
                  <a:extLst>
                    <a:ext uri="{9D8B030D-6E8A-4147-A177-3AD203B41FA5}">
                      <a16:colId xmlns:a16="http://schemas.microsoft.com/office/drawing/2014/main" val="2581465889"/>
                    </a:ext>
                  </a:extLst>
                </a:gridCol>
                <a:gridCol w="477982">
                  <a:extLst>
                    <a:ext uri="{9D8B030D-6E8A-4147-A177-3AD203B41FA5}">
                      <a16:colId xmlns:a16="http://schemas.microsoft.com/office/drawing/2014/main" val="2660081685"/>
                    </a:ext>
                  </a:extLst>
                </a:gridCol>
                <a:gridCol w="477982">
                  <a:extLst>
                    <a:ext uri="{9D8B030D-6E8A-4147-A177-3AD203B41FA5}">
                      <a16:colId xmlns:a16="http://schemas.microsoft.com/office/drawing/2014/main" val="3398580685"/>
                    </a:ext>
                  </a:extLst>
                </a:gridCol>
                <a:gridCol w="477982">
                  <a:extLst>
                    <a:ext uri="{9D8B030D-6E8A-4147-A177-3AD203B41FA5}">
                      <a16:colId xmlns:a16="http://schemas.microsoft.com/office/drawing/2014/main" val="2649437485"/>
                    </a:ext>
                  </a:extLst>
                </a:gridCol>
                <a:gridCol w="477982">
                  <a:extLst>
                    <a:ext uri="{9D8B030D-6E8A-4147-A177-3AD203B41FA5}">
                      <a16:colId xmlns:a16="http://schemas.microsoft.com/office/drawing/2014/main" val="194956955"/>
                    </a:ext>
                  </a:extLst>
                </a:gridCol>
                <a:gridCol w="477982">
                  <a:extLst>
                    <a:ext uri="{9D8B030D-6E8A-4147-A177-3AD203B41FA5}">
                      <a16:colId xmlns:a16="http://schemas.microsoft.com/office/drawing/2014/main" val="3494473182"/>
                    </a:ext>
                  </a:extLst>
                </a:gridCol>
                <a:gridCol w="477982">
                  <a:extLst>
                    <a:ext uri="{9D8B030D-6E8A-4147-A177-3AD203B41FA5}">
                      <a16:colId xmlns:a16="http://schemas.microsoft.com/office/drawing/2014/main" val="394814665"/>
                    </a:ext>
                  </a:extLst>
                </a:gridCol>
                <a:gridCol w="477982">
                  <a:extLst>
                    <a:ext uri="{9D8B030D-6E8A-4147-A177-3AD203B41FA5}">
                      <a16:colId xmlns:a16="http://schemas.microsoft.com/office/drawing/2014/main" val="1170612310"/>
                    </a:ext>
                  </a:extLst>
                </a:gridCol>
                <a:gridCol w="477982">
                  <a:extLst>
                    <a:ext uri="{9D8B030D-6E8A-4147-A177-3AD203B41FA5}">
                      <a16:colId xmlns:a16="http://schemas.microsoft.com/office/drawing/2014/main" val="2023633306"/>
                    </a:ext>
                  </a:extLst>
                </a:gridCol>
                <a:gridCol w="477982">
                  <a:extLst>
                    <a:ext uri="{9D8B030D-6E8A-4147-A177-3AD203B41FA5}">
                      <a16:colId xmlns:a16="http://schemas.microsoft.com/office/drawing/2014/main" val="1507867696"/>
                    </a:ext>
                  </a:extLst>
                </a:gridCol>
                <a:gridCol w="477982">
                  <a:extLst>
                    <a:ext uri="{9D8B030D-6E8A-4147-A177-3AD203B41FA5}">
                      <a16:colId xmlns:a16="http://schemas.microsoft.com/office/drawing/2014/main" val="1453421530"/>
                    </a:ext>
                  </a:extLst>
                </a:gridCol>
                <a:gridCol w="477982">
                  <a:extLst>
                    <a:ext uri="{9D8B030D-6E8A-4147-A177-3AD203B41FA5}">
                      <a16:colId xmlns:a16="http://schemas.microsoft.com/office/drawing/2014/main" val="2042500791"/>
                    </a:ext>
                  </a:extLst>
                </a:gridCol>
                <a:gridCol w="477982">
                  <a:extLst>
                    <a:ext uri="{9D8B030D-6E8A-4147-A177-3AD203B41FA5}">
                      <a16:colId xmlns:a16="http://schemas.microsoft.com/office/drawing/2014/main" val="3897132698"/>
                    </a:ext>
                  </a:extLst>
                </a:gridCol>
              </a:tblGrid>
              <a:tr h="746847">
                <a:tc>
                  <a:txBody>
                    <a:bodyPr/>
                    <a:lstStyle/>
                    <a:p>
                      <a:pPr algn="l" fontAlgn="b"/>
                      <a:r>
                        <a:rPr lang="en-ZA" sz="900" b="1" i="0" u="none" strike="noStrike">
                          <a:solidFill>
                            <a:srgbClr val="000000"/>
                          </a:solidFill>
                          <a:effectLst/>
                          <a:latin typeface="Calibri" panose="020F0502020204030204" pitchFamily="34" charset="0"/>
                        </a:rPr>
                        <a:t> </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AREA</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YEAR</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SAVANNA_FIRES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FOREST_FIRES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CROP_RESIDUES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RICE_CULTIVATION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DRAINED_ORGANIC_SOILS_(CO2)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PESTICIDES_MANUFACTURING</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FOOD_TRANSPORT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FORESTLAND</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FIRES_IN_ORGANIC_SOILS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FIRES_IN_HUMID_TROPICAL_FORESTS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ON-FARM_ENERGY_USE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RURAL_POPULATION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URBAN_POPULATION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TOTAL_POPULATION_-_MALE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TOTAL_POPULATION_-_FEMALE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TOTAL_EMISSION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AVERAGE_TEMPERATURE_°C</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900" b="1" i="0" u="none" strike="noStrike">
                          <a:solidFill>
                            <a:srgbClr val="000000"/>
                          </a:solidFill>
                          <a:effectLst/>
                          <a:latin typeface="Calibri" panose="020F0502020204030204" pitchFamily="34" charset="0"/>
                        </a:rPr>
                        <a:t>bool_series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706639918"/>
                  </a:ext>
                </a:extLst>
              </a:tr>
              <a:tr h="298739">
                <a:tc>
                  <a:txBody>
                    <a:bodyPr/>
                    <a:lstStyle/>
                    <a:p>
                      <a:pPr algn="l" fontAlgn="b"/>
                      <a:r>
                        <a:rPr lang="en-ZA" sz="900" b="1" i="0" u="none" strike="noStrike">
                          <a:solidFill>
                            <a:srgbClr val="000000"/>
                          </a:solidFill>
                          <a:effectLst/>
                          <a:latin typeface="Calibri" panose="020F0502020204030204" pitchFamily="34" charset="0"/>
                        </a:rPr>
                        <a:t>4117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Monaco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8976.562525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0.0657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29439.0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14435.0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15894.0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13617.314148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1.026750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85535420"/>
                  </a:ext>
                </a:extLst>
              </a:tr>
              <a:tr h="298739">
                <a:tc>
                  <a:txBody>
                    <a:bodyPr/>
                    <a:lstStyle/>
                    <a:p>
                      <a:pPr algn="l" fontAlgn="b"/>
                      <a:r>
                        <a:rPr lang="en-ZA" sz="900" b="1" i="0" u="none" strike="noStrike">
                          <a:solidFill>
                            <a:srgbClr val="000000"/>
                          </a:solidFill>
                          <a:effectLst/>
                          <a:latin typeface="Calibri" panose="020F0502020204030204" pitchFamily="34" charset="0"/>
                        </a:rPr>
                        <a:t>4118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Monaco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1991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9014.795042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0.0051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29624.0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14577.0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15987.0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13204.334274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0.223833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8754621"/>
                  </a:ext>
                </a:extLst>
              </a:tr>
              <a:tr h="298739">
                <a:tc>
                  <a:txBody>
                    <a:bodyPr/>
                    <a:lstStyle/>
                    <a:p>
                      <a:pPr algn="l" fontAlgn="b"/>
                      <a:r>
                        <a:rPr lang="en-ZA" sz="900" b="1" i="0" u="none" strike="noStrike">
                          <a:solidFill>
                            <a:srgbClr val="000000"/>
                          </a:solidFill>
                          <a:effectLst/>
                          <a:latin typeface="Calibri" panose="020F0502020204030204" pitchFamily="34" charset="0"/>
                        </a:rPr>
                        <a:t>4119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Monaco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1992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8976.562525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0.0308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29863.0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14722.0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16073.0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13618.319948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0.757167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973844"/>
                  </a:ext>
                </a:extLst>
              </a:tr>
              <a:tr h="298739">
                <a:tc>
                  <a:txBody>
                    <a:bodyPr/>
                    <a:lstStyle/>
                    <a:p>
                      <a:pPr algn="l" fontAlgn="b"/>
                      <a:r>
                        <a:rPr lang="en-ZA" sz="900" b="1" i="0" u="none" strike="noStrike">
                          <a:solidFill>
                            <a:srgbClr val="000000"/>
                          </a:solidFill>
                          <a:effectLst/>
                          <a:latin typeface="Calibri" panose="020F0502020204030204" pitchFamily="34" charset="0"/>
                        </a:rPr>
                        <a:t>4120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Monaco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1993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8976.562525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0.0056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30138.0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14864.0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16160.0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13619.547048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0.493333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3472696"/>
                  </a:ext>
                </a:extLst>
              </a:tr>
              <a:tr h="298739">
                <a:tc>
                  <a:txBody>
                    <a:bodyPr/>
                    <a:lstStyle/>
                    <a:p>
                      <a:pPr algn="l" fontAlgn="b"/>
                      <a:r>
                        <a:rPr lang="en-ZA" sz="900" b="1" i="0" u="none" strike="noStrike">
                          <a:solidFill>
                            <a:srgbClr val="000000"/>
                          </a:solidFill>
                          <a:effectLst/>
                          <a:latin typeface="Calibri" panose="020F0502020204030204" pitchFamily="34" charset="0"/>
                        </a:rPr>
                        <a:t>4121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Monaco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1994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0.0046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30427.0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15002.0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16252.0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13651.372368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1.346000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34905638"/>
                  </a:ext>
                </a:extLst>
              </a:tr>
              <a:tr h="149369">
                <a:tc>
                  <a:txBody>
                    <a:bodyPr/>
                    <a:lstStyle/>
                    <a:p>
                      <a:pPr algn="l" fontAlgn="b"/>
                      <a:r>
                        <a:rPr lang="en-ZA" sz="900" b="1"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036185"/>
                  </a:ext>
                </a:extLst>
              </a:tr>
              <a:tr h="298739">
                <a:tc>
                  <a:txBody>
                    <a:bodyPr/>
                    <a:lstStyle/>
                    <a:p>
                      <a:pPr algn="l" fontAlgn="b"/>
                      <a:r>
                        <a:rPr lang="en-ZA" sz="900" b="1" i="0" u="none" strike="noStrike">
                          <a:solidFill>
                            <a:srgbClr val="000000"/>
                          </a:solidFill>
                          <a:effectLst/>
                          <a:latin typeface="Calibri" panose="020F0502020204030204" pitchFamily="34" charset="0"/>
                        </a:rPr>
                        <a:t>5505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San Marino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2016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0.9472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1026.0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32177.0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16453.0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17381.0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13666.569235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1.684667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2827223"/>
                  </a:ext>
                </a:extLst>
              </a:tr>
              <a:tr h="298739">
                <a:tc>
                  <a:txBody>
                    <a:bodyPr/>
                    <a:lstStyle/>
                    <a:p>
                      <a:pPr algn="l" fontAlgn="b"/>
                      <a:r>
                        <a:rPr lang="en-ZA" sz="900" b="1" i="0" u="none" strike="noStrike">
                          <a:solidFill>
                            <a:srgbClr val="000000"/>
                          </a:solidFill>
                          <a:effectLst/>
                          <a:latin typeface="Calibri" panose="020F0502020204030204" pitchFamily="34" charset="0"/>
                        </a:rPr>
                        <a:t>5506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San Marino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0.9791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978.0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32422.0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16564.0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17492.0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13667.385535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1.665417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6197537"/>
                  </a:ext>
                </a:extLst>
              </a:tr>
              <a:tr h="298739">
                <a:tc>
                  <a:txBody>
                    <a:bodyPr/>
                    <a:lstStyle/>
                    <a:p>
                      <a:pPr algn="l" fontAlgn="b"/>
                      <a:r>
                        <a:rPr lang="en-ZA" sz="900" b="1" i="0" u="none" strike="noStrike">
                          <a:solidFill>
                            <a:srgbClr val="000000"/>
                          </a:solidFill>
                          <a:effectLst/>
                          <a:latin typeface="Calibri" panose="020F0502020204030204" pitchFamily="34" charset="0"/>
                        </a:rPr>
                        <a:t>5507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San Marino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2018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0.9884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931.0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32626.0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16626.0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17530.0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13667.433635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2.006417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7046979"/>
                  </a:ext>
                </a:extLst>
              </a:tr>
              <a:tr h="298739">
                <a:tc>
                  <a:txBody>
                    <a:bodyPr/>
                    <a:lstStyle/>
                    <a:p>
                      <a:pPr algn="l" fontAlgn="b"/>
                      <a:r>
                        <a:rPr lang="en-ZA" sz="900" b="1" i="0" u="none" strike="noStrike">
                          <a:solidFill>
                            <a:srgbClr val="000000"/>
                          </a:solidFill>
                          <a:effectLst/>
                          <a:latin typeface="Calibri" panose="020F0502020204030204" pitchFamily="34" charset="0"/>
                        </a:rPr>
                        <a:t>5508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San Marino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2019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0.9953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887.0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32796.0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16650.0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17527.0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13665.698735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1.968583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2029934"/>
                  </a:ext>
                </a:extLst>
              </a:tr>
              <a:tr h="298739">
                <a:tc>
                  <a:txBody>
                    <a:bodyPr/>
                    <a:lstStyle/>
                    <a:p>
                      <a:pPr algn="l" fontAlgn="b"/>
                      <a:r>
                        <a:rPr lang="en-ZA" sz="900" b="1" i="0" u="none" strike="noStrike">
                          <a:solidFill>
                            <a:srgbClr val="000000"/>
                          </a:solidFill>
                          <a:effectLst/>
                          <a:latin typeface="Calibri" panose="020F0502020204030204" pitchFamily="34" charset="0"/>
                        </a:rPr>
                        <a:t>5509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San Marino</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2020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9009.418345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11.481085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1.0153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0.058149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NaN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846.0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32963.0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16563.0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17444.0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13665.543035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a:solidFill>
                            <a:srgbClr val="000000"/>
                          </a:solidFill>
                          <a:effectLst/>
                          <a:latin typeface="Calibri" panose="020F0502020204030204" pitchFamily="34" charset="0"/>
                        </a:rPr>
                        <a:t>1.913083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900" b="0" i="0" u="none" strike="noStrike" dirty="0">
                          <a:solidFill>
                            <a:srgbClr val="000000"/>
                          </a:solidFill>
                          <a:effectLst/>
                          <a:latin typeface="Calibri" panose="020F0502020204030204" pitchFamily="34" charset="0"/>
                        </a:rPr>
                        <a:t>TRUE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893269"/>
                  </a:ext>
                </a:extLst>
              </a:tr>
            </a:tbl>
          </a:graphicData>
        </a:graphic>
      </p:graphicFrame>
      <p:sp>
        <p:nvSpPr>
          <p:cNvPr id="9" name="TextBox 8">
            <a:extLst>
              <a:ext uri="{FF2B5EF4-FFF2-40B4-BE49-F238E27FC236}">
                <a16:creationId xmlns:a16="http://schemas.microsoft.com/office/drawing/2014/main" id="{3275E7FD-7089-C933-CD9E-15FDE209C073}"/>
              </a:ext>
            </a:extLst>
          </p:cNvPr>
          <p:cNvSpPr txBox="1"/>
          <p:nvPr/>
        </p:nvSpPr>
        <p:spPr>
          <a:xfrm>
            <a:off x="130832" y="5164503"/>
            <a:ext cx="11852696" cy="1015663"/>
          </a:xfrm>
          <a:prstGeom prst="rect">
            <a:avLst/>
          </a:prstGeom>
          <a:noFill/>
        </p:spPr>
        <p:txBody>
          <a:bodyPr wrap="square">
            <a:spAutoFit/>
          </a:bodyPr>
          <a:lstStyle/>
          <a:p>
            <a:r>
              <a:rPr lang="en-ZA" sz="1200" b="0" dirty="0">
                <a:effectLst/>
              </a:rPr>
              <a:t>Those 4 areas do not have humid tropical forest and hence the null values will be replaced to 0.</a:t>
            </a:r>
          </a:p>
          <a:p>
            <a:r>
              <a:rPr lang="en-ZA" sz="1200" b="0" dirty="0">
                <a:effectLst/>
              </a:rPr>
              <a:t>We have identified all the missing values that can be filled reasonably(MNAR - Missing Data Not at Random) and have corrected them. The rest of the variables include many missing values, most probably because there are simply no such records present in the dataset at random (MAR - Missing Data at Random). We will use linear regression under the MICE (Multiple Imputation by Chained Equation) framework to fill the rest of the missing values.</a:t>
            </a:r>
          </a:p>
          <a:p>
            <a:endParaRPr lang="en-ZA" sz="1200" b="0" dirty="0">
              <a:solidFill>
                <a:srgbClr val="3B3B3B"/>
              </a:solidFill>
              <a:effectLst/>
            </a:endParaRPr>
          </a:p>
        </p:txBody>
      </p:sp>
    </p:spTree>
    <p:extLst>
      <p:ext uri="{BB962C8B-B14F-4D97-AF65-F5344CB8AC3E}">
        <p14:creationId xmlns:p14="http://schemas.microsoft.com/office/powerpoint/2010/main" val="1830294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1DA1-E840-7838-DA83-118083ACA9C5}"/>
              </a:ext>
            </a:extLst>
          </p:cNvPr>
          <p:cNvSpPr>
            <a:spLocks noGrp="1"/>
          </p:cNvSpPr>
          <p:nvPr>
            <p:ph type="title"/>
          </p:nvPr>
        </p:nvSpPr>
        <p:spPr>
          <a:xfrm>
            <a:off x="441387" y="468642"/>
            <a:ext cx="10515600" cy="454487"/>
          </a:xfrm>
        </p:spPr>
        <p:txBody>
          <a:bodyPr>
            <a:normAutofit/>
          </a:bodyPr>
          <a:lstStyle/>
          <a:p>
            <a:r>
              <a:rPr lang="en-ZA" sz="1200" b="1" u="sng" dirty="0"/>
              <a:t>MNAR</a:t>
            </a:r>
          </a:p>
        </p:txBody>
      </p:sp>
      <p:graphicFrame>
        <p:nvGraphicFramePr>
          <p:cNvPr id="3" name="Table 2">
            <a:extLst>
              <a:ext uri="{FF2B5EF4-FFF2-40B4-BE49-F238E27FC236}">
                <a16:creationId xmlns:a16="http://schemas.microsoft.com/office/drawing/2014/main" id="{C5DD3EEE-3236-C2A3-0117-AF8C07451D97}"/>
              </a:ext>
            </a:extLst>
          </p:cNvPr>
          <p:cNvGraphicFramePr>
            <a:graphicFrameLocks noGrp="1"/>
          </p:cNvGraphicFramePr>
          <p:nvPr>
            <p:extLst>
              <p:ext uri="{D42A27DB-BD31-4B8C-83A1-F6EECF244321}">
                <p14:modId xmlns:p14="http://schemas.microsoft.com/office/powerpoint/2010/main" val="2243062968"/>
              </p:ext>
            </p:extLst>
          </p:nvPr>
        </p:nvGraphicFramePr>
        <p:xfrm>
          <a:off x="355119" y="1015294"/>
          <a:ext cx="10515604" cy="4212211"/>
        </p:xfrm>
        <a:graphic>
          <a:graphicData uri="http://schemas.openxmlformats.org/drawingml/2006/table">
            <a:tbl>
              <a:tblPr/>
              <a:tblGrid>
                <a:gridCol w="477982">
                  <a:extLst>
                    <a:ext uri="{9D8B030D-6E8A-4147-A177-3AD203B41FA5}">
                      <a16:colId xmlns:a16="http://schemas.microsoft.com/office/drawing/2014/main" val="772773509"/>
                    </a:ext>
                  </a:extLst>
                </a:gridCol>
                <a:gridCol w="477982">
                  <a:extLst>
                    <a:ext uri="{9D8B030D-6E8A-4147-A177-3AD203B41FA5}">
                      <a16:colId xmlns:a16="http://schemas.microsoft.com/office/drawing/2014/main" val="4274336318"/>
                    </a:ext>
                  </a:extLst>
                </a:gridCol>
                <a:gridCol w="477982">
                  <a:extLst>
                    <a:ext uri="{9D8B030D-6E8A-4147-A177-3AD203B41FA5}">
                      <a16:colId xmlns:a16="http://schemas.microsoft.com/office/drawing/2014/main" val="4002165511"/>
                    </a:ext>
                  </a:extLst>
                </a:gridCol>
                <a:gridCol w="477982">
                  <a:extLst>
                    <a:ext uri="{9D8B030D-6E8A-4147-A177-3AD203B41FA5}">
                      <a16:colId xmlns:a16="http://schemas.microsoft.com/office/drawing/2014/main" val="2711770449"/>
                    </a:ext>
                  </a:extLst>
                </a:gridCol>
                <a:gridCol w="477982">
                  <a:extLst>
                    <a:ext uri="{9D8B030D-6E8A-4147-A177-3AD203B41FA5}">
                      <a16:colId xmlns:a16="http://schemas.microsoft.com/office/drawing/2014/main" val="3341348297"/>
                    </a:ext>
                  </a:extLst>
                </a:gridCol>
                <a:gridCol w="477982">
                  <a:extLst>
                    <a:ext uri="{9D8B030D-6E8A-4147-A177-3AD203B41FA5}">
                      <a16:colId xmlns:a16="http://schemas.microsoft.com/office/drawing/2014/main" val="1724425439"/>
                    </a:ext>
                  </a:extLst>
                </a:gridCol>
                <a:gridCol w="477982">
                  <a:extLst>
                    <a:ext uri="{9D8B030D-6E8A-4147-A177-3AD203B41FA5}">
                      <a16:colId xmlns:a16="http://schemas.microsoft.com/office/drawing/2014/main" val="223179738"/>
                    </a:ext>
                  </a:extLst>
                </a:gridCol>
                <a:gridCol w="477982">
                  <a:extLst>
                    <a:ext uri="{9D8B030D-6E8A-4147-A177-3AD203B41FA5}">
                      <a16:colId xmlns:a16="http://schemas.microsoft.com/office/drawing/2014/main" val="3123202545"/>
                    </a:ext>
                  </a:extLst>
                </a:gridCol>
                <a:gridCol w="477982">
                  <a:extLst>
                    <a:ext uri="{9D8B030D-6E8A-4147-A177-3AD203B41FA5}">
                      <a16:colId xmlns:a16="http://schemas.microsoft.com/office/drawing/2014/main" val="3723459789"/>
                    </a:ext>
                  </a:extLst>
                </a:gridCol>
                <a:gridCol w="477982">
                  <a:extLst>
                    <a:ext uri="{9D8B030D-6E8A-4147-A177-3AD203B41FA5}">
                      <a16:colId xmlns:a16="http://schemas.microsoft.com/office/drawing/2014/main" val="1351340140"/>
                    </a:ext>
                  </a:extLst>
                </a:gridCol>
                <a:gridCol w="477982">
                  <a:extLst>
                    <a:ext uri="{9D8B030D-6E8A-4147-A177-3AD203B41FA5}">
                      <a16:colId xmlns:a16="http://schemas.microsoft.com/office/drawing/2014/main" val="4085129096"/>
                    </a:ext>
                  </a:extLst>
                </a:gridCol>
                <a:gridCol w="477982">
                  <a:extLst>
                    <a:ext uri="{9D8B030D-6E8A-4147-A177-3AD203B41FA5}">
                      <a16:colId xmlns:a16="http://schemas.microsoft.com/office/drawing/2014/main" val="2479812013"/>
                    </a:ext>
                  </a:extLst>
                </a:gridCol>
                <a:gridCol w="477982">
                  <a:extLst>
                    <a:ext uri="{9D8B030D-6E8A-4147-A177-3AD203B41FA5}">
                      <a16:colId xmlns:a16="http://schemas.microsoft.com/office/drawing/2014/main" val="1764650219"/>
                    </a:ext>
                  </a:extLst>
                </a:gridCol>
                <a:gridCol w="477982">
                  <a:extLst>
                    <a:ext uri="{9D8B030D-6E8A-4147-A177-3AD203B41FA5}">
                      <a16:colId xmlns:a16="http://schemas.microsoft.com/office/drawing/2014/main" val="652226137"/>
                    </a:ext>
                  </a:extLst>
                </a:gridCol>
                <a:gridCol w="477982">
                  <a:extLst>
                    <a:ext uri="{9D8B030D-6E8A-4147-A177-3AD203B41FA5}">
                      <a16:colId xmlns:a16="http://schemas.microsoft.com/office/drawing/2014/main" val="3263280040"/>
                    </a:ext>
                  </a:extLst>
                </a:gridCol>
                <a:gridCol w="477982">
                  <a:extLst>
                    <a:ext uri="{9D8B030D-6E8A-4147-A177-3AD203B41FA5}">
                      <a16:colId xmlns:a16="http://schemas.microsoft.com/office/drawing/2014/main" val="2109352447"/>
                    </a:ext>
                  </a:extLst>
                </a:gridCol>
                <a:gridCol w="477982">
                  <a:extLst>
                    <a:ext uri="{9D8B030D-6E8A-4147-A177-3AD203B41FA5}">
                      <a16:colId xmlns:a16="http://schemas.microsoft.com/office/drawing/2014/main" val="1348595377"/>
                    </a:ext>
                  </a:extLst>
                </a:gridCol>
                <a:gridCol w="477982">
                  <a:extLst>
                    <a:ext uri="{9D8B030D-6E8A-4147-A177-3AD203B41FA5}">
                      <a16:colId xmlns:a16="http://schemas.microsoft.com/office/drawing/2014/main" val="3747587746"/>
                    </a:ext>
                  </a:extLst>
                </a:gridCol>
                <a:gridCol w="477982">
                  <a:extLst>
                    <a:ext uri="{9D8B030D-6E8A-4147-A177-3AD203B41FA5}">
                      <a16:colId xmlns:a16="http://schemas.microsoft.com/office/drawing/2014/main" val="4253731701"/>
                    </a:ext>
                  </a:extLst>
                </a:gridCol>
                <a:gridCol w="477982">
                  <a:extLst>
                    <a:ext uri="{9D8B030D-6E8A-4147-A177-3AD203B41FA5}">
                      <a16:colId xmlns:a16="http://schemas.microsoft.com/office/drawing/2014/main" val="220815213"/>
                    </a:ext>
                  </a:extLst>
                </a:gridCol>
                <a:gridCol w="477982">
                  <a:extLst>
                    <a:ext uri="{9D8B030D-6E8A-4147-A177-3AD203B41FA5}">
                      <a16:colId xmlns:a16="http://schemas.microsoft.com/office/drawing/2014/main" val="2015426451"/>
                    </a:ext>
                  </a:extLst>
                </a:gridCol>
                <a:gridCol w="477982">
                  <a:extLst>
                    <a:ext uri="{9D8B030D-6E8A-4147-A177-3AD203B41FA5}">
                      <a16:colId xmlns:a16="http://schemas.microsoft.com/office/drawing/2014/main" val="4011623244"/>
                    </a:ext>
                  </a:extLst>
                </a:gridCol>
              </a:tblGrid>
              <a:tr h="515324">
                <a:tc>
                  <a:txBody>
                    <a:bodyPr/>
                    <a:lstStyle/>
                    <a:p>
                      <a:pPr algn="l" fontAlgn="b"/>
                      <a:r>
                        <a:rPr lang="en-ZA" sz="800" b="1" i="0" u="none" strike="noStrike" dirty="0">
                          <a:solidFill>
                            <a:srgbClr val="000000"/>
                          </a:solidFill>
                          <a:effectLst/>
                          <a:latin typeface="Calibri" panose="020F0502020204030204" pitchFamily="34" charset="0"/>
                        </a:rPr>
                        <a:t> </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YEAR</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SAVANNA_FIRES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FOREST_FIRES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CROP_RESIDUES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RICE_CULTIVATION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DRAINED_ORGANIC_SOILS_(CO2)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PESTICIDES_MANUFACTURING</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FOOD_TRANSPORT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FORESTLAND</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NET_FOREST_CONVERSION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MANURE_MANAGEMENT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FIRES_IN_ORGANIC_SOILS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FIRES_IN_HUMID_TROPICAL_FORESTS</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ON-FARM_ENERGY_USE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RURAL_POPULATION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URBAN_POPULATION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TOTAL_POPULATION_-_MALE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TOTAL_POPULATION_-_FEMALE</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TOTAL_EMISSION</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ZA" sz="800" b="1" i="0" u="none" strike="noStrike">
                          <a:solidFill>
                            <a:srgbClr val="000000"/>
                          </a:solidFill>
                          <a:effectLst/>
                          <a:latin typeface="Calibri" panose="020F0502020204030204" pitchFamily="34" charset="0"/>
                        </a:rPr>
                        <a:t>AVERAGE_TEMPERATURE_°C</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476327567"/>
                  </a:ext>
                </a:extLst>
              </a:tr>
              <a:tr h="388360">
                <a:tc>
                  <a:txBody>
                    <a:bodyPr/>
                    <a:lstStyle/>
                    <a:p>
                      <a:pPr algn="l" fontAlgn="b"/>
                      <a:r>
                        <a:rPr lang="en-ZA" sz="800" b="1" i="0" u="none" strike="noStrike">
                          <a:solidFill>
                            <a:srgbClr val="000000"/>
                          </a:solidFill>
                          <a:effectLst/>
                          <a:latin typeface="Calibri" panose="020F0502020204030204" pitchFamily="34" charset="0"/>
                        </a:rPr>
                        <a:t>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1990.0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14.7237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0.0557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205.6077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686.0000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11.807483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63.1152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-2388.8030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319.1763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296.186848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9655167.0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2593947.0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5348387.0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5346409.0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2198.963539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0.536167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2490413"/>
                  </a:ext>
                </a:extLst>
              </a:tr>
              <a:tr h="388360">
                <a:tc>
                  <a:txBody>
                    <a:bodyPr/>
                    <a:lstStyle/>
                    <a:p>
                      <a:pPr algn="l" fontAlgn="b"/>
                      <a:r>
                        <a:rPr lang="en-ZA" sz="800" b="1" i="0" u="none" strike="noStrike">
                          <a:solidFill>
                            <a:srgbClr val="000000"/>
                          </a:solidFill>
                          <a:effectLst/>
                          <a:latin typeface="Calibri" panose="020F0502020204030204" pitchFamily="34" charset="0"/>
                        </a:rPr>
                        <a:t>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1991.0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14.7237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0.0557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209.4971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678.1600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11.712073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61.2125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-2388.8030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342.3079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401.193840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10230490.0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2763167.0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5372959.0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5372208.0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2323.876629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0.020667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6882350"/>
                  </a:ext>
                </a:extLst>
              </a:tr>
              <a:tr h="388360">
                <a:tc>
                  <a:txBody>
                    <a:bodyPr/>
                    <a:lstStyle/>
                    <a:p>
                      <a:pPr algn="l" fontAlgn="b"/>
                      <a:r>
                        <a:rPr lang="en-ZA" sz="800" b="1" i="0" u="none" strike="noStrike">
                          <a:solidFill>
                            <a:srgbClr val="000000"/>
                          </a:solidFill>
                          <a:effectLst/>
                          <a:latin typeface="Calibri" panose="020F0502020204030204" pitchFamily="34" charset="0"/>
                        </a:rPr>
                        <a:t>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1992.0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14.7237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0.0557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196.5341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686.0000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11.712073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53.3170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-2388.8030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349.1224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433.722746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10995568.0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2985663.0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6028494.0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6028939.0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2356.304229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-0.259583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1576377"/>
                  </a:ext>
                </a:extLst>
              </a:tr>
              <a:tr h="388360">
                <a:tc>
                  <a:txBody>
                    <a:bodyPr/>
                    <a:lstStyle/>
                    <a:p>
                      <a:pPr algn="l" fontAlgn="b"/>
                      <a:r>
                        <a:rPr lang="en-ZA" sz="800" b="1" i="0" u="none" strike="noStrike">
                          <a:solidFill>
                            <a:srgbClr val="000000"/>
                          </a:solidFill>
                          <a:effectLst/>
                          <a:latin typeface="Calibri" panose="020F0502020204030204" pitchFamily="34" charset="0"/>
                        </a:rPr>
                        <a:t>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1993.0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14.7237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0.0557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230.8175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686.0000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11.712073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54.3617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-2388.8030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352.2947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353.985718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11858090.0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3237009.0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7003641.0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7000119.0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2368.470529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0.101917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894611"/>
                  </a:ext>
                </a:extLst>
              </a:tr>
              <a:tr h="388360">
                <a:tc>
                  <a:txBody>
                    <a:bodyPr/>
                    <a:lstStyle/>
                    <a:p>
                      <a:pPr algn="l" fontAlgn="b"/>
                      <a:r>
                        <a:rPr lang="en-ZA" sz="800" b="1" i="0" u="none" strike="noStrike">
                          <a:solidFill>
                            <a:srgbClr val="000000"/>
                          </a:solidFill>
                          <a:effectLst/>
                          <a:latin typeface="Calibri" panose="020F0502020204030204" pitchFamily="34" charset="0"/>
                        </a:rPr>
                        <a:t>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1994.0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14.7237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dirty="0">
                          <a:solidFill>
                            <a:srgbClr val="000000"/>
                          </a:solidFill>
                          <a:effectLst/>
                          <a:latin typeface="Calibri" panose="020F0502020204030204" pitchFamily="34" charset="0"/>
                        </a:rPr>
                        <a:t>0.0557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242.0494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705.6000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11.712073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53.9874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-2388.8030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367.6784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303.318574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12690115.0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3482604.0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7733458.0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7722096.0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2500.768729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0.372250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4507810"/>
                  </a:ext>
                </a:extLst>
              </a:tr>
              <a:tr h="149369">
                <a:tc>
                  <a:txBody>
                    <a:bodyPr/>
                    <a:lstStyle/>
                    <a:p>
                      <a:pPr algn="l" fontAlgn="b"/>
                      <a:r>
                        <a:rPr lang="en-ZA" sz="800" b="1"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1862733"/>
                  </a:ext>
                </a:extLst>
              </a:tr>
              <a:tr h="261396">
                <a:tc>
                  <a:txBody>
                    <a:bodyPr/>
                    <a:lstStyle/>
                    <a:p>
                      <a:pPr algn="l" fontAlgn="b"/>
                      <a:r>
                        <a:rPr lang="en-ZA" sz="800" b="1" i="0" u="none" strike="noStrike">
                          <a:solidFill>
                            <a:srgbClr val="000000"/>
                          </a:solidFill>
                          <a:effectLst/>
                          <a:latin typeface="Calibri" panose="020F0502020204030204" pitchFamily="34" charset="0"/>
                        </a:rPr>
                        <a:t>6960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2016.0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1190.0089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232.5068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70.9451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7.4088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75.000000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251.1465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76500.2982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10662.4408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282.5994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417.315000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10934468.0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5215894.0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6796658.0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7656047.0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98491.026347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1.120250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6301619"/>
                  </a:ext>
                </a:extLst>
              </a:tr>
              <a:tr h="261396">
                <a:tc>
                  <a:txBody>
                    <a:bodyPr/>
                    <a:lstStyle/>
                    <a:p>
                      <a:pPr algn="l" fontAlgn="b"/>
                      <a:r>
                        <a:rPr lang="en-ZA" sz="800" b="1" i="0" u="none" strike="noStrike">
                          <a:solidFill>
                            <a:srgbClr val="000000"/>
                          </a:solidFill>
                          <a:effectLst/>
                          <a:latin typeface="Calibri" panose="020F0502020204030204" pitchFamily="34" charset="0"/>
                        </a:rPr>
                        <a:t>6961</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2017.0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1431.1407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131.1324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108.6262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7.9458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67.000000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255.7975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76500.2982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10662.4408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255.5900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398.164400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11201138.0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5328766.0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6940631.0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7810471.0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97159.311553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0.046500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3450899"/>
                  </a:ext>
                </a:extLst>
              </a:tr>
              <a:tr h="261396">
                <a:tc>
                  <a:txBody>
                    <a:bodyPr/>
                    <a:lstStyle/>
                    <a:p>
                      <a:pPr algn="l" fontAlgn="b"/>
                      <a:r>
                        <a:rPr lang="en-ZA" sz="800" b="1" i="0" u="none" strike="noStrike">
                          <a:solidFill>
                            <a:srgbClr val="000000"/>
                          </a:solidFill>
                          <a:effectLst/>
                          <a:latin typeface="Calibri" panose="020F0502020204030204" pitchFamily="34" charset="0"/>
                        </a:rPr>
                        <a:t>6962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2018.0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1557.5830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221.6222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109.9835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8.1399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66.000000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327.0897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76500.2982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10662.4408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257.2735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465.773500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11465748.0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5447513.0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7086002.0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7966181.0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97668.308205</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0.516333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6638429"/>
                  </a:ext>
                </a:extLst>
              </a:tr>
              <a:tr h="261396">
                <a:tc>
                  <a:txBody>
                    <a:bodyPr/>
                    <a:lstStyle/>
                    <a:p>
                      <a:pPr algn="l" fontAlgn="b"/>
                      <a:r>
                        <a:rPr lang="en-ZA" sz="800" b="1" i="0" u="none" strike="noStrike">
                          <a:solidFill>
                            <a:srgbClr val="000000"/>
                          </a:solidFill>
                          <a:effectLst/>
                          <a:latin typeface="Calibri" panose="020F0502020204030204" pitchFamily="34" charset="0"/>
                        </a:rPr>
                        <a:t>6963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2019.0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1591.6049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171.0262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45.4574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7.8322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73.000000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290.1893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76500.2982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10662.4408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267.5224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444.233500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11725970.0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5571525.0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7231989.0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8122618.0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98988.062799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0.985667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2558196"/>
                  </a:ext>
                </a:extLst>
              </a:tr>
              <a:tr h="261396">
                <a:tc>
                  <a:txBody>
                    <a:bodyPr/>
                    <a:lstStyle/>
                    <a:p>
                      <a:pPr algn="l" fontAlgn="b"/>
                      <a:r>
                        <a:rPr lang="en-ZA" sz="800" b="1" i="0" u="none" strike="noStrike">
                          <a:solidFill>
                            <a:srgbClr val="000000"/>
                          </a:solidFill>
                          <a:effectLst/>
                          <a:latin typeface="Calibri" panose="020F0502020204030204" pitchFamily="34" charset="0"/>
                        </a:rPr>
                        <a:t>6964</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2020.0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481.9027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48.4197</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108.3022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7.9733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73.000000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238.7639</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76500.2982</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10662.4408</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266.7316</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444.233500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11980005.0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5700460.0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7385220.0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8284447.0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96505.221853</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ZA" sz="800" b="0" i="0" u="none" strike="noStrike">
                          <a:solidFill>
                            <a:srgbClr val="000000"/>
                          </a:solidFill>
                          <a:effectLst/>
                          <a:latin typeface="Calibri" panose="020F0502020204030204" pitchFamily="34" charset="0"/>
                        </a:rPr>
                        <a:t>0.189000</a:t>
                      </a:r>
                    </a:p>
                  </a:txBody>
                  <a:tcPr marL="7468" marR="7468" marT="746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631003"/>
                  </a:ext>
                </a:extLst>
              </a:tr>
              <a:tr h="149369">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010100656"/>
                  </a:ext>
                </a:extLst>
              </a:tr>
              <a:tr h="149369">
                <a:tc gridSpan="3">
                  <a:txBody>
                    <a:bodyPr/>
                    <a:lstStyle/>
                    <a:p>
                      <a:pPr algn="l" fontAlgn="b"/>
                      <a:r>
                        <a:rPr lang="en-ZA" sz="800" b="0" i="0" u="none" strike="noStrike">
                          <a:solidFill>
                            <a:srgbClr val="000000"/>
                          </a:solidFill>
                          <a:effectLst/>
                          <a:latin typeface="Calibri" panose="020F0502020204030204" pitchFamily="34" charset="0"/>
                        </a:rPr>
                        <a:t>6965 rows × 30 columns</a:t>
                      </a:r>
                    </a:p>
                  </a:txBody>
                  <a:tcPr marL="7468" marR="7468" marT="7468" marB="0" anchor="b">
                    <a:lnL>
                      <a:noFill/>
                    </a:lnL>
                    <a:lnR>
                      <a:noFill/>
                    </a:lnR>
                    <a:lnT>
                      <a:noFill/>
                    </a:lnT>
                    <a:lnB>
                      <a:noFill/>
                    </a:lnB>
                    <a:noFill/>
                  </a:tcPr>
                </a:tc>
                <a:tc hMerge="1">
                  <a:txBody>
                    <a:bodyPr/>
                    <a:lstStyle/>
                    <a:p>
                      <a:endParaRPr lang="en-ZA"/>
                    </a:p>
                  </a:txBody>
                  <a:tcPr/>
                </a:tc>
                <a:tc hMerge="1">
                  <a:txBody>
                    <a:bodyPr/>
                    <a:lstStyle/>
                    <a:p>
                      <a:endParaRPr lang="en-ZA"/>
                    </a:p>
                  </a:txBody>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tc>
                  <a:txBody>
                    <a:bodyPr/>
                    <a:lstStyle/>
                    <a:p>
                      <a:pPr algn="l" fontAlgn="b"/>
                      <a:endParaRPr lang="en-ZA" sz="800" b="0" i="0" u="none" strike="noStrike" dirty="0">
                        <a:solidFill>
                          <a:srgbClr val="000000"/>
                        </a:solidFill>
                        <a:effectLst/>
                        <a:latin typeface="Calibri" panose="020F0502020204030204" pitchFamily="34" charset="0"/>
                      </a:endParaRPr>
                    </a:p>
                  </a:txBody>
                  <a:tcPr marL="7468" marR="7468" marT="7468" marB="0" anchor="b">
                    <a:lnL>
                      <a:noFill/>
                    </a:lnL>
                    <a:lnR>
                      <a:noFill/>
                    </a:lnR>
                    <a:lnT>
                      <a:noFill/>
                    </a:lnT>
                    <a:lnB>
                      <a:noFill/>
                    </a:lnB>
                    <a:noFill/>
                  </a:tcPr>
                </a:tc>
                <a:extLst>
                  <a:ext uri="{0D108BD9-81ED-4DB2-BD59-A6C34878D82A}">
                    <a16:rowId xmlns:a16="http://schemas.microsoft.com/office/drawing/2014/main" val="3825759200"/>
                  </a:ext>
                </a:extLst>
              </a:tr>
            </a:tbl>
          </a:graphicData>
        </a:graphic>
      </p:graphicFrame>
    </p:spTree>
    <p:extLst>
      <p:ext uri="{BB962C8B-B14F-4D97-AF65-F5344CB8AC3E}">
        <p14:creationId xmlns:p14="http://schemas.microsoft.com/office/powerpoint/2010/main" val="4090076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81AB9DF-86B9-4220-AD67-4CE4CBA5AF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F6013B6-E0B7-41A3-9DA7-11D867B593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CEC6818-3AD0-4019-823A-B0CC67830D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4186FC50-A93F-47BA-BA20-217F3CA25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518C33E-6AA5-412F-BF22-EB4DF3D6D5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97" name="Rectangle 96">
            <a:extLst>
              <a:ext uri="{FF2B5EF4-FFF2-40B4-BE49-F238E27FC236}">
                <a16:creationId xmlns:a16="http://schemas.microsoft.com/office/drawing/2014/main" id="{670C3BB1-7FF6-4D43-ADD8-1032EF8EB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3B40C-7EAA-24FD-8DC7-30F1DD2DB6E6}"/>
              </a:ext>
            </a:extLst>
          </p:cNvPr>
          <p:cNvSpPr>
            <a:spLocks noGrp="1"/>
          </p:cNvSpPr>
          <p:nvPr>
            <p:ph type="title"/>
          </p:nvPr>
        </p:nvSpPr>
        <p:spPr>
          <a:xfrm>
            <a:off x="6092827" y="628617"/>
            <a:ext cx="5411786" cy="3028983"/>
          </a:xfrm>
        </p:spPr>
        <p:txBody>
          <a:bodyPr vert="horz" lIns="91440" tIns="45720" rIns="91440" bIns="45720" rtlCol="0" anchor="b">
            <a:normAutofit/>
          </a:bodyPr>
          <a:lstStyle/>
          <a:p>
            <a:r>
              <a:rPr lang="en-US" sz="4800" b="1" u="sng" kern="1200" cap="all" dirty="0">
                <a:ln w="3175" cmpd="sng">
                  <a:noFill/>
                </a:ln>
                <a:solidFill>
                  <a:schemeClr val="tx1"/>
                </a:solidFill>
                <a:effectLst/>
                <a:latin typeface="+mj-lt"/>
                <a:ea typeface="+mj-ea"/>
                <a:cs typeface="+mj-cs"/>
              </a:rPr>
              <a:t>Perform Train tail test</a:t>
            </a:r>
          </a:p>
        </p:txBody>
      </p:sp>
      <p:sp>
        <p:nvSpPr>
          <p:cNvPr id="98" name="Freeform 21">
            <a:extLst>
              <a:ext uri="{FF2B5EF4-FFF2-40B4-BE49-F238E27FC236}">
                <a16:creationId xmlns:a16="http://schemas.microsoft.com/office/drawing/2014/main" id="{5F87AF8A-8EA8-4CEA-96AD-F5948F654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139" y="685800"/>
            <a:ext cx="2492252" cy="1859119"/>
          </a:xfrm>
          <a:custGeom>
            <a:avLst/>
            <a:gdLst>
              <a:gd name="connsiteX0" fmla="*/ 474471 w 2492252"/>
              <a:gd name="connsiteY0" fmla="*/ 0 h 1859119"/>
              <a:gd name="connsiteX1" fmla="*/ 2492252 w 2492252"/>
              <a:gd name="connsiteY1" fmla="*/ 0 h 1859119"/>
              <a:gd name="connsiteX2" fmla="*/ 2492252 w 2492252"/>
              <a:gd name="connsiteY2" fmla="*/ 1859119 h 1859119"/>
              <a:gd name="connsiteX3" fmla="*/ 0 w 2492252"/>
              <a:gd name="connsiteY3" fmla="*/ 1859119 h 1859119"/>
              <a:gd name="connsiteX4" fmla="*/ 0 w 2492252"/>
              <a:gd name="connsiteY4" fmla="*/ 474471 h 1859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2252" h="1859119">
                <a:moveTo>
                  <a:pt x="474471" y="0"/>
                </a:moveTo>
                <a:lnTo>
                  <a:pt x="2492252" y="0"/>
                </a:lnTo>
                <a:lnTo>
                  <a:pt x="2492252" y="1859119"/>
                </a:lnTo>
                <a:lnTo>
                  <a:pt x="0" y="1859119"/>
                </a:lnTo>
                <a:lnTo>
                  <a:pt x="0" y="474471"/>
                </a:lnTo>
                <a:close/>
              </a:path>
            </a:pathLst>
          </a:cu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white background with black text&#10;&#10;AI-generated content may be incorrect.">
            <a:extLst>
              <a:ext uri="{FF2B5EF4-FFF2-40B4-BE49-F238E27FC236}">
                <a16:creationId xmlns:a16="http://schemas.microsoft.com/office/drawing/2014/main" id="{94446E2D-CC43-DBEA-D106-C64DE6E4FE14}"/>
              </a:ext>
            </a:extLst>
          </p:cNvPr>
          <p:cNvPicPr>
            <a:picLocks noChangeAspect="1"/>
          </p:cNvPicPr>
          <p:nvPr/>
        </p:nvPicPr>
        <p:blipFill>
          <a:blip r:embed="rId2"/>
          <a:stretch>
            <a:fillRect/>
          </a:stretch>
        </p:blipFill>
        <p:spPr>
          <a:xfrm>
            <a:off x="963827" y="1470378"/>
            <a:ext cx="2164859" cy="313904"/>
          </a:xfrm>
          <a:custGeom>
            <a:avLst/>
            <a:gdLst/>
            <a:ahLst/>
            <a:cxnLst/>
            <a:rect l="l" t="t" r="r" b="b"/>
            <a:pathLst>
              <a:path w="2164859" h="1549429">
                <a:moveTo>
                  <a:pt x="369673" y="0"/>
                </a:moveTo>
                <a:lnTo>
                  <a:pt x="2164859" y="0"/>
                </a:lnTo>
                <a:lnTo>
                  <a:pt x="2164859" y="1549429"/>
                </a:lnTo>
                <a:lnTo>
                  <a:pt x="0" y="1549429"/>
                </a:lnTo>
                <a:lnTo>
                  <a:pt x="0" y="380587"/>
                </a:lnTo>
                <a:lnTo>
                  <a:pt x="369673" y="2046"/>
                </a:lnTo>
                <a:close/>
              </a:path>
            </a:pathLst>
          </a:custGeom>
        </p:spPr>
      </p:pic>
      <p:sp>
        <p:nvSpPr>
          <p:cNvPr id="99" name="Rectangle 98">
            <a:extLst>
              <a:ext uri="{FF2B5EF4-FFF2-40B4-BE49-F238E27FC236}">
                <a16:creationId xmlns:a16="http://schemas.microsoft.com/office/drawing/2014/main" id="{123BC648-7423-45AA-86AD-CCB847886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964" y="2722720"/>
            <a:ext cx="2495426" cy="3019443"/>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number on a white background&#10;&#10;AI-generated content may be incorrect.">
            <a:extLst>
              <a:ext uri="{FF2B5EF4-FFF2-40B4-BE49-F238E27FC236}">
                <a16:creationId xmlns:a16="http://schemas.microsoft.com/office/drawing/2014/main" id="{8B64B084-81DE-FBF0-D05D-066E0FE63D2D}"/>
              </a:ext>
            </a:extLst>
          </p:cNvPr>
          <p:cNvPicPr>
            <a:picLocks noChangeAspect="1"/>
          </p:cNvPicPr>
          <p:nvPr/>
        </p:nvPicPr>
        <p:blipFill>
          <a:blip r:embed="rId3"/>
          <a:stretch>
            <a:fillRect/>
          </a:stretch>
        </p:blipFill>
        <p:spPr>
          <a:xfrm>
            <a:off x="959113" y="3994057"/>
            <a:ext cx="2167128" cy="476768"/>
          </a:xfrm>
          <a:prstGeom prst="rect">
            <a:avLst/>
          </a:prstGeom>
        </p:spPr>
      </p:pic>
      <p:sp>
        <p:nvSpPr>
          <p:cNvPr id="100" name="Rectangle 99">
            <a:extLst>
              <a:ext uri="{FF2B5EF4-FFF2-40B4-BE49-F238E27FC236}">
                <a16:creationId xmlns:a16="http://schemas.microsoft.com/office/drawing/2014/main" id="{7F19E2D1-9FB8-4064-A391-659CB3AC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4529" y="685800"/>
            <a:ext cx="2151487" cy="3222934"/>
          </a:xfrm>
          <a:prstGeom prst="rect">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AI-generated content may be incorrect.">
            <a:extLst>
              <a:ext uri="{FF2B5EF4-FFF2-40B4-BE49-F238E27FC236}">
                <a16:creationId xmlns:a16="http://schemas.microsoft.com/office/drawing/2014/main" id="{DEF02019-5F4E-4AE3-118D-5649D4141B9B}"/>
              </a:ext>
            </a:extLst>
          </p:cNvPr>
          <p:cNvPicPr>
            <a:picLocks noChangeAspect="1"/>
          </p:cNvPicPr>
          <p:nvPr/>
        </p:nvPicPr>
        <p:blipFill>
          <a:blip r:embed="rId4"/>
          <a:stretch>
            <a:fillRect/>
          </a:stretch>
        </p:blipFill>
        <p:spPr>
          <a:xfrm>
            <a:off x="3620444" y="1735448"/>
            <a:ext cx="1819656" cy="1123637"/>
          </a:xfrm>
          <a:prstGeom prst="rect">
            <a:avLst/>
          </a:prstGeom>
        </p:spPr>
      </p:pic>
      <p:sp>
        <p:nvSpPr>
          <p:cNvPr id="101" name="Snip Single Corner Rectangle 30">
            <a:extLst>
              <a:ext uri="{FF2B5EF4-FFF2-40B4-BE49-F238E27FC236}">
                <a16:creationId xmlns:a16="http://schemas.microsoft.com/office/drawing/2014/main" id="{B44933CE-0343-4403-BDB2-BE660CCFB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454529" y="4067175"/>
            <a:ext cx="2151487" cy="1674988"/>
          </a:xfrm>
          <a:prstGeom prst="snip1Rect">
            <a:avLst/>
          </a:prstGeom>
          <a:solidFill>
            <a:schemeClr val="tx1"/>
          </a:solidFill>
          <a:ln>
            <a:noFill/>
          </a:ln>
          <a:effectLst>
            <a:innerShdw blurRad="57150" dist="38100" dir="69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number on a white background&#10;&#10;AI-generated content may be incorrect.">
            <a:extLst>
              <a:ext uri="{FF2B5EF4-FFF2-40B4-BE49-F238E27FC236}">
                <a16:creationId xmlns:a16="http://schemas.microsoft.com/office/drawing/2014/main" id="{5DE38461-8641-E8B9-4015-80A59FCEA4BB}"/>
              </a:ext>
            </a:extLst>
          </p:cNvPr>
          <p:cNvPicPr>
            <a:picLocks noChangeAspect="1"/>
          </p:cNvPicPr>
          <p:nvPr/>
        </p:nvPicPr>
        <p:blipFill>
          <a:blip r:embed="rId5"/>
          <a:stretch>
            <a:fillRect/>
          </a:stretch>
        </p:blipFill>
        <p:spPr>
          <a:xfrm>
            <a:off x="3620444" y="4711331"/>
            <a:ext cx="1819656" cy="386676"/>
          </a:xfrm>
          <a:custGeom>
            <a:avLst/>
            <a:gdLst/>
            <a:ahLst/>
            <a:cxnLst/>
            <a:rect l="l" t="t" r="r" b="b"/>
            <a:pathLst>
              <a:path w="1819656" h="1344168">
                <a:moveTo>
                  <a:pt x="0" y="0"/>
                </a:moveTo>
                <a:lnTo>
                  <a:pt x="1819656" y="0"/>
                </a:lnTo>
                <a:lnTo>
                  <a:pt x="1819656" y="1147108"/>
                </a:lnTo>
                <a:lnTo>
                  <a:pt x="1622596" y="1344168"/>
                </a:lnTo>
                <a:lnTo>
                  <a:pt x="0" y="1344168"/>
                </a:lnTo>
                <a:close/>
              </a:path>
            </a:pathLst>
          </a:custGeom>
        </p:spPr>
      </p:pic>
      <p:grpSp>
        <p:nvGrpSpPr>
          <p:cNvPr id="102" name="Group 101">
            <a:extLst>
              <a:ext uri="{FF2B5EF4-FFF2-40B4-BE49-F238E27FC236}">
                <a16:creationId xmlns:a16="http://schemas.microsoft.com/office/drawing/2014/main" id="{1B1B67D7-FA5D-4045-BDA9-C5077E894B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6" name="Straight Connector 35">
              <a:extLst>
                <a:ext uri="{FF2B5EF4-FFF2-40B4-BE49-F238E27FC236}">
                  <a16:creationId xmlns:a16="http://schemas.microsoft.com/office/drawing/2014/main" id="{7BEEF48C-63CA-4BCD-9861-48833C8EF9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D1BBAF58-D34A-48A7-AE55-1B65FAAD8A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2EB58C5-755F-4F23-8680-60B0A117C8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4F47DFD-44F4-4AE2-90C3-8C77516D91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967110BA-FB23-4B71-BE10-48501C97A2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2019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F571-90E3-C9F4-15F9-99D80B0B9300}"/>
              </a:ext>
            </a:extLst>
          </p:cNvPr>
          <p:cNvSpPr>
            <a:spLocks noGrp="1"/>
          </p:cNvSpPr>
          <p:nvPr>
            <p:ph type="title"/>
          </p:nvPr>
        </p:nvSpPr>
        <p:spPr>
          <a:xfrm>
            <a:off x="122208" y="106333"/>
            <a:ext cx="10515600" cy="549276"/>
          </a:xfrm>
        </p:spPr>
        <p:txBody>
          <a:bodyPr>
            <a:normAutofit/>
          </a:bodyPr>
          <a:lstStyle/>
          <a:p>
            <a:r>
              <a:rPr lang="en-ZA" sz="1200" b="1" u="sng" dirty="0"/>
              <a:t>Comparative Analysis</a:t>
            </a:r>
          </a:p>
        </p:txBody>
      </p:sp>
      <p:sp>
        <p:nvSpPr>
          <p:cNvPr id="4" name="TextBox 3">
            <a:extLst>
              <a:ext uri="{FF2B5EF4-FFF2-40B4-BE49-F238E27FC236}">
                <a16:creationId xmlns:a16="http://schemas.microsoft.com/office/drawing/2014/main" id="{FF850102-E124-0B8D-7626-2356ACAA3FAC}"/>
              </a:ext>
            </a:extLst>
          </p:cNvPr>
          <p:cNvSpPr txBox="1"/>
          <p:nvPr/>
        </p:nvSpPr>
        <p:spPr>
          <a:xfrm>
            <a:off x="217816" y="564902"/>
            <a:ext cx="11427843" cy="830997"/>
          </a:xfrm>
          <a:prstGeom prst="rect">
            <a:avLst/>
          </a:prstGeom>
          <a:noFill/>
        </p:spPr>
        <p:txBody>
          <a:bodyPr wrap="square">
            <a:spAutoFit/>
          </a:bodyPr>
          <a:lstStyle/>
          <a:p>
            <a:r>
              <a:rPr lang="en-ZA" sz="1200" b="0" dirty="0">
                <a:solidFill>
                  <a:srgbClr val="3B3B3B"/>
                </a:solidFill>
                <a:effectLst/>
              </a:rPr>
              <a:t>From the above results of models performances, Linear Regression is the most</a:t>
            </a:r>
          </a:p>
          <a:p>
            <a:r>
              <a:rPr lang="en-ZA" sz="1200" b="0" dirty="0">
                <a:solidFill>
                  <a:srgbClr val="3B3B3B"/>
                </a:solidFill>
                <a:effectLst/>
              </a:rPr>
              <a:t>accurate model with lowest MSE, RMSE and MAE values and R-squared with value 1. This model has perfect accuracy for temperature rise predictions.</a:t>
            </a:r>
          </a:p>
          <a:p>
            <a:r>
              <a:rPr lang="en-ZA" sz="1200" b="0" dirty="0">
                <a:solidFill>
                  <a:srgbClr val="3B3B3B"/>
                </a:solidFill>
                <a:effectLst/>
              </a:rPr>
              <a:t>Random forest slightly outperforms decision tree in terms of Mean Absolute Error but has a slightly higher Mean Squared Error and RMSE. </a:t>
            </a:r>
          </a:p>
          <a:p>
            <a:r>
              <a:rPr lang="en-ZA" sz="1200" b="0" dirty="0">
                <a:solidFill>
                  <a:srgbClr val="3B3B3B"/>
                </a:solidFill>
                <a:effectLst/>
              </a:rPr>
              <a:t>Random forest and decision tree both perform very well, with R-squared scores close to 1, indicating strong predictive power.</a:t>
            </a:r>
          </a:p>
        </p:txBody>
      </p:sp>
      <p:sp>
        <p:nvSpPr>
          <p:cNvPr id="5" name="Title 1">
            <a:extLst>
              <a:ext uri="{FF2B5EF4-FFF2-40B4-BE49-F238E27FC236}">
                <a16:creationId xmlns:a16="http://schemas.microsoft.com/office/drawing/2014/main" id="{C633C078-3491-79CA-893F-8B18F50F5F00}"/>
              </a:ext>
            </a:extLst>
          </p:cNvPr>
          <p:cNvSpPr txBox="1">
            <a:spLocks/>
          </p:cNvSpPr>
          <p:nvPr/>
        </p:nvSpPr>
        <p:spPr>
          <a:xfrm>
            <a:off x="122208" y="1579830"/>
            <a:ext cx="10515600" cy="549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z="1200" b="1" u="sng" dirty="0"/>
              <a:t>Conclusion</a:t>
            </a:r>
          </a:p>
        </p:txBody>
      </p:sp>
      <p:sp>
        <p:nvSpPr>
          <p:cNvPr id="7" name="TextBox 6">
            <a:extLst>
              <a:ext uri="{FF2B5EF4-FFF2-40B4-BE49-F238E27FC236}">
                <a16:creationId xmlns:a16="http://schemas.microsoft.com/office/drawing/2014/main" id="{3FD8D217-02AE-9FD0-78F2-F1D64C82C946}"/>
              </a:ext>
            </a:extLst>
          </p:cNvPr>
          <p:cNvSpPr txBox="1"/>
          <p:nvPr/>
        </p:nvSpPr>
        <p:spPr>
          <a:xfrm>
            <a:off x="107111" y="2129106"/>
            <a:ext cx="11565867" cy="1200329"/>
          </a:xfrm>
          <a:prstGeom prst="rect">
            <a:avLst/>
          </a:prstGeom>
          <a:noFill/>
        </p:spPr>
        <p:txBody>
          <a:bodyPr wrap="square">
            <a:spAutoFit/>
          </a:bodyPr>
          <a:lstStyle/>
          <a:p>
            <a:r>
              <a:rPr lang="en-ZA" sz="1200" b="0" dirty="0">
                <a:solidFill>
                  <a:srgbClr val="3B3B3B"/>
                </a:solidFill>
                <a:effectLst/>
              </a:rPr>
              <a:t>There are significant results and benefits from the findings of this project for environmental policy and strategic planning . The Linear regression model stands out as a reliable tool with its accurate prediction of temperature rise globally. This helps policymakers for forecasting and managing future temperature rise. Furthermore, the identification and implementation of effective strategies by stakeholders that target emissions can reduce global temperature increase. To conclude, this project successfully implemented data mining techniques for predictive analysis of temperature increase from CO2 emission from agri-food activities with the historic data from the globe. Further the project showed the relationship between CO2 emission, agri-food activities and temperature rise and identified Linear Regression as the most robust model in prediction of temperature rise in the agri-food sector. This implies that reliable predictive models are crucial for making successful policy and climate strategies.</a:t>
            </a:r>
          </a:p>
        </p:txBody>
      </p:sp>
    </p:spTree>
    <p:extLst>
      <p:ext uri="{BB962C8B-B14F-4D97-AF65-F5344CB8AC3E}">
        <p14:creationId xmlns:p14="http://schemas.microsoft.com/office/powerpoint/2010/main" val="49432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6" name="Rectangle 15">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2A6AF-555E-50C2-FEF4-DDC57870BFAD}"/>
              </a:ext>
            </a:extLst>
          </p:cNvPr>
          <p:cNvSpPr>
            <a:spLocks noGrp="1"/>
          </p:cNvSpPr>
          <p:nvPr>
            <p:ph type="title"/>
          </p:nvPr>
        </p:nvSpPr>
        <p:spPr>
          <a:xfrm>
            <a:off x="640290" y="685800"/>
            <a:ext cx="4818656" cy="4603749"/>
          </a:xfrm>
        </p:spPr>
        <p:txBody>
          <a:bodyPr vert="horz" lIns="91440" tIns="45720" rIns="91440" bIns="45720" rtlCol="0" anchor="ctr">
            <a:normAutofit/>
          </a:bodyPr>
          <a:lstStyle/>
          <a:p>
            <a:pPr algn="r"/>
            <a:r>
              <a:rPr lang="en-US" sz="5200"/>
              <a:t>Import Packages</a:t>
            </a:r>
          </a:p>
        </p:txBody>
      </p:sp>
      <p:sp>
        <p:nvSpPr>
          <p:cNvPr id="18" name="Rectangle 17">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EAD6CF6-181A-5685-EB93-4937F653468A}"/>
              </a:ext>
            </a:extLst>
          </p:cNvPr>
          <p:cNvSpPr txBox="1"/>
          <p:nvPr/>
        </p:nvSpPr>
        <p:spPr>
          <a:xfrm>
            <a:off x="6625651" y="685800"/>
            <a:ext cx="4878959" cy="460375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#importing the necessary libraries</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pandas as pd</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a:t>
            </a:r>
            <a:r>
              <a:rPr lang="en-US" sz="900" b="0" dirty="0" err="1"/>
              <a:t>numpy</a:t>
            </a:r>
            <a:r>
              <a:rPr lang="en-US" sz="900" b="0" dirty="0"/>
              <a:t> as np</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a:t>
            </a:r>
            <a:r>
              <a:rPr lang="en-US" sz="900" b="0" dirty="0" err="1"/>
              <a:t>matplotlib.pyplot</a:t>
            </a:r>
            <a:r>
              <a:rPr lang="en-US" sz="900" b="0" dirty="0"/>
              <a:t> as </a:t>
            </a:r>
            <a:r>
              <a:rPr lang="en-US" sz="900" b="0" dirty="0" err="1"/>
              <a:t>plt</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seaborn as </a:t>
            </a:r>
            <a:r>
              <a:rPr lang="en-US" sz="900" b="0" dirty="0" err="1"/>
              <a:t>sns</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a:t>
            </a:r>
            <a:r>
              <a:rPr lang="en-US" sz="900" b="0" dirty="0" err="1"/>
              <a:t>plotly.graph_objects</a:t>
            </a:r>
            <a:r>
              <a:rPr lang="en-US" sz="900" b="0" dirty="0"/>
              <a:t> as go</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sklearn.preprocessing</a:t>
            </a:r>
            <a:r>
              <a:rPr lang="en-US" sz="900" b="0" dirty="0"/>
              <a:t> import </a:t>
            </a:r>
            <a:r>
              <a:rPr lang="en-US" sz="900" b="0" dirty="0" err="1"/>
              <a:t>MinMaxScaler</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sklearn.preprocessing</a:t>
            </a:r>
            <a:r>
              <a:rPr lang="en-US" sz="900" b="0" dirty="0"/>
              <a:t> import </a:t>
            </a:r>
            <a:r>
              <a:rPr lang="en-US" sz="900" b="0" dirty="0" err="1"/>
              <a:t>LabelEncoder</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sklearn.model_selection</a:t>
            </a:r>
            <a:r>
              <a:rPr lang="en-US" sz="900" b="0" dirty="0"/>
              <a:t> import </a:t>
            </a:r>
            <a:r>
              <a:rPr lang="en-US" sz="900" b="0" dirty="0" err="1"/>
              <a:t>train_test_split</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sklearn.linear_model</a:t>
            </a:r>
            <a:r>
              <a:rPr lang="en-US" sz="900" b="0" dirty="0"/>
              <a:t> import </a:t>
            </a:r>
            <a:r>
              <a:rPr lang="en-US" sz="900" b="0" dirty="0" err="1"/>
              <a:t>LinearRegression</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sklearn.ensemble</a:t>
            </a:r>
            <a:r>
              <a:rPr lang="en-US" sz="900" b="0" dirty="0"/>
              <a:t> import </a:t>
            </a:r>
            <a:r>
              <a:rPr lang="en-US" sz="900" b="0" dirty="0" err="1"/>
              <a:t>RandomForestRegressor</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sklearn.metrics</a:t>
            </a:r>
            <a:r>
              <a:rPr lang="en-US" sz="900" b="0" dirty="0"/>
              <a:t> import </a:t>
            </a:r>
            <a:r>
              <a:rPr lang="en-US" sz="900" b="0" dirty="0" err="1"/>
              <a:t>mean_absolute_error,mean_squared_error</a:t>
            </a:r>
            <a:r>
              <a:rPr lang="en-US" sz="900" b="0" dirty="0"/>
              <a:t>, r2_score</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sklearn.feature_selection</a:t>
            </a:r>
            <a:r>
              <a:rPr lang="en-US" sz="900" b="0" dirty="0"/>
              <a:t> import </a:t>
            </a:r>
            <a:r>
              <a:rPr lang="en-US" sz="900" b="0" dirty="0" err="1"/>
              <a:t>SelectKBest</a:t>
            </a:r>
            <a:r>
              <a:rPr lang="en-US" sz="900" b="0" dirty="0"/>
              <a:t>, </a:t>
            </a:r>
            <a:r>
              <a:rPr lang="en-US" sz="900" b="0" dirty="0" err="1"/>
              <a:t>f_classif</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sklearn.tree</a:t>
            </a:r>
            <a:r>
              <a:rPr lang="en-US" sz="900" b="0" dirty="0"/>
              <a:t> import </a:t>
            </a:r>
            <a:r>
              <a:rPr lang="en-US" sz="900" b="0" dirty="0" err="1"/>
              <a:t>DecisionTreeRegressor</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import warnings</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err="1"/>
              <a:t>warnings.filterwarnings</a:t>
            </a:r>
            <a:r>
              <a:rPr lang="en-US" sz="900" b="0" dirty="0"/>
              <a:t>("ignore")</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sklearn.experimental</a:t>
            </a:r>
            <a:r>
              <a:rPr lang="en-US" sz="900" b="0" dirty="0"/>
              <a:t> import </a:t>
            </a:r>
            <a:r>
              <a:rPr lang="en-US" sz="900" b="0" dirty="0" err="1"/>
              <a:t>enable_iterative_imputer</a:t>
            </a:r>
            <a:r>
              <a:rPr lang="en-US" sz="900" b="0" dirty="0"/>
              <a:t> # We need .experimental, .impute, .</a:t>
            </a:r>
            <a:r>
              <a:rPr lang="en-US" sz="900" b="0" dirty="0" err="1"/>
              <a:t>linear_model</a:t>
            </a:r>
            <a:r>
              <a:rPr lang="en-US" sz="900" b="0" dirty="0"/>
              <a:t> for data imputation using the MICE framework. </a:t>
            </a:r>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sklearn.impute</a:t>
            </a:r>
            <a:r>
              <a:rPr lang="en-US" sz="900" b="0" dirty="0"/>
              <a:t> import </a:t>
            </a:r>
            <a:r>
              <a:rPr lang="en-US" sz="900" b="0" dirty="0" err="1"/>
              <a:t>IterativeImputer</a:t>
            </a:r>
            <a:endParaRPr lang="en-US" sz="900" b="0" dirty="0"/>
          </a:p>
          <a:p>
            <a:pPr>
              <a:lnSpc>
                <a:spcPct val="90000"/>
              </a:lnSpc>
              <a:spcBef>
                <a:spcPct val="20000"/>
              </a:spcBef>
              <a:spcAft>
                <a:spcPts val="600"/>
              </a:spcAft>
              <a:buClr>
                <a:schemeClr val="tx1"/>
              </a:buClr>
              <a:buSzPct val="80000"/>
              <a:buFont typeface="Wingdings 3" panose="05040102010807070707" pitchFamily="18" charset="2"/>
              <a:buChar char=""/>
            </a:pPr>
            <a:r>
              <a:rPr lang="en-US" sz="900" b="0" dirty="0"/>
              <a:t>from </a:t>
            </a:r>
            <a:r>
              <a:rPr lang="en-US" sz="900" b="0" dirty="0" err="1"/>
              <a:t>sklearn.preprocessing</a:t>
            </a:r>
            <a:r>
              <a:rPr lang="en-US" sz="900" b="0" dirty="0"/>
              <a:t> import </a:t>
            </a:r>
            <a:r>
              <a:rPr lang="en-US" sz="900" b="0" dirty="0" err="1"/>
              <a:t>MinMaxScaler</a:t>
            </a:r>
            <a:r>
              <a:rPr lang="en-US" sz="900" b="0" dirty="0"/>
              <a:t> </a:t>
            </a:r>
          </a:p>
        </p:txBody>
      </p:sp>
    </p:spTree>
    <p:extLst>
      <p:ext uri="{BB962C8B-B14F-4D97-AF65-F5344CB8AC3E}">
        <p14:creationId xmlns:p14="http://schemas.microsoft.com/office/powerpoint/2010/main" val="423661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CF8AABE1-4A01-ECCB-D6F1-60ACF63AE2D0}"/>
              </a:ext>
            </a:extLst>
          </p:cNvPr>
          <p:cNvGraphicFramePr>
            <a:graphicFrameLocks noGrp="1"/>
          </p:cNvGraphicFramePr>
          <p:nvPr>
            <p:extLst>
              <p:ext uri="{D42A27DB-BD31-4B8C-83A1-F6EECF244321}">
                <p14:modId xmlns:p14="http://schemas.microsoft.com/office/powerpoint/2010/main" val="3053739790"/>
              </p:ext>
            </p:extLst>
          </p:nvPr>
        </p:nvGraphicFramePr>
        <p:xfrm>
          <a:off x="316310" y="2175333"/>
          <a:ext cx="11559379" cy="1753224"/>
        </p:xfrm>
        <a:graphic>
          <a:graphicData uri="http://schemas.openxmlformats.org/drawingml/2006/table">
            <a:tbl>
              <a:tblPr>
                <a:tableStyleId>{5C22544A-7EE6-4342-B048-85BDC9FD1C3A}</a:tableStyleId>
              </a:tblPr>
              <a:tblGrid>
                <a:gridCol w="534554">
                  <a:extLst>
                    <a:ext uri="{9D8B030D-6E8A-4147-A177-3AD203B41FA5}">
                      <a16:colId xmlns:a16="http://schemas.microsoft.com/office/drawing/2014/main" val="2648583549"/>
                    </a:ext>
                  </a:extLst>
                </a:gridCol>
                <a:gridCol w="543039">
                  <a:extLst>
                    <a:ext uri="{9D8B030D-6E8A-4147-A177-3AD203B41FA5}">
                      <a16:colId xmlns:a16="http://schemas.microsoft.com/office/drawing/2014/main" val="2457406694"/>
                    </a:ext>
                  </a:extLst>
                </a:gridCol>
                <a:gridCol w="543039">
                  <a:extLst>
                    <a:ext uri="{9D8B030D-6E8A-4147-A177-3AD203B41FA5}">
                      <a16:colId xmlns:a16="http://schemas.microsoft.com/office/drawing/2014/main" val="4215049053"/>
                    </a:ext>
                  </a:extLst>
                </a:gridCol>
                <a:gridCol w="543039">
                  <a:extLst>
                    <a:ext uri="{9D8B030D-6E8A-4147-A177-3AD203B41FA5}">
                      <a16:colId xmlns:a16="http://schemas.microsoft.com/office/drawing/2014/main" val="2529478267"/>
                    </a:ext>
                  </a:extLst>
                </a:gridCol>
                <a:gridCol w="543039">
                  <a:extLst>
                    <a:ext uri="{9D8B030D-6E8A-4147-A177-3AD203B41FA5}">
                      <a16:colId xmlns:a16="http://schemas.microsoft.com/office/drawing/2014/main" val="623262205"/>
                    </a:ext>
                  </a:extLst>
                </a:gridCol>
                <a:gridCol w="543039">
                  <a:extLst>
                    <a:ext uri="{9D8B030D-6E8A-4147-A177-3AD203B41FA5}">
                      <a16:colId xmlns:a16="http://schemas.microsoft.com/office/drawing/2014/main" val="2617923479"/>
                    </a:ext>
                  </a:extLst>
                </a:gridCol>
                <a:gridCol w="543039">
                  <a:extLst>
                    <a:ext uri="{9D8B030D-6E8A-4147-A177-3AD203B41FA5}">
                      <a16:colId xmlns:a16="http://schemas.microsoft.com/office/drawing/2014/main" val="503941930"/>
                    </a:ext>
                  </a:extLst>
                </a:gridCol>
                <a:gridCol w="543039">
                  <a:extLst>
                    <a:ext uri="{9D8B030D-6E8A-4147-A177-3AD203B41FA5}">
                      <a16:colId xmlns:a16="http://schemas.microsoft.com/office/drawing/2014/main" val="4281349038"/>
                    </a:ext>
                  </a:extLst>
                </a:gridCol>
                <a:gridCol w="543039">
                  <a:extLst>
                    <a:ext uri="{9D8B030D-6E8A-4147-A177-3AD203B41FA5}">
                      <a16:colId xmlns:a16="http://schemas.microsoft.com/office/drawing/2014/main" val="2330290981"/>
                    </a:ext>
                  </a:extLst>
                </a:gridCol>
                <a:gridCol w="543039">
                  <a:extLst>
                    <a:ext uri="{9D8B030D-6E8A-4147-A177-3AD203B41FA5}">
                      <a16:colId xmlns:a16="http://schemas.microsoft.com/office/drawing/2014/main" val="888138349"/>
                    </a:ext>
                  </a:extLst>
                </a:gridCol>
                <a:gridCol w="543039">
                  <a:extLst>
                    <a:ext uri="{9D8B030D-6E8A-4147-A177-3AD203B41FA5}">
                      <a16:colId xmlns:a16="http://schemas.microsoft.com/office/drawing/2014/main" val="1447090245"/>
                    </a:ext>
                  </a:extLst>
                </a:gridCol>
                <a:gridCol w="602434">
                  <a:extLst>
                    <a:ext uri="{9D8B030D-6E8A-4147-A177-3AD203B41FA5}">
                      <a16:colId xmlns:a16="http://schemas.microsoft.com/office/drawing/2014/main" val="615126069"/>
                    </a:ext>
                  </a:extLst>
                </a:gridCol>
                <a:gridCol w="543039">
                  <a:extLst>
                    <a:ext uri="{9D8B030D-6E8A-4147-A177-3AD203B41FA5}">
                      <a16:colId xmlns:a16="http://schemas.microsoft.com/office/drawing/2014/main" val="2481641481"/>
                    </a:ext>
                  </a:extLst>
                </a:gridCol>
                <a:gridCol w="543039">
                  <a:extLst>
                    <a:ext uri="{9D8B030D-6E8A-4147-A177-3AD203B41FA5}">
                      <a16:colId xmlns:a16="http://schemas.microsoft.com/office/drawing/2014/main" val="760296742"/>
                    </a:ext>
                  </a:extLst>
                </a:gridCol>
                <a:gridCol w="543039">
                  <a:extLst>
                    <a:ext uri="{9D8B030D-6E8A-4147-A177-3AD203B41FA5}">
                      <a16:colId xmlns:a16="http://schemas.microsoft.com/office/drawing/2014/main" val="2853390149"/>
                    </a:ext>
                  </a:extLst>
                </a:gridCol>
                <a:gridCol w="543039">
                  <a:extLst>
                    <a:ext uri="{9D8B030D-6E8A-4147-A177-3AD203B41FA5}">
                      <a16:colId xmlns:a16="http://schemas.microsoft.com/office/drawing/2014/main" val="1114454464"/>
                    </a:ext>
                  </a:extLst>
                </a:gridCol>
                <a:gridCol w="543039">
                  <a:extLst>
                    <a:ext uri="{9D8B030D-6E8A-4147-A177-3AD203B41FA5}">
                      <a16:colId xmlns:a16="http://schemas.microsoft.com/office/drawing/2014/main" val="3636324840"/>
                    </a:ext>
                  </a:extLst>
                </a:gridCol>
                <a:gridCol w="543039">
                  <a:extLst>
                    <a:ext uri="{9D8B030D-6E8A-4147-A177-3AD203B41FA5}">
                      <a16:colId xmlns:a16="http://schemas.microsoft.com/office/drawing/2014/main" val="3688843928"/>
                    </a:ext>
                  </a:extLst>
                </a:gridCol>
                <a:gridCol w="543039">
                  <a:extLst>
                    <a:ext uri="{9D8B030D-6E8A-4147-A177-3AD203B41FA5}">
                      <a16:colId xmlns:a16="http://schemas.microsoft.com/office/drawing/2014/main" val="160249539"/>
                    </a:ext>
                  </a:extLst>
                </a:gridCol>
                <a:gridCol w="622233">
                  <a:extLst>
                    <a:ext uri="{9D8B030D-6E8A-4147-A177-3AD203B41FA5}">
                      <a16:colId xmlns:a16="http://schemas.microsoft.com/office/drawing/2014/main" val="3875951790"/>
                    </a:ext>
                  </a:extLst>
                </a:gridCol>
                <a:gridCol w="568495">
                  <a:extLst>
                    <a:ext uri="{9D8B030D-6E8A-4147-A177-3AD203B41FA5}">
                      <a16:colId xmlns:a16="http://schemas.microsoft.com/office/drawing/2014/main" val="2590150462"/>
                    </a:ext>
                  </a:extLst>
                </a:gridCol>
              </a:tblGrid>
              <a:tr h="471193">
                <a:tc>
                  <a:txBody>
                    <a:bodyPr/>
                    <a:lstStyle/>
                    <a:p>
                      <a:pPr algn="l" rtl="0" fontAlgn="b"/>
                      <a:r>
                        <a:rPr lang="en-ZA" sz="800" b="1" u="none" strike="noStrike" dirty="0">
                          <a:effectLst/>
                        </a:rPr>
                        <a:t>Area</a:t>
                      </a:r>
                      <a:endParaRPr lang="en-ZA" sz="800" b="1" i="0" u="none" strike="noStrike" dirty="0">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Year</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Savanna fires</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Forest fires</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Crop Residues</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Rice Cultivation</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Drained organic soils (CO2)</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Pesticides Manufacturing</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Food Transport</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Forestland</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Manure Management</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Fires in organic soils</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Fires in humid tropical forests</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On-farm energy use</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Rural population</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Urban population</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Total Population - Male</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Total Population - Female</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a:effectLst/>
                        </a:rPr>
                        <a:t>total_emission</a:t>
                      </a:r>
                      <a:endParaRPr lang="en-ZA" sz="800" b="1" i="0" u="none" strike="noStrike">
                        <a:solidFill>
                          <a:srgbClr val="000000"/>
                        </a:solidFill>
                        <a:effectLst/>
                        <a:latin typeface="Calibri" panose="020F0502020204030204" pitchFamily="34" charset="0"/>
                      </a:endParaRPr>
                    </a:p>
                  </a:txBody>
                  <a:tcPr marL="7724" marR="7724" marT="7724" marB="0" anchor="b">
                    <a:solidFill>
                      <a:srgbClr val="00B0F0"/>
                    </a:solidFill>
                  </a:tcPr>
                </a:tc>
                <a:tc>
                  <a:txBody>
                    <a:bodyPr/>
                    <a:lstStyle/>
                    <a:p>
                      <a:pPr algn="l" rtl="0" fontAlgn="b"/>
                      <a:r>
                        <a:rPr lang="en-ZA" sz="800" b="1" u="none" strike="noStrike" dirty="0">
                          <a:effectLst/>
                        </a:rPr>
                        <a:t>Average Temperature °C</a:t>
                      </a:r>
                      <a:endParaRPr lang="en-ZA" sz="800" b="1" i="0" u="none" strike="noStrike" dirty="0">
                        <a:solidFill>
                          <a:srgbClr val="000000"/>
                        </a:solidFill>
                        <a:effectLst/>
                        <a:latin typeface="Calibri" panose="020F0502020204030204" pitchFamily="34" charset="0"/>
                      </a:endParaRPr>
                    </a:p>
                  </a:txBody>
                  <a:tcPr marL="7724" marR="7724" marT="7724" marB="0" anchor="b">
                    <a:solidFill>
                      <a:srgbClr val="00B0F0"/>
                    </a:solidFill>
                  </a:tcPr>
                </a:tc>
                <a:extLst>
                  <a:ext uri="{0D108BD9-81ED-4DB2-BD59-A6C34878D82A}">
                    <a16:rowId xmlns:a16="http://schemas.microsoft.com/office/drawing/2014/main" val="3428561324"/>
                  </a:ext>
                </a:extLst>
              </a:tr>
              <a:tr h="239459">
                <a:tc>
                  <a:txBody>
                    <a:bodyPr/>
                    <a:lstStyle/>
                    <a:p>
                      <a:pPr algn="l" rtl="0" fontAlgn="b"/>
                      <a:r>
                        <a:rPr lang="en-ZA" sz="800" u="none" strike="noStrike">
                          <a:effectLst/>
                        </a:rPr>
                        <a:t>Afghanistan</a:t>
                      </a:r>
                      <a:endParaRPr lang="en-ZA" sz="800" b="1"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14.7237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0.0557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205.6077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686.00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11.807483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63.1152</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-2388.803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319.1763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NaN</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9655167.0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2593947.0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5348387.0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5346409.0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2198.963539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dirty="0">
                          <a:effectLst/>
                        </a:rPr>
                        <a:t>0.536167</a:t>
                      </a:r>
                      <a:endParaRPr lang="en-ZA" sz="800" b="0" i="0" u="none" strike="noStrike" dirty="0">
                        <a:solidFill>
                          <a:srgbClr val="000000"/>
                        </a:solidFill>
                        <a:effectLst/>
                        <a:latin typeface="Calibri" panose="020F0502020204030204" pitchFamily="34" charset="0"/>
                      </a:endParaRPr>
                    </a:p>
                  </a:txBody>
                  <a:tcPr marL="7724" marR="7724" marT="7724" marB="0" anchor="b"/>
                </a:tc>
                <a:extLst>
                  <a:ext uri="{0D108BD9-81ED-4DB2-BD59-A6C34878D82A}">
                    <a16:rowId xmlns:a16="http://schemas.microsoft.com/office/drawing/2014/main" val="1211059793"/>
                  </a:ext>
                </a:extLst>
              </a:tr>
              <a:tr h="239459">
                <a:tc>
                  <a:txBody>
                    <a:bodyPr/>
                    <a:lstStyle/>
                    <a:p>
                      <a:pPr algn="l" rtl="0" fontAlgn="b"/>
                      <a:r>
                        <a:rPr lang="en-ZA" sz="800" u="none" strike="noStrike">
                          <a:effectLst/>
                        </a:rPr>
                        <a:t>Afghanistan</a:t>
                      </a:r>
                      <a:endParaRPr lang="en-ZA" sz="800" b="1"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1991</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14.7237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0.0557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209.4971</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678.16</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11.712073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61.2125</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-2388.803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342.3079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NaN</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10230490.0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2763167.0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5372959.0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5372208.0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2323.876629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0.020667</a:t>
                      </a:r>
                      <a:endParaRPr lang="en-ZA" sz="800" b="0" i="0" u="none" strike="noStrike">
                        <a:solidFill>
                          <a:srgbClr val="000000"/>
                        </a:solidFill>
                        <a:effectLst/>
                        <a:latin typeface="Calibri" panose="020F0502020204030204" pitchFamily="34" charset="0"/>
                      </a:endParaRPr>
                    </a:p>
                  </a:txBody>
                  <a:tcPr marL="7724" marR="7724" marT="7724" marB="0" anchor="b"/>
                </a:tc>
                <a:extLst>
                  <a:ext uri="{0D108BD9-81ED-4DB2-BD59-A6C34878D82A}">
                    <a16:rowId xmlns:a16="http://schemas.microsoft.com/office/drawing/2014/main" val="2210157388"/>
                  </a:ext>
                </a:extLst>
              </a:tr>
              <a:tr h="239459">
                <a:tc>
                  <a:txBody>
                    <a:bodyPr/>
                    <a:lstStyle/>
                    <a:p>
                      <a:pPr algn="l" rtl="0" fontAlgn="b"/>
                      <a:r>
                        <a:rPr lang="en-ZA" sz="800" u="none" strike="noStrike">
                          <a:effectLst/>
                        </a:rPr>
                        <a:t>Afghanistan</a:t>
                      </a:r>
                      <a:endParaRPr lang="en-ZA" sz="800" b="1"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1992</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14.7237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0.0557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196.5341</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686.00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11.712073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53.3170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-2388.803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349.1224</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NaN</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10995568.0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2985663.0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6028494.0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6028939.0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2356.304229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-0.259583</a:t>
                      </a:r>
                      <a:endParaRPr lang="en-ZA" sz="800" b="0" i="0" u="none" strike="noStrike">
                        <a:solidFill>
                          <a:srgbClr val="000000"/>
                        </a:solidFill>
                        <a:effectLst/>
                        <a:latin typeface="Calibri" panose="020F0502020204030204" pitchFamily="34" charset="0"/>
                      </a:endParaRPr>
                    </a:p>
                  </a:txBody>
                  <a:tcPr marL="7724" marR="7724" marT="7724" marB="0" anchor="b"/>
                </a:tc>
                <a:extLst>
                  <a:ext uri="{0D108BD9-81ED-4DB2-BD59-A6C34878D82A}">
                    <a16:rowId xmlns:a16="http://schemas.microsoft.com/office/drawing/2014/main" val="1438294984"/>
                  </a:ext>
                </a:extLst>
              </a:tr>
              <a:tr h="239459">
                <a:tc>
                  <a:txBody>
                    <a:bodyPr/>
                    <a:lstStyle/>
                    <a:p>
                      <a:pPr algn="l" rtl="0" fontAlgn="b"/>
                      <a:r>
                        <a:rPr lang="en-ZA" sz="800" u="none" strike="noStrike">
                          <a:effectLst/>
                        </a:rPr>
                        <a:t>Afghanistan</a:t>
                      </a:r>
                      <a:endParaRPr lang="en-ZA" sz="800" b="1"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1993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14.7237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0.0557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230.8175</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686.00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11.712073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54.3617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-2388.803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352.2947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NaN</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11858090.0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3237009.0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7003641.0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7000119.0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2368.470529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0.101917</a:t>
                      </a:r>
                      <a:endParaRPr lang="en-ZA" sz="800" b="0" i="0" u="none" strike="noStrike">
                        <a:solidFill>
                          <a:srgbClr val="000000"/>
                        </a:solidFill>
                        <a:effectLst/>
                        <a:latin typeface="Calibri" panose="020F0502020204030204" pitchFamily="34" charset="0"/>
                      </a:endParaRPr>
                    </a:p>
                  </a:txBody>
                  <a:tcPr marL="7724" marR="7724" marT="7724" marB="0" anchor="b"/>
                </a:tc>
                <a:extLst>
                  <a:ext uri="{0D108BD9-81ED-4DB2-BD59-A6C34878D82A}">
                    <a16:rowId xmlns:a16="http://schemas.microsoft.com/office/drawing/2014/main" val="886462329"/>
                  </a:ext>
                </a:extLst>
              </a:tr>
              <a:tr h="239459">
                <a:tc>
                  <a:txBody>
                    <a:bodyPr/>
                    <a:lstStyle/>
                    <a:p>
                      <a:pPr algn="l" rtl="0" fontAlgn="b"/>
                      <a:r>
                        <a:rPr lang="en-ZA" sz="800" u="none" strike="noStrike">
                          <a:effectLst/>
                        </a:rPr>
                        <a:t>Afghanistan</a:t>
                      </a:r>
                      <a:endParaRPr lang="en-ZA" sz="800" b="1"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1994</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14.7237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0.0557</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242.0494</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705.60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11.712073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53.9874</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-2388.803</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367.6784</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0.0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NaN</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12690115.0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3482604.0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7733458.0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7722096.0</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a:effectLst/>
                        </a:rPr>
                        <a:t>2500.768729</a:t>
                      </a:r>
                      <a:endParaRPr lang="en-ZA" sz="800" b="0" i="0" u="none" strike="noStrike">
                        <a:solidFill>
                          <a:srgbClr val="000000"/>
                        </a:solidFill>
                        <a:effectLst/>
                        <a:latin typeface="Calibri" panose="020F0502020204030204" pitchFamily="34" charset="0"/>
                      </a:endParaRPr>
                    </a:p>
                  </a:txBody>
                  <a:tcPr marL="7724" marR="7724" marT="7724" marB="0" anchor="b"/>
                </a:tc>
                <a:tc>
                  <a:txBody>
                    <a:bodyPr/>
                    <a:lstStyle/>
                    <a:p>
                      <a:pPr algn="l" rtl="0" fontAlgn="b"/>
                      <a:r>
                        <a:rPr lang="en-ZA" sz="800" u="none" strike="noStrike" dirty="0">
                          <a:effectLst/>
                        </a:rPr>
                        <a:t>0.37225</a:t>
                      </a:r>
                      <a:endParaRPr lang="en-ZA" sz="800" b="0" i="0" u="none" strike="noStrike" dirty="0">
                        <a:solidFill>
                          <a:srgbClr val="000000"/>
                        </a:solidFill>
                        <a:effectLst/>
                        <a:latin typeface="Calibri" panose="020F0502020204030204" pitchFamily="34" charset="0"/>
                      </a:endParaRPr>
                    </a:p>
                  </a:txBody>
                  <a:tcPr marL="7724" marR="7724" marT="7724" marB="0" anchor="b"/>
                </a:tc>
                <a:extLst>
                  <a:ext uri="{0D108BD9-81ED-4DB2-BD59-A6C34878D82A}">
                    <a16:rowId xmlns:a16="http://schemas.microsoft.com/office/drawing/2014/main" val="2931537098"/>
                  </a:ext>
                </a:extLst>
              </a:tr>
            </a:tbl>
          </a:graphicData>
        </a:graphic>
      </p:graphicFrame>
      <p:sp>
        <p:nvSpPr>
          <p:cNvPr id="45" name="TextBox 44">
            <a:extLst>
              <a:ext uri="{FF2B5EF4-FFF2-40B4-BE49-F238E27FC236}">
                <a16:creationId xmlns:a16="http://schemas.microsoft.com/office/drawing/2014/main" id="{1FA0088F-4F0E-E7AD-94EB-367548390087}"/>
              </a:ext>
            </a:extLst>
          </p:cNvPr>
          <p:cNvSpPr txBox="1"/>
          <p:nvPr/>
        </p:nvSpPr>
        <p:spPr>
          <a:xfrm>
            <a:off x="325641" y="774441"/>
            <a:ext cx="8192277" cy="369332"/>
          </a:xfrm>
          <a:prstGeom prst="rect">
            <a:avLst/>
          </a:prstGeom>
          <a:noFill/>
        </p:spPr>
        <p:txBody>
          <a:bodyPr wrap="square" rtlCol="0">
            <a:spAutoFit/>
          </a:bodyPr>
          <a:lstStyle/>
          <a:p>
            <a:r>
              <a:rPr lang="en-ZA" dirty="0"/>
              <a:t>Average Temperature Table- Data Clean up</a:t>
            </a:r>
          </a:p>
        </p:txBody>
      </p:sp>
    </p:spTree>
    <p:extLst>
      <p:ext uri="{BB962C8B-B14F-4D97-AF65-F5344CB8AC3E}">
        <p14:creationId xmlns:p14="http://schemas.microsoft.com/office/powerpoint/2010/main" val="270589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FE2C8E1-881C-6ACF-FE94-4C7FD4845F13}"/>
              </a:ext>
            </a:extLst>
          </p:cNvPr>
          <p:cNvPicPr>
            <a:picLocks noChangeAspect="1"/>
          </p:cNvPicPr>
          <p:nvPr/>
        </p:nvPicPr>
        <p:blipFill>
          <a:blip r:embed="rId2"/>
          <a:stretch>
            <a:fillRect/>
          </a:stretch>
        </p:blipFill>
        <p:spPr>
          <a:xfrm>
            <a:off x="322054" y="830423"/>
            <a:ext cx="6097407" cy="4960819"/>
          </a:xfrm>
          <a:prstGeom prst="rect">
            <a:avLst/>
          </a:prstGeom>
        </p:spPr>
      </p:pic>
      <p:sp>
        <p:nvSpPr>
          <p:cNvPr id="11" name="TextBox 10">
            <a:extLst>
              <a:ext uri="{FF2B5EF4-FFF2-40B4-BE49-F238E27FC236}">
                <a16:creationId xmlns:a16="http://schemas.microsoft.com/office/drawing/2014/main" id="{F44ED0D1-6623-A465-37B6-30541E9B0AFE}"/>
              </a:ext>
            </a:extLst>
          </p:cNvPr>
          <p:cNvSpPr txBox="1"/>
          <p:nvPr/>
        </p:nvSpPr>
        <p:spPr>
          <a:xfrm>
            <a:off x="322054" y="373224"/>
            <a:ext cx="2446504" cy="369332"/>
          </a:xfrm>
          <a:prstGeom prst="rect">
            <a:avLst/>
          </a:prstGeom>
          <a:noFill/>
        </p:spPr>
        <p:txBody>
          <a:bodyPr wrap="none" rtlCol="0">
            <a:spAutoFit/>
          </a:bodyPr>
          <a:lstStyle/>
          <a:p>
            <a:r>
              <a:rPr lang="en-ZA" dirty="0"/>
              <a:t>Pandas Data frame </a:t>
            </a:r>
          </a:p>
        </p:txBody>
      </p:sp>
    </p:spTree>
    <p:extLst>
      <p:ext uri="{BB962C8B-B14F-4D97-AF65-F5344CB8AC3E}">
        <p14:creationId xmlns:p14="http://schemas.microsoft.com/office/powerpoint/2010/main" val="3411787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417-A8BF-46E2-0EEB-3C83CE860EF1}"/>
              </a:ext>
            </a:extLst>
          </p:cNvPr>
          <p:cNvSpPr>
            <a:spLocks noGrp="1"/>
          </p:cNvSpPr>
          <p:nvPr>
            <p:ph type="title"/>
          </p:nvPr>
        </p:nvSpPr>
        <p:spPr>
          <a:xfrm>
            <a:off x="129397" y="278862"/>
            <a:ext cx="10515600" cy="730430"/>
          </a:xfrm>
        </p:spPr>
        <p:txBody>
          <a:bodyPr>
            <a:normAutofit/>
          </a:bodyPr>
          <a:lstStyle/>
          <a:p>
            <a:r>
              <a:rPr lang="en-ZA" sz="1200" b="1" u="sng" dirty="0"/>
              <a:t>Exploratory Data Analysis (EDA)</a:t>
            </a:r>
            <a:br>
              <a:rPr lang="en-ZA" sz="1200" b="1" u="sng" dirty="0"/>
            </a:br>
            <a:endParaRPr lang="en-ZA" sz="1200" b="1" u="sng" dirty="0"/>
          </a:p>
        </p:txBody>
      </p:sp>
      <p:graphicFrame>
        <p:nvGraphicFramePr>
          <p:cNvPr id="3" name="Table 2">
            <a:extLst>
              <a:ext uri="{FF2B5EF4-FFF2-40B4-BE49-F238E27FC236}">
                <a16:creationId xmlns:a16="http://schemas.microsoft.com/office/drawing/2014/main" id="{C4CD2C47-DAE0-8AB8-F208-3C0DE6E24258}"/>
              </a:ext>
            </a:extLst>
          </p:cNvPr>
          <p:cNvGraphicFramePr>
            <a:graphicFrameLocks noGrp="1"/>
          </p:cNvGraphicFramePr>
          <p:nvPr>
            <p:extLst>
              <p:ext uri="{D42A27DB-BD31-4B8C-83A1-F6EECF244321}">
                <p14:modId xmlns:p14="http://schemas.microsoft.com/office/powerpoint/2010/main" val="2914991683"/>
              </p:ext>
            </p:extLst>
          </p:nvPr>
        </p:nvGraphicFramePr>
        <p:xfrm>
          <a:off x="129397" y="1847761"/>
          <a:ext cx="11904452" cy="3100309"/>
        </p:xfrm>
        <a:graphic>
          <a:graphicData uri="http://schemas.openxmlformats.org/drawingml/2006/table">
            <a:tbl>
              <a:tblPr>
                <a:tableStyleId>{5C22544A-7EE6-4342-B048-85BDC9FD1C3A}</a:tableStyleId>
              </a:tblPr>
              <a:tblGrid>
                <a:gridCol w="479539">
                  <a:extLst>
                    <a:ext uri="{9D8B030D-6E8A-4147-A177-3AD203B41FA5}">
                      <a16:colId xmlns:a16="http://schemas.microsoft.com/office/drawing/2014/main" val="1183124872"/>
                    </a:ext>
                  </a:extLst>
                </a:gridCol>
                <a:gridCol w="309235">
                  <a:extLst>
                    <a:ext uri="{9D8B030D-6E8A-4147-A177-3AD203B41FA5}">
                      <a16:colId xmlns:a16="http://schemas.microsoft.com/office/drawing/2014/main" val="1166862226"/>
                    </a:ext>
                  </a:extLst>
                </a:gridCol>
                <a:gridCol w="412315">
                  <a:extLst>
                    <a:ext uri="{9D8B030D-6E8A-4147-A177-3AD203B41FA5}">
                      <a16:colId xmlns:a16="http://schemas.microsoft.com/office/drawing/2014/main" val="2009257703"/>
                    </a:ext>
                  </a:extLst>
                </a:gridCol>
                <a:gridCol w="346209">
                  <a:extLst>
                    <a:ext uri="{9D8B030D-6E8A-4147-A177-3AD203B41FA5}">
                      <a16:colId xmlns:a16="http://schemas.microsoft.com/office/drawing/2014/main" val="2491844914"/>
                    </a:ext>
                  </a:extLst>
                </a:gridCol>
                <a:gridCol w="398869">
                  <a:extLst>
                    <a:ext uri="{9D8B030D-6E8A-4147-A177-3AD203B41FA5}">
                      <a16:colId xmlns:a16="http://schemas.microsoft.com/office/drawing/2014/main" val="1881112223"/>
                    </a:ext>
                  </a:extLst>
                </a:gridCol>
                <a:gridCol w="457131">
                  <a:extLst>
                    <a:ext uri="{9D8B030D-6E8A-4147-A177-3AD203B41FA5}">
                      <a16:colId xmlns:a16="http://schemas.microsoft.com/office/drawing/2014/main" val="1745869145"/>
                    </a:ext>
                  </a:extLst>
                </a:gridCol>
                <a:gridCol w="797739">
                  <a:extLst>
                    <a:ext uri="{9D8B030D-6E8A-4147-A177-3AD203B41FA5}">
                      <a16:colId xmlns:a16="http://schemas.microsoft.com/office/drawing/2014/main" val="348143064"/>
                    </a:ext>
                  </a:extLst>
                </a:gridCol>
                <a:gridCol w="730513">
                  <a:extLst>
                    <a:ext uri="{9D8B030D-6E8A-4147-A177-3AD203B41FA5}">
                      <a16:colId xmlns:a16="http://schemas.microsoft.com/office/drawing/2014/main" val="1786115587"/>
                    </a:ext>
                  </a:extLst>
                </a:gridCol>
                <a:gridCol w="467214">
                  <a:extLst>
                    <a:ext uri="{9D8B030D-6E8A-4147-A177-3AD203B41FA5}">
                      <a16:colId xmlns:a16="http://schemas.microsoft.com/office/drawing/2014/main" val="1569538417"/>
                    </a:ext>
                  </a:extLst>
                </a:gridCol>
                <a:gridCol w="380942">
                  <a:extLst>
                    <a:ext uri="{9D8B030D-6E8A-4147-A177-3AD203B41FA5}">
                      <a16:colId xmlns:a16="http://schemas.microsoft.com/office/drawing/2014/main" val="3134198012"/>
                    </a:ext>
                  </a:extLst>
                </a:gridCol>
                <a:gridCol w="655445">
                  <a:extLst>
                    <a:ext uri="{9D8B030D-6E8A-4147-A177-3AD203B41FA5}">
                      <a16:colId xmlns:a16="http://schemas.microsoft.com/office/drawing/2014/main" val="1925689640"/>
                    </a:ext>
                  </a:extLst>
                </a:gridCol>
                <a:gridCol w="63864">
                  <a:extLst>
                    <a:ext uri="{9D8B030D-6E8A-4147-A177-3AD203B41FA5}">
                      <a16:colId xmlns:a16="http://schemas.microsoft.com/office/drawing/2014/main" val="185694146"/>
                    </a:ext>
                  </a:extLst>
                </a:gridCol>
                <a:gridCol w="622953">
                  <a:extLst>
                    <a:ext uri="{9D8B030D-6E8A-4147-A177-3AD203B41FA5}">
                      <a16:colId xmlns:a16="http://schemas.microsoft.com/office/drawing/2014/main" val="2368876737"/>
                    </a:ext>
                  </a:extLst>
                </a:gridCol>
                <a:gridCol w="628555">
                  <a:extLst>
                    <a:ext uri="{9D8B030D-6E8A-4147-A177-3AD203B41FA5}">
                      <a16:colId xmlns:a16="http://schemas.microsoft.com/office/drawing/2014/main" val="1673923286"/>
                    </a:ext>
                  </a:extLst>
                </a:gridCol>
                <a:gridCol w="909781">
                  <a:extLst>
                    <a:ext uri="{9D8B030D-6E8A-4147-A177-3AD203B41FA5}">
                      <a16:colId xmlns:a16="http://schemas.microsoft.com/office/drawing/2014/main" val="4050882875"/>
                    </a:ext>
                  </a:extLst>
                </a:gridCol>
                <a:gridCol w="582618">
                  <a:extLst>
                    <a:ext uri="{9D8B030D-6E8A-4147-A177-3AD203B41FA5}">
                      <a16:colId xmlns:a16="http://schemas.microsoft.com/office/drawing/2014/main" val="368395556"/>
                    </a:ext>
                  </a:extLst>
                </a:gridCol>
                <a:gridCol w="515393">
                  <a:extLst>
                    <a:ext uri="{9D8B030D-6E8A-4147-A177-3AD203B41FA5}">
                      <a16:colId xmlns:a16="http://schemas.microsoft.com/office/drawing/2014/main" val="3286775057"/>
                    </a:ext>
                  </a:extLst>
                </a:gridCol>
                <a:gridCol w="528838">
                  <a:extLst>
                    <a:ext uri="{9D8B030D-6E8A-4147-A177-3AD203B41FA5}">
                      <a16:colId xmlns:a16="http://schemas.microsoft.com/office/drawing/2014/main" val="3552851097"/>
                    </a:ext>
                  </a:extLst>
                </a:gridCol>
                <a:gridCol w="721550">
                  <a:extLst>
                    <a:ext uri="{9D8B030D-6E8A-4147-A177-3AD203B41FA5}">
                      <a16:colId xmlns:a16="http://schemas.microsoft.com/office/drawing/2014/main" val="2376554721"/>
                    </a:ext>
                  </a:extLst>
                </a:gridCol>
                <a:gridCol w="770849">
                  <a:extLst>
                    <a:ext uri="{9D8B030D-6E8A-4147-A177-3AD203B41FA5}">
                      <a16:colId xmlns:a16="http://schemas.microsoft.com/office/drawing/2014/main" val="995296913"/>
                    </a:ext>
                  </a:extLst>
                </a:gridCol>
                <a:gridCol w="434722">
                  <a:extLst>
                    <a:ext uri="{9D8B030D-6E8A-4147-A177-3AD203B41FA5}">
                      <a16:colId xmlns:a16="http://schemas.microsoft.com/office/drawing/2014/main" val="1574687585"/>
                    </a:ext>
                  </a:extLst>
                </a:gridCol>
                <a:gridCol w="690178">
                  <a:extLst>
                    <a:ext uri="{9D8B030D-6E8A-4147-A177-3AD203B41FA5}">
                      <a16:colId xmlns:a16="http://schemas.microsoft.com/office/drawing/2014/main" val="1715567175"/>
                    </a:ext>
                  </a:extLst>
                </a:gridCol>
              </a:tblGrid>
              <a:tr h="526556">
                <a:tc>
                  <a:txBody>
                    <a:bodyPr/>
                    <a:lstStyle/>
                    <a:p>
                      <a:pPr algn="l" fontAlgn="b"/>
                      <a:r>
                        <a:rPr lang="en-ZA" sz="700" b="1" u="none" strike="noStrike" dirty="0">
                          <a:effectLst/>
                        </a:rPr>
                        <a:t> </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YEAR</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SAVANNA_FIRES</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FOREST_FIRES</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CROP_RESIDUES</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RICE_CULTIVATION</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DRAINED_ORGANIC_SOILS_(CO2)</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PESTICIDES_MANUFACTURING</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FOOD_TRANSPORT</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FORESTLAND</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NET_FOREST_CONVERSION</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MANURE_MANAGEMENT</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FIRES_IN_ORGANIC_SOILS</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FIRES_IN_HUMID_TROPICAL_FORESTS</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ON-FARM_ENERGY_USE</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RURAL_POPULATION</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URBAN_POPULATION</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TOTAL_POPULATION_-_MALE</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TOTAL_POPULATION_-_FEMALE</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a:effectLst/>
                        </a:rPr>
                        <a:t>TOTAL_EMISSION</a:t>
                      </a:r>
                      <a:endParaRPr lang="en-ZA" sz="700" b="1" i="0" u="none" strike="noStrike">
                        <a:solidFill>
                          <a:srgbClr val="000000"/>
                        </a:solidFill>
                        <a:effectLst/>
                        <a:latin typeface="Calibri" panose="020F0502020204030204" pitchFamily="34" charset="0"/>
                      </a:endParaRPr>
                    </a:p>
                  </a:txBody>
                  <a:tcPr marL="2971" marR="2971" marT="2971" marB="0" anchor="b">
                    <a:solidFill>
                      <a:srgbClr val="00B0F0"/>
                    </a:solidFill>
                  </a:tcPr>
                </a:tc>
                <a:tc>
                  <a:txBody>
                    <a:bodyPr/>
                    <a:lstStyle/>
                    <a:p>
                      <a:pPr algn="l" fontAlgn="b"/>
                      <a:r>
                        <a:rPr lang="en-ZA" sz="700" b="1" u="none" strike="noStrike" dirty="0">
                          <a:effectLst/>
                        </a:rPr>
                        <a:t>AVERAGE_TEMPERATURE_°C</a:t>
                      </a:r>
                      <a:endParaRPr lang="en-ZA" sz="700" b="1" i="0" u="none" strike="noStrike" dirty="0">
                        <a:solidFill>
                          <a:srgbClr val="000000"/>
                        </a:solidFill>
                        <a:effectLst/>
                        <a:latin typeface="Calibri" panose="020F0502020204030204" pitchFamily="34" charset="0"/>
                      </a:endParaRPr>
                    </a:p>
                  </a:txBody>
                  <a:tcPr marL="2971" marR="2971" marT="2971" marB="0" anchor="b">
                    <a:solidFill>
                      <a:srgbClr val="00B0F0"/>
                    </a:solidFill>
                  </a:tcPr>
                </a:tc>
                <a:extLst>
                  <a:ext uri="{0D108BD9-81ED-4DB2-BD59-A6C34878D82A}">
                    <a16:rowId xmlns:a16="http://schemas.microsoft.com/office/drawing/2014/main" val="2788754017"/>
                  </a:ext>
                </a:extLst>
              </a:tr>
              <a:tr h="269541">
                <a:tc>
                  <a:txBody>
                    <a:bodyPr/>
                    <a:lstStyle/>
                    <a:p>
                      <a:pPr algn="l" fontAlgn="b"/>
                      <a:r>
                        <a:rPr lang="en-ZA" sz="700" b="1" u="none" strike="noStrike" dirty="0">
                          <a:effectLst/>
                        </a:rPr>
                        <a:t>count</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6934.000000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6872.000000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5576.000000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6472.000000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6.472000e+03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6037.000000</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6965.000000</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6810.000000</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6009.000000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6.965000e+03</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6.965000e+03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6.965000e+03</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6.965000e+03</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6.965000e+03</a:t>
                      </a:r>
                      <a:endParaRPr lang="en-ZA" sz="700" b="0"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6965.000000</a:t>
                      </a:r>
                      <a:endParaRPr lang="en-ZA" sz="700" b="0" i="0" u="none" strike="noStrike" dirty="0">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1388463240"/>
                  </a:ext>
                </a:extLst>
              </a:tr>
              <a:tr h="269541">
                <a:tc>
                  <a:txBody>
                    <a:bodyPr/>
                    <a:lstStyle/>
                    <a:p>
                      <a:pPr algn="l" fontAlgn="b"/>
                      <a:r>
                        <a:rPr lang="en-ZA" sz="700" b="1" u="none" strike="noStrike" dirty="0">
                          <a:effectLst/>
                        </a:rPr>
                        <a:t>mean</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2005.124910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1188.390893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919.302167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998.706309</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4259.666673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3503.228636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333.418393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1939.581760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-17828.285678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1.760564e+04</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2263.344946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1210.315532</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668.452931</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3008.982252</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1.785774e+07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1.693230e+07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1.761963e+07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1.732447e+07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6.409124e+04</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0.872989</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3863282848"/>
                  </a:ext>
                </a:extLst>
              </a:tr>
              <a:tr h="269541">
                <a:tc>
                  <a:txBody>
                    <a:bodyPr/>
                    <a:lstStyle/>
                    <a:p>
                      <a:pPr algn="l" fontAlgn="b"/>
                      <a:r>
                        <a:rPr lang="en-ZA" sz="700" b="1" u="none" strike="noStrike" dirty="0">
                          <a:effectLst/>
                        </a:rPr>
                        <a:t>std</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8.894665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5246.287783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3720.078752</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3700.345330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17613.825187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15861.445678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1429.159367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5616.748808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81832.210543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1.011575e+05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7980.542461</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22669.847760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3264.879486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12637.864430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8.901521e+07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6.574362e+07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7.603993e+07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7.251711e+07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2.283130e+05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0.555930</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2188597337"/>
                  </a:ext>
                </a:extLst>
              </a:tr>
              <a:tr h="526556">
                <a:tc>
                  <a:txBody>
                    <a:bodyPr/>
                    <a:lstStyle/>
                    <a:p>
                      <a:pPr algn="l" fontAlgn="b"/>
                      <a:r>
                        <a:rPr lang="en-ZA" sz="700" b="1" u="none" strike="noStrike" dirty="0">
                          <a:effectLst/>
                        </a:rPr>
                        <a:t>min</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1990.000000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0.000200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0.000100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-797183.079000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0.000000e+00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0.432900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0.031900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0.000000e+00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0.000000e+00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2.500000e+02</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2.700000e+02</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-3.918841e+05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-1.415833</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2401999911"/>
                  </a:ext>
                </a:extLst>
              </a:tr>
              <a:tr h="269541">
                <a:tc>
                  <a:txBody>
                    <a:bodyPr/>
                    <a:lstStyle/>
                    <a:p>
                      <a:pPr algn="l" fontAlgn="b"/>
                      <a:r>
                        <a:rPr lang="en-ZA" sz="700" b="1" u="none" strike="noStrike" dirty="0">
                          <a:effectLst/>
                        </a:rPr>
                        <a:t>25%</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1997.000000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11.006525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181.260800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27.958600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-2848.350000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0.000000e+00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37.632100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13.291900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9.731100e+04</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2.173860e+05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2.013260e+05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2.078900e+05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5.221244e+03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0.511333</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3168212036"/>
                  </a:ext>
                </a:extLst>
              </a:tr>
              <a:tr h="269541">
                <a:tc>
                  <a:txBody>
                    <a:bodyPr/>
                    <a:lstStyle/>
                    <a:p>
                      <a:pPr algn="l" fontAlgn="b"/>
                      <a:r>
                        <a:rPr lang="en-ZA" sz="700" b="1" u="none" strike="noStrike" dirty="0">
                          <a:effectLst/>
                        </a:rPr>
                        <a:t>50%</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2005.000000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1.651850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0.517900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103.698200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534.817400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13.000000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204.962800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-62.920000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4.444000e+01</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269.856300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141.096300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1.595322e+06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2.357581e+06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2.469660e+06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2.444135e+06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1.214765e+04</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0.834300</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66900233"/>
                  </a:ext>
                </a:extLst>
              </a:tr>
              <a:tr h="269541">
                <a:tc>
                  <a:txBody>
                    <a:bodyPr/>
                    <a:lstStyle/>
                    <a:p>
                      <a:pPr algn="l" fontAlgn="b"/>
                      <a:r>
                        <a:rPr lang="en-ZA" sz="700" b="1" u="none" strike="noStrike" dirty="0">
                          <a:effectLst/>
                        </a:rPr>
                        <a:t>75%</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2013.000000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111.081400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64.950775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377.640975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1536.640000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690.408800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116.325487</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1207.000900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4.701746e+03</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1126.818900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9.577875</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1136.925400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8.177340e+06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8.277123e+06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9.075924e+06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9.112588e+06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3.513973e+04</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1.206750</a:t>
                      </a:r>
                      <a:endParaRPr lang="en-ZA" sz="700" b="0" i="0" u="none" strike="noStrike">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582810637"/>
                  </a:ext>
                </a:extLst>
              </a:tr>
              <a:tr h="269541">
                <a:tc>
                  <a:txBody>
                    <a:bodyPr/>
                    <a:lstStyle/>
                    <a:p>
                      <a:pPr algn="l" fontAlgn="b"/>
                      <a:r>
                        <a:rPr lang="en-ZA" sz="700" b="1" u="none" strike="noStrike" dirty="0">
                          <a:effectLst/>
                        </a:rPr>
                        <a:t>max</a:t>
                      </a:r>
                      <a:endParaRPr lang="en-ZA" sz="700" b="1" i="0" u="none" strike="noStrike" dirty="0">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2020.000000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114616.401100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52227.630600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33490.074100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164915.255600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241025.069600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16459.000000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67945.765000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171121.076000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1.605106e+06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70592.646500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991717.543100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51771.256800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248879.176900</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9.000991e+08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9.020778e+08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7.435866e+08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7.133419e+08</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a:effectLst/>
                        </a:rPr>
                        <a:t>3.115114e+06</a:t>
                      </a:r>
                      <a:endParaRPr lang="en-ZA" sz="700" b="0" i="0" u="none" strike="noStrike">
                        <a:solidFill>
                          <a:srgbClr val="000000"/>
                        </a:solidFill>
                        <a:effectLst/>
                        <a:latin typeface="Calibri" panose="020F0502020204030204" pitchFamily="34" charset="0"/>
                      </a:endParaRPr>
                    </a:p>
                  </a:txBody>
                  <a:tcPr marL="2971" marR="2971" marT="2971" marB="0" anchor="b"/>
                </a:tc>
                <a:tc>
                  <a:txBody>
                    <a:bodyPr/>
                    <a:lstStyle/>
                    <a:p>
                      <a:pPr algn="l" fontAlgn="b"/>
                      <a:r>
                        <a:rPr lang="en-ZA" sz="700" u="none" strike="noStrike" dirty="0">
                          <a:effectLst/>
                        </a:rPr>
                        <a:t>3.558083</a:t>
                      </a:r>
                      <a:endParaRPr lang="en-ZA" sz="700" b="0" i="0" u="none" strike="noStrike" dirty="0">
                        <a:solidFill>
                          <a:srgbClr val="000000"/>
                        </a:solidFill>
                        <a:effectLst/>
                        <a:latin typeface="Calibri" panose="020F0502020204030204" pitchFamily="34" charset="0"/>
                      </a:endParaRPr>
                    </a:p>
                  </a:txBody>
                  <a:tcPr marL="2971" marR="2971" marT="2971" marB="0" anchor="b"/>
                </a:tc>
                <a:extLst>
                  <a:ext uri="{0D108BD9-81ED-4DB2-BD59-A6C34878D82A}">
                    <a16:rowId xmlns:a16="http://schemas.microsoft.com/office/drawing/2014/main" val="3614810953"/>
                  </a:ext>
                </a:extLst>
              </a:tr>
            </a:tbl>
          </a:graphicData>
        </a:graphic>
      </p:graphicFrame>
    </p:spTree>
    <p:extLst>
      <p:ext uri="{BB962C8B-B14F-4D97-AF65-F5344CB8AC3E}">
        <p14:creationId xmlns:p14="http://schemas.microsoft.com/office/powerpoint/2010/main" val="1765190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43" name="Rectangle 42">
            <a:extLst>
              <a:ext uri="{FF2B5EF4-FFF2-40B4-BE49-F238E27FC236}">
                <a16:creationId xmlns:a16="http://schemas.microsoft.com/office/drawing/2014/main" id="{E09CCB3F-DBCE-4964-9E34-8C5DE80EF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5587C-F98D-85A4-109F-841B56A872B9}"/>
              </a:ext>
            </a:extLst>
          </p:cNvPr>
          <p:cNvSpPr>
            <a:spLocks noGrp="1"/>
          </p:cNvSpPr>
          <p:nvPr>
            <p:ph type="title"/>
          </p:nvPr>
        </p:nvSpPr>
        <p:spPr>
          <a:xfrm>
            <a:off x="7532710" y="620722"/>
            <a:ext cx="3518748" cy="1142462"/>
          </a:xfrm>
        </p:spPr>
        <p:txBody>
          <a:bodyPr vert="horz" lIns="91440" tIns="45720" rIns="91440" bIns="45720" rtlCol="0" anchor="b">
            <a:normAutofit/>
          </a:bodyPr>
          <a:lstStyle/>
          <a:p>
            <a:pPr>
              <a:lnSpc>
                <a:spcPct val="90000"/>
              </a:lnSpc>
            </a:pPr>
            <a:r>
              <a:rPr lang="en-US" sz="2400" b="1" u="sng"/>
              <a:t>Average temperature Time Series</a:t>
            </a:r>
          </a:p>
        </p:txBody>
      </p:sp>
      <p:sp>
        <p:nvSpPr>
          <p:cNvPr id="44" name="Snip Diagonal Corner Rectangle 24">
            <a:extLst>
              <a:ext uri="{FF2B5EF4-FFF2-40B4-BE49-F238E27FC236}">
                <a16:creationId xmlns:a16="http://schemas.microsoft.com/office/drawing/2014/main" id="{1DFF944F-74BA-483A-82C0-64E3AAF4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0" y="620722"/>
            <a:ext cx="6575496"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D8F4581-300D-7C76-9216-D147210F703F}"/>
              </a:ext>
            </a:extLst>
          </p:cNvPr>
          <p:cNvPicPr>
            <a:picLocks noChangeAspect="1"/>
          </p:cNvPicPr>
          <p:nvPr/>
        </p:nvPicPr>
        <p:blipFill>
          <a:blip r:embed="rId2"/>
          <a:srcRect l="19048" r="22040"/>
          <a:stretch>
            <a:fillRect/>
          </a:stretch>
        </p:blipFill>
        <p:spPr>
          <a:xfrm>
            <a:off x="778062" y="786117"/>
            <a:ext cx="6245352" cy="4956048"/>
          </a:xfrm>
          <a:custGeom>
            <a:avLst/>
            <a:gdLst/>
            <a:ahLst/>
            <a:cxnLst/>
            <a:rect l="l" t="t" r="r" b="b"/>
            <a:pathLst>
              <a:path w="6245352" h="4956048">
                <a:moveTo>
                  <a:pt x="534609" y="0"/>
                </a:moveTo>
                <a:lnTo>
                  <a:pt x="6245352" y="0"/>
                </a:lnTo>
                <a:lnTo>
                  <a:pt x="6245352" y="4421439"/>
                </a:lnTo>
                <a:lnTo>
                  <a:pt x="5710743" y="4956048"/>
                </a:lnTo>
                <a:lnTo>
                  <a:pt x="0" y="4956048"/>
                </a:lnTo>
                <a:lnTo>
                  <a:pt x="0" y="534609"/>
                </a:lnTo>
                <a:close/>
              </a:path>
            </a:pathLst>
          </a:custGeom>
        </p:spPr>
      </p:pic>
      <p:sp>
        <p:nvSpPr>
          <p:cNvPr id="6" name="TextBox 5">
            <a:extLst>
              <a:ext uri="{FF2B5EF4-FFF2-40B4-BE49-F238E27FC236}">
                <a16:creationId xmlns:a16="http://schemas.microsoft.com/office/drawing/2014/main" id="{F0C6E76E-C001-CE3D-F856-6DAEA6FFC944}"/>
              </a:ext>
            </a:extLst>
          </p:cNvPr>
          <p:cNvSpPr txBox="1"/>
          <p:nvPr/>
        </p:nvSpPr>
        <p:spPr>
          <a:xfrm>
            <a:off x="7532710" y="1822449"/>
            <a:ext cx="3479419" cy="3070226"/>
          </a:xfrm>
          <a:prstGeom prst="rect">
            <a:avLst/>
          </a:prstGeom>
        </p:spPr>
        <p:txBody>
          <a:bodyPr vert="horz" lIns="91440" tIns="45720" rIns="91440" bIns="45720" rtlCol="0" anchor="t">
            <a:normAutofit/>
          </a:bodyPr>
          <a:lstStyle/>
          <a:p>
            <a:pPr>
              <a:spcBef>
                <a:spcPct val="20000"/>
              </a:spcBef>
              <a:spcAft>
                <a:spcPts val="600"/>
              </a:spcAft>
              <a:buClr>
                <a:schemeClr val="tx1"/>
              </a:buClr>
              <a:buSzPct val="80000"/>
              <a:buFont typeface="Wingdings 3" panose="05040102010807070707" pitchFamily="18" charset="2"/>
              <a:buChar char=""/>
            </a:pPr>
            <a:r>
              <a:rPr lang="en-US" sz="1400" b="0">
                <a:solidFill>
                  <a:schemeClr val="bg2">
                    <a:lumMod val="75000"/>
                  </a:schemeClr>
                </a:solidFill>
              </a:rPr>
              <a:t>Since 1990, the average land temperature line, compared to pre-industrial times, showcases an upward trend, hitting an all time high of approximately 1.5°C in 2020. </a:t>
            </a:r>
          </a:p>
        </p:txBody>
      </p:sp>
      <p:grpSp>
        <p:nvGrpSpPr>
          <p:cNvPr id="45" name="Group 44">
            <a:extLst>
              <a:ext uri="{FF2B5EF4-FFF2-40B4-BE49-F238E27FC236}">
                <a16:creationId xmlns:a16="http://schemas.microsoft.com/office/drawing/2014/main" id="{A9733A91-F958-4629-801A-3F6F1E09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3" name="Straight Connector 22">
              <a:extLst>
                <a:ext uri="{FF2B5EF4-FFF2-40B4-BE49-F238E27FC236}">
                  <a16:creationId xmlns:a16="http://schemas.microsoft.com/office/drawing/2014/main" id="{F3812972-C68B-4C59-B3A7-4AF61E935D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B3F3B7C-7909-4486-AA08-5C6B625C3A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0BD7DA8-741F-4296-9363-05EF915411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2068EFC-20FC-456F-839F-4BCFFCAA8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251C60F-B911-433E-BF75-3BBEFD0538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279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D3C608-F872-E91E-93E4-E32044CACF04}"/>
              </a:ext>
            </a:extLst>
          </p:cNvPr>
          <p:cNvSpPr txBox="1"/>
          <p:nvPr/>
        </p:nvSpPr>
        <p:spPr>
          <a:xfrm>
            <a:off x="607084" y="344967"/>
            <a:ext cx="10770798" cy="3016210"/>
          </a:xfrm>
          <a:prstGeom prst="rect">
            <a:avLst/>
          </a:prstGeom>
          <a:noFill/>
        </p:spPr>
        <p:txBody>
          <a:bodyPr wrap="square">
            <a:spAutoFit/>
          </a:bodyPr>
          <a:lstStyle/>
          <a:p>
            <a:r>
              <a:rPr lang="en-ZA" sz="1100" b="0" dirty="0">
                <a:effectLst/>
              </a:rPr>
              <a:t>If the values are not standardized, we won't be able to plot the lines in the same graph, as the scales will be totally different. </a:t>
            </a:r>
          </a:p>
          <a:p>
            <a:r>
              <a:rPr lang="en-ZA" sz="1100" b="0" dirty="0">
                <a:effectLst/>
              </a:rPr>
              <a:t>from </a:t>
            </a:r>
            <a:r>
              <a:rPr lang="en-ZA" sz="1100" b="0" dirty="0" err="1">
                <a:effectLst/>
              </a:rPr>
              <a:t>sklearn.preprocessing</a:t>
            </a:r>
            <a:r>
              <a:rPr lang="en-ZA" sz="1100" b="0" dirty="0">
                <a:effectLst/>
              </a:rPr>
              <a:t> import </a:t>
            </a:r>
            <a:r>
              <a:rPr lang="en-ZA" sz="1100" b="0" dirty="0" err="1">
                <a:effectLst/>
              </a:rPr>
              <a:t>MinMaxScaler</a:t>
            </a:r>
            <a:r>
              <a:rPr lang="en-ZA" sz="1100" b="0" dirty="0">
                <a:effectLst/>
              </a:rPr>
              <a:t> # Import min-max scaler. This will transform all the variable to take values between 0 and 1.</a:t>
            </a:r>
          </a:p>
          <a:p>
            <a:br>
              <a:rPr lang="en-ZA" sz="1100" b="0" dirty="0">
                <a:effectLst/>
              </a:rPr>
            </a:br>
            <a:r>
              <a:rPr lang="en-ZA" sz="1100" b="0" dirty="0">
                <a:effectLst/>
              </a:rPr>
              <a:t>scaler = </a:t>
            </a:r>
            <a:r>
              <a:rPr lang="en-ZA" sz="1100" b="0" dirty="0" err="1">
                <a:effectLst/>
              </a:rPr>
              <a:t>MinMaxScaler</a:t>
            </a:r>
            <a:r>
              <a:rPr lang="en-ZA" sz="1100" b="0" dirty="0">
                <a:effectLst/>
              </a:rPr>
              <a:t>() #let's instantiate it.</a:t>
            </a:r>
          </a:p>
          <a:p>
            <a:br>
              <a:rPr lang="en-ZA" sz="1100" b="0" dirty="0">
                <a:effectLst/>
              </a:rPr>
            </a:br>
            <a:r>
              <a:rPr lang="en-ZA" sz="1100" b="0" dirty="0" err="1">
                <a:effectLst/>
              </a:rPr>
              <a:t>temp_emission</a:t>
            </a:r>
            <a:r>
              <a:rPr lang="en-ZA" sz="1100" b="0" dirty="0">
                <a:effectLst/>
              </a:rPr>
              <a:t> = </a:t>
            </a:r>
            <a:r>
              <a:rPr lang="en-ZA" sz="1100" b="0" dirty="0" err="1">
                <a:effectLst/>
              </a:rPr>
              <a:t>df.groupby</a:t>
            </a:r>
            <a:r>
              <a:rPr lang="en-ZA" sz="1100" b="0" dirty="0">
                <a:effectLst/>
              </a:rPr>
              <a:t>("YEAR").</a:t>
            </a:r>
            <a:r>
              <a:rPr lang="en-ZA" sz="1100" b="0" dirty="0" err="1">
                <a:effectLst/>
              </a:rPr>
              <a:t>agg</a:t>
            </a:r>
            <a:r>
              <a:rPr lang="en-ZA" sz="1100" b="0" dirty="0">
                <a:effectLst/>
              </a:rPr>
              <a:t>({"AVERAGE_TEMPERATURE_°C": "mean", "TOTAL_EMISSION": "mean", 'URBAN_POPULATION': 'mean'}) # let's calculate </a:t>
            </a:r>
          </a:p>
          <a:p>
            <a:r>
              <a:rPr lang="en-ZA" sz="1100" b="0" dirty="0">
                <a:effectLst/>
              </a:rPr>
              <a:t>                                                                                                                                #the mean emission, </a:t>
            </a:r>
          </a:p>
          <a:p>
            <a:r>
              <a:rPr lang="en-ZA" sz="1100" b="0" dirty="0">
                <a:effectLst/>
              </a:rPr>
              <a:t>                                                                                                                                #population and temperature per year</a:t>
            </a:r>
          </a:p>
          <a:p>
            <a:r>
              <a:rPr lang="en-ZA" sz="1100" b="0" dirty="0" err="1">
                <a:effectLst/>
              </a:rPr>
              <a:t>norm_emission</a:t>
            </a:r>
            <a:r>
              <a:rPr lang="en-ZA" sz="1100" b="0" dirty="0">
                <a:effectLst/>
              </a:rPr>
              <a:t>= </a:t>
            </a:r>
            <a:r>
              <a:rPr lang="en-ZA" sz="1100" b="0" dirty="0" err="1">
                <a:effectLst/>
              </a:rPr>
              <a:t>scaler.fit_transform</a:t>
            </a:r>
            <a:r>
              <a:rPr lang="en-ZA" sz="1100" b="0" dirty="0">
                <a:effectLst/>
              </a:rPr>
              <a:t>(</a:t>
            </a:r>
            <a:r>
              <a:rPr lang="en-ZA" sz="1100" b="0" dirty="0" err="1">
                <a:effectLst/>
              </a:rPr>
              <a:t>temp_emission</a:t>
            </a:r>
            <a:r>
              <a:rPr lang="en-ZA" sz="1100" b="0" dirty="0">
                <a:effectLst/>
              </a:rPr>
              <a:t>) #Here we transform the mean values using the scaler.</a:t>
            </a:r>
          </a:p>
          <a:p>
            <a:br>
              <a:rPr lang="en-ZA" sz="1100" b="0" dirty="0">
                <a:effectLst/>
              </a:rPr>
            </a:br>
            <a:r>
              <a:rPr lang="en-ZA" sz="1100" b="0" dirty="0" err="1">
                <a:effectLst/>
              </a:rPr>
              <a:t>temp_df</a:t>
            </a:r>
            <a:r>
              <a:rPr lang="en-ZA" sz="1100" b="0" dirty="0">
                <a:effectLst/>
              </a:rPr>
              <a:t> = </a:t>
            </a:r>
            <a:r>
              <a:rPr lang="en-ZA" sz="1100" b="0" dirty="0" err="1">
                <a:effectLst/>
              </a:rPr>
              <a:t>pd.DataFrame</a:t>
            </a:r>
            <a:r>
              <a:rPr lang="en-ZA" sz="1100" b="0" dirty="0">
                <a:effectLst/>
              </a:rPr>
              <a:t>(</a:t>
            </a:r>
            <a:r>
              <a:rPr lang="en-ZA" sz="1100" b="0" dirty="0" err="1">
                <a:effectLst/>
              </a:rPr>
              <a:t>norm_emission</a:t>
            </a:r>
            <a:r>
              <a:rPr lang="en-ZA" sz="1100" b="0" dirty="0">
                <a:effectLst/>
              </a:rPr>
              <a:t>, columns = ['Standardized </a:t>
            </a:r>
            <a:r>
              <a:rPr lang="en-ZA" sz="1100" b="0" dirty="0" err="1">
                <a:effectLst/>
              </a:rPr>
              <a:t>Avg</a:t>
            </a:r>
            <a:r>
              <a:rPr lang="en-ZA" sz="1100" b="0" dirty="0">
                <a:effectLst/>
              </a:rPr>
              <a:t> </a:t>
            </a:r>
            <a:r>
              <a:rPr lang="en-ZA" sz="1100" b="0" dirty="0" err="1">
                <a:effectLst/>
              </a:rPr>
              <a:t>Temperature','Standardized</a:t>
            </a:r>
            <a:r>
              <a:rPr lang="en-ZA" sz="1100" b="0" dirty="0">
                <a:effectLst/>
              </a:rPr>
              <a:t> Mean CO2 emission', 'Standardized Mean Urban Population']) #because the scaler outputs </a:t>
            </a:r>
          </a:p>
          <a:p>
            <a:r>
              <a:rPr lang="en-ZA" b="0" dirty="0">
                <a:effectLst/>
                <a:latin typeface="Consolas" panose="020B0609020204030204" pitchFamily="49" charset="0"/>
              </a:rPr>
              <a:t>                                                                                                </a:t>
            </a:r>
            <a:r>
              <a:rPr lang="en-ZA" sz="1100" b="0" dirty="0">
                <a:effectLst/>
              </a:rPr>
              <a:t>                                                    ##Nparrays, let's create a </a:t>
            </a:r>
            <a:r>
              <a:rPr lang="en-ZA" sz="1100" b="0" dirty="0" err="1">
                <a:effectLst/>
              </a:rPr>
              <a:t>df</a:t>
            </a:r>
            <a:r>
              <a:rPr lang="en-ZA" sz="1100" b="0" dirty="0">
                <a:effectLst/>
              </a:rPr>
              <a:t>.</a:t>
            </a:r>
          </a:p>
          <a:p>
            <a:r>
              <a:rPr lang="en-ZA" sz="1100" b="0" dirty="0" err="1">
                <a:effectLst/>
              </a:rPr>
              <a:t>temp_df.index</a:t>
            </a:r>
            <a:r>
              <a:rPr lang="en-ZA" sz="1100" b="0" dirty="0">
                <a:effectLst/>
              </a:rPr>
              <a:t> = [i for i in range(1990, 2021)] # the data were grouped by year and hence, we can use the year as index. The starting year is 1990 and the end year 2020</a:t>
            </a:r>
          </a:p>
        </p:txBody>
      </p:sp>
      <p:sp>
        <p:nvSpPr>
          <p:cNvPr id="6" name="TextBox 5">
            <a:extLst>
              <a:ext uri="{FF2B5EF4-FFF2-40B4-BE49-F238E27FC236}">
                <a16:creationId xmlns:a16="http://schemas.microsoft.com/office/drawing/2014/main" id="{8D17A75C-775B-C60E-2377-45EDD2C81F49}"/>
              </a:ext>
            </a:extLst>
          </p:cNvPr>
          <p:cNvSpPr txBox="1"/>
          <p:nvPr/>
        </p:nvSpPr>
        <p:spPr>
          <a:xfrm>
            <a:off x="591988" y="3429000"/>
            <a:ext cx="10708616" cy="938719"/>
          </a:xfrm>
          <a:prstGeom prst="rect">
            <a:avLst/>
          </a:prstGeom>
          <a:noFill/>
        </p:spPr>
        <p:txBody>
          <a:bodyPr wrap="square">
            <a:spAutoFit/>
          </a:bodyPr>
          <a:lstStyle/>
          <a:p>
            <a:r>
              <a:rPr lang="en-ZA" sz="1100" b="0" dirty="0">
                <a:effectLst/>
              </a:rPr>
              <a:t>fig, </a:t>
            </a:r>
            <a:r>
              <a:rPr lang="en-ZA" sz="1100" b="0" dirty="0" err="1">
                <a:effectLst/>
              </a:rPr>
              <a:t>ax</a:t>
            </a:r>
            <a:r>
              <a:rPr lang="en-ZA" sz="1100" b="0" dirty="0">
                <a:effectLst/>
              </a:rPr>
              <a:t> = </a:t>
            </a:r>
            <a:r>
              <a:rPr lang="en-ZA" sz="1100" b="0" dirty="0" err="1">
                <a:effectLst/>
              </a:rPr>
              <a:t>plt.subplots</a:t>
            </a:r>
            <a:r>
              <a:rPr lang="en-ZA" sz="1100" b="0" dirty="0">
                <a:effectLst/>
              </a:rPr>
              <a:t>(</a:t>
            </a:r>
            <a:r>
              <a:rPr lang="en-ZA" sz="1100" b="0" dirty="0" err="1">
                <a:effectLst/>
              </a:rPr>
              <a:t>figsize</a:t>
            </a:r>
            <a:r>
              <a:rPr lang="en-ZA" sz="1100" b="0" dirty="0">
                <a:effectLst/>
              </a:rPr>
              <a:t> = (10,6)) # Let's set our figure and axes</a:t>
            </a:r>
          </a:p>
          <a:p>
            <a:br>
              <a:rPr lang="en-ZA" sz="1100" b="0" dirty="0">
                <a:effectLst/>
              </a:rPr>
            </a:br>
            <a:r>
              <a:rPr lang="en-ZA" sz="1100" b="0" dirty="0">
                <a:effectLst/>
              </a:rPr>
              <a:t>g = </a:t>
            </a:r>
            <a:r>
              <a:rPr lang="en-ZA" sz="1100" b="0" dirty="0" err="1">
                <a:effectLst/>
              </a:rPr>
              <a:t>sns.lineplot</a:t>
            </a:r>
            <a:r>
              <a:rPr lang="en-ZA" sz="1100" b="0" dirty="0">
                <a:effectLst/>
              </a:rPr>
              <a:t>(</a:t>
            </a:r>
            <a:r>
              <a:rPr lang="en-ZA" sz="1100" b="0" dirty="0" err="1">
                <a:effectLst/>
              </a:rPr>
              <a:t>temp_df</a:t>
            </a:r>
            <a:r>
              <a:rPr lang="en-ZA" sz="1100" b="0" dirty="0">
                <a:effectLst/>
              </a:rPr>
              <a:t>, </a:t>
            </a:r>
            <a:r>
              <a:rPr lang="en-ZA" sz="1100" b="0" dirty="0" err="1">
                <a:effectLst/>
              </a:rPr>
              <a:t>ax</a:t>
            </a:r>
            <a:r>
              <a:rPr lang="en-ZA" sz="1100" b="0" dirty="0">
                <a:effectLst/>
              </a:rPr>
              <a:t> = </a:t>
            </a:r>
            <a:r>
              <a:rPr lang="en-ZA" sz="1100" b="0" dirty="0" err="1">
                <a:effectLst/>
              </a:rPr>
              <a:t>ax</a:t>
            </a:r>
            <a:r>
              <a:rPr lang="en-ZA" sz="1100" b="0" dirty="0">
                <a:effectLst/>
              </a:rPr>
              <a:t>) #Use seaborn because its looking cool</a:t>
            </a:r>
          </a:p>
          <a:p>
            <a:r>
              <a:rPr lang="en-ZA" sz="1100" b="0" dirty="0" err="1">
                <a:effectLst/>
              </a:rPr>
              <a:t>fig.suptitle</a:t>
            </a:r>
            <a:r>
              <a:rPr lang="en-ZA" sz="1100" b="0" dirty="0">
                <a:effectLst/>
              </a:rPr>
              <a:t>('Normalized CO2 Emission, Temperature, urban population')</a:t>
            </a:r>
          </a:p>
          <a:p>
            <a:r>
              <a:rPr lang="en-ZA" sz="1100" b="0" dirty="0" err="1">
                <a:effectLst/>
              </a:rPr>
              <a:t>plt.plot</a:t>
            </a:r>
            <a:r>
              <a:rPr lang="en-ZA" sz="1100" b="0" dirty="0">
                <a:effectLst/>
              </a:rPr>
              <a:t>() # and plot</a:t>
            </a:r>
          </a:p>
        </p:txBody>
      </p:sp>
    </p:spTree>
    <p:extLst>
      <p:ext uri="{BB962C8B-B14F-4D97-AF65-F5344CB8AC3E}">
        <p14:creationId xmlns:p14="http://schemas.microsoft.com/office/powerpoint/2010/main" val="4118470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CE031E-EE35-4AA7-9784-805093327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3" name="Straight Connector 32">
              <a:extLst>
                <a:ext uri="{FF2B5EF4-FFF2-40B4-BE49-F238E27FC236}">
                  <a16:creationId xmlns:a16="http://schemas.microsoft.com/office/drawing/2014/main" id="{118D62D3-5800-4F4A-95BE-C1A2BB8B23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C9E4F52-5D94-4242-AC69-EE6A23FAB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322CC7C0-D1D6-4FF0-A60C-1AEB9C8736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9B43E48-8275-4871-8745-F5CB75CFDB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E87ED701-F942-4771-8F92-6EFCC2E8E0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 name="Rectangle 38">
            <a:extLst>
              <a:ext uri="{FF2B5EF4-FFF2-40B4-BE49-F238E27FC236}">
                <a16:creationId xmlns:a16="http://schemas.microsoft.com/office/drawing/2014/main" id="{124D9F5B-C72B-41EE-97C2-D3600B627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23568-228C-EF0A-CC62-FA93FC3F6626}"/>
              </a:ext>
            </a:extLst>
          </p:cNvPr>
          <p:cNvSpPr>
            <a:spLocks noGrp="1"/>
          </p:cNvSpPr>
          <p:nvPr>
            <p:ph type="title"/>
          </p:nvPr>
        </p:nvSpPr>
        <p:spPr>
          <a:xfrm>
            <a:off x="6084114" y="4487332"/>
            <a:ext cx="4205003" cy="1507067"/>
          </a:xfrm>
        </p:spPr>
        <p:txBody>
          <a:bodyPr vert="horz" lIns="91440" tIns="45720" rIns="91440" bIns="45720" rtlCol="0" anchor="ctr">
            <a:normAutofit/>
          </a:bodyPr>
          <a:lstStyle/>
          <a:p>
            <a:pPr>
              <a:lnSpc>
                <a:spcPct val="90000"/>
              </a:lnSpc>
            </a:pPr>
            <a:r>
              <a:rPr lang="en-US" sz="2000" b="1" u="sng">
                <a:solidFill>
                  <a:srgbClr val="FFFFFF"/>
                </a:solidFill>
              </a:rPr>
              <a:t>Normalized CO2 Emission,Temperature,urban population</a:t>
            </a:r>
          </a:p>
        </p:txBody>
      </p:sp>
      <p:pic>
        <p:nvPicPr>
          <p:cNvPr id="4" name="Picture 3">
            <a:extLst>
              <a:ext uri="{FF2B5EF4-FFF2-40B4-BE49-F238E27FC236}">
                <a16:creationId xmlns:a16="http://schemas.microsoft.com/office/drawing/2014/main" id="{9177D57A-3084-FE1F-5B9C-6B54883C7778}"/>
              </a:ext>
            </a:extLst>
          </p:cNvPr>
          <p:cNvPicPr>
            <a:picLocks noChangeAspect="1"/>
          </p:cNvPicPr>
          <p:nvPr/>
        </p:nvPicPr>
        <p:blipFill>
          <a:blip r:embed="rId2"/>
          <a:stretch>
            <a:fillRect/>
          </a:stretch>
        </p:blipFill>
        <p:spPr>
          <a:xfrm>
            <a:off x="717551" y="1809928"/>
            <a:ext cx="4887466" cy="3018009"/>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E4B0EAD8-3EEF-5604-AAD4-64A13FBC7F0A}"/>
              </a:ext>
            </a:extLst>
          </p:cNvPr>
          <p:cNvSpPr txBox="1"/>
          <p:nvPr/>
        </p:nvSpPr>
        <p:spPr>
          <a:xfrm>
            <a:off x="6095998" y="685800"/>
            <a:ext cx="4819653" cy="3615267"/>
          </a:xfrm>
          <a:prstGeom prst="rect">
            <a:avLst/>
          </a:prstGeom>
        </p:spPr>
        <p:txBody>
          <a:bodyPr vert="horz" lIns="91440" tIns="45720" rIns="91440" bIns="45720" rtlCol="0" anchor="ctr">
            <a:normAutofit/>
          </a:bodyPr>
          <a:lstStyle/>
          <a:p>
            <a:pPr>
              <a:spcBef>
                <a:spcPct val="20000"/>
              </a:spcBef>
              <a:spcAft>
                <a:spcPts val="600"/>
              </a:spcAft>
              <a:buClr>
                <a:schemeClr val="tx1"/>
              </a:buClr>
              <a:buSzPct val="80000"/>
              <a:buFont typeface="Wingdings 3" panose="05040102010807070707" pitchFamily="18" charset="2"/>
              <a:buChar char=""/>
            </a:pPr>
            <a:r>
              <a:rPr lang="en-US" b="0">
                <a:solidFill>
                  <a:srgbClr val="0F496F"/>
                </a:solidFill>
              </a:rPr>
              <a:t>The graph shows that CO2 emission, mean urban population and average temperature go hand in hand. All three lines show a strong upward trend.</a:t>
            </a:r>
          </a:p>
        </p:txBody>
      </p:sp>
      <p:grpSp>
        <p:nvGrpSpPr>
          <p:cNvPr id="41" name="Group 40">
            <a:extLst>
              <a:ext uri="{FF2B5EF4-FFF2-40B4-BE49-F238E27FC236}">
                <a16:creationId xmlns:a16="http://schemas.microsoft.com/office/drawing/2014/main" id="{0180A64C-1862-4B1B-8953-FA96DEE4C4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2" name="Straight Connector 41">
              <a:extLst>
                <a:ext uri="{FF2B5EF4-FFF2-40B4-BE49-F238E27FC236}">
                  <a16:creationId xmlns:a16="http://schemas.microsoft.com/office/drawing/2014/main" id="{52859A51-B3CA-4126-956F-D0DCCBA212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1ECA05ED-FBC3-48F4-8E6D-AB89EC608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EE24CC5-F080-45A3-B2B4-59A7BCA5AB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B3EC6EC2-2351-427C-90C2-F107915733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D524D87A-9540-4F77-B006-823176623B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902943"/>
      </p:ext>
    </p:extLst>
  </p:cSld>
  <p:clrMapOvr>
    <a:overrideClrMapping bg1="lt1" tx1="dk1" bg2="lt2" tx2="dk2" accent1="accent1" accent2="accent2" accent3="accent3" accent4="accent4" accent5="accent5" accent6="accent6" hlink="hlink" folHlink="folHlink"/>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21AFCC0-734A-4A90-A597-A1CB34860DC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1735</TotalTime>
  <Words>4175</Words>
  <Application>Microsoft Office PowerPoint</Application>
  <PresentationFormat>Widescreen</PresentationFormat>
  <Paragraphs>1908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Consolas</vt:lpstr>
      <vt:lpstr>Wingdings 3</vt:lpstr>
      <vt:lpstr>Slice</vt:lpstr>
      <vt:lpstr>Team 1- ptds- regression project</vt:lpstr>
      <vt:lpstr>Project Overview  Global warming, Climate change, and Human health are getting impacted due to excessive agri-food emissions. Hence, the predictive analysis of average temperature increase that is caused by the CO2 emissions from agri-food activities is important for policymakers and researchers to develop strategies for sustainable agricultural practices. This project explores historical data on agri-food CO2 emissions and it's impact on the increase of temperature in various countries around the world for a time span of 30 years (1990–2020). Since there is a need for predicting emission from the agri-food sector and corresponding temperature increase, this project explores this area by implementing the three predictive models Linear Regression, Decision Trees, Random Forests. Exploratory data analysis (EDA) helps to understand the descriptive statistics, and data visualizations on agri-food activities, emissions, temperature rise, and their relationships. The three predictive models are trained and measured with metrics like MSE, RMSE, MAE, and R-squared. The Linear Regression model emerged as the best model with the highest predictive accuracy, with the lowest RMSE, MAE and highest R2-score for CO2 emissions. The project concludes that Linear Regression can serve as a robust tool in predicting temperature increase from CO2 emissions from agri-food activities and helps the policymakers, government bodies, and sustainable environment by providing useful insights and strategies to reduce the environmental impact of agriculture </vt:lpstr>
      <vt:lpstr>Import Packages</vt:lpstr>
      <vt:lpstr>PowerPoint Presentation</vt:lpstr>
      <vt:lpstr>PowerPoint Presentation</vt:lpstr>
      <vt:lpstr>Exploratory Data Analysis (EDA) </vt:lpstr>
      <vt:lpstr>Average temperature Time Series</vt:lpstr>
      <vt:lpstr>PowerPoint Presentation</vt:lpstr>
      <vt:lpstr>Normalized CO2 Emission,Temperature,urban population</vt:lpstr>
      <vt:lpstr>PowerPoint Presentation</vt:lpstr>
      <vt:lpstr>PowerPoint Presentation</vt:lpstr>
      <vt:lpstr>PowerPoint Presentation</vt:lpstr>
      <vt:lpstr>PowerPoint Presentation</vt:lpstr>
      <vt:lpstr>PowerPoint Presentation</vt:lpstr>
      <vt:lpstr>Distribution Graphs</vt:lpstr>
      <vt:lpstr>PowerPoint Presentation</vt:lpstr>
      <vt:lpstr>PowerPoint Presentation</vt:lpstr>
      <vt:lpstr>PowerPoint Presentation</vt:lpstr>
      <vt:lpstr>Model evaluation metrics</vt:lpstr>
      <vt:lpstr>Holy See Snapshot</vt:lpstr>
      <vt:lpstr>Forest Fires</vt:lpstr>
      <vt:lpstr>Fires in the Humid Tropical Forests</vt:lpstr>
      <vt:lpstr>MNAR</vt:lpstr>
      <vt:lpstr>Perform Train tail test</vt:lpstr>
      <vt:lpstr>Comparative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Modirapula, B. (Boitumelo)</cp:lastModifiedBy>
  <cp:revision>4</cp:revision>
  <dcterms:created xsi:type="dcterms:W3CDTF">2018-06-07T21:39:02Z</dcterms:created>
  <dcterms:modified xsi:type="dcterms:W3CDTF">2025-06-02T21:22:38Z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MSIP_Label_fb3ff2d6-7c2c-441b-97b8-52c111077da7_Enabled">
    <vt:lpwstr>true</vt:lpwstr>
  </property>
  <property fmtid="{D5CDD505-2E9C-101B-9397-08002B2CF9AE}" pid="11" name="MSIP_Label_fb3ff2d6-7c2c-441b-97b8-52c111077da7_SetDate">
    <vt:lpwstr>2025-04-24T15:11:48Z</vt:lpwstr>
  </property>
  <property fmtid="{D5CDD505-2E9C-101B-9397-08002B2CF9AE}" pid="12" name="MSIP_Label_fb3ff2d6-7c2c-441b-97b8-52c111077da7_Method">
    <vt:lpwstr>Standard</vt:lpwstr>
  </property>
  <property fmtid="{D5CDD505-2E9C-101B-9397-08002B2CF9AE}" pid="13" name="MSIP_Label_fb3ff2d6-7c2c-441b-97b8-52c111077da7_Name">
    <vt:lpwstr>fb3ff2d6-7c2c-441b-97b8-52c111077da7</vt:lpwstr>
  </property>
  <property fmtid="{D5CDD505-2E9C-101B-9397-08002B2CF9AE}" pid="14" name="MSIP_Label_fb3ff2d6-7c2c-441b-97b8-52c111077da7_SiteId">
    <vt:lpwstr>0b1d23d8-10d1-4093-8cb7-fd0bb32f81e1</vt:lpwstr>
  </property>
  <property fmtid="{D5CDD505-2E9C-101B-9397-08002B2CF9AE}" pid="15" name="MSIP_Label_fb3ff2d6-7c2c-441b-97b8-52c111077da7_ActionId">
    <vt:lpwstr>3af8cc1c-cbfb-4c12-89b5-4fec71cb001b</vt:lpwstr>
  </property>
  <property fmtid="{D5CDD505-2E9C-101B-9397-08002B2CF9AE}" pid="16" name="MSIP_Label_fb3ff2d6-7c2c-441b-97b8-52c111077da7_ContentBits">
    <vt:lpwstr>0</vt:lpwstr>
  </property>
</Properties>
</file>