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Horizontal Bone Augmentation in Implant Dentistry</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Comparison between Modified Bone-splitting Technique and Distraction Osteogenesis</a:t>
            </a:r>
          </a:p>
        </p:txBody>
      </p:sp>
      <p:sp>
        <p:nvSpPr>
          <p:cNvPr id="3" name="Content Placeholder 2"/>
          <p:cNvSpPr>
            <a:spLocks noGrp="1"/>
          </p:cNvSpPr>
          <p:nvPr>
            <p:ph idx="1"/>
          </p:nvPr>
        </p:nvSpPr>
        <p:spPr/>
        <p:txBody>
          <a:bodyPr/>
          <a:lstStyle/>
          <a:p/>
          <a:p>
            <a:r>
              <a:t>Al-Dubai SAS et al., (2022) compared modified ridge splitting (RS) and distraction osteogenesis (DO) for horizontal ridge expansion. The study found that both techniques seem to be useful as augmentation techniques for dental implant placement in a narrow alveolar ridge. However, the modified splitting technique has fewer complications, less pain, and better soft tissue healing when compared with the DO technique. This suggests that the choice of technique can significantly impact patient comfort and recovery.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Barbell Technique for Bidirectional Bone Augmentation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A study by Macedo LGS et al., (2023) validated a new device that permits bidirectional bone augmentation, known as the Barbell technique. The study found that the use of this novel device permits bidirectional horizontal bone augmentation, suggesting that it can be an effective tool for complex bone augmentation procedures.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Significance of Mylohyoid Muscle Release in Ridge Augmentation Surgeries</a:t>
            </a:r>
          </a:p>
        </p:txBody>
      </p:sp>
      <p:sp>
        <p:nvSpPr>
          <p:cNvPr id="3" name="Content Placeholder 2"/>
          <p:cNvSpPr>
            <a:spLocks noGrp="1"/>
          </p:cNvSpPr>
          <p:nvPr>
            <p:ph idx="1"/>
          </p:nvPr>
        </p:nvSpPr>
        <p:spPr/>
        <p:txBody>
          <a:bodyPr/>
          <a:lstStyle/>
          <a:p/>
          <a:p>
            <a:r>
              <a:t>A study by Soldatos N et al., (2023) reviewed, analyzed and discussed the three different techniques for the mylohyoid muscle release (MMR) in VRA and HRA surgeries. The study found that all three techniques are considered safe, but they are not free of limitations or complications. Therefore, they should be performed only by highly experienced and trained clinicians.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Significance of Mylohyoid Muscle Release in Ridge Augmentation Surgeries</a:t>
            </a:r>
          </a:p>
        </p:txBody>
      </p:sp>
      <p:sp>
        <p:nvSpPr>
          <p:cNvPr id="3" name="Content Placeholder 2"/>
          <p:cNvSpPr>
            <a:spLocks noGrp="1"/>
          </p:cNvSpPr>
          <p:nvPr>
            <p:ph idx="1"/>
          </p:nvPr>
        </p:nvSpPr>
        <p:spPr/>
        <p:txBody>
          <a:bodyPr/>
          <a:lstStyle/>
          <a:p/>
          <a:p>
            <a:r>
              <a:t>Horizontal bone augmentation is a crucial procedure in implant dentistry, particularly in cases of alveolar ridge resorption. Various techniques are available, each with their own benefits and limitations. Recent studies have shown the efficacy of computer-assisted techniques, the use of autologous dentin as a grafting material, and the potential of new devices such as the Barbell technique for bidirectional bone augmentation. The choice of technique can significantly impact patient comfort, recovery, and the success of the implant. Therefore, it is crucial to consider the specific requirements of each patient when choosing the most appropriate technique.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TextBox 2"/>
          <p:cNvSpPr txBox="1"/>
          <p:nvPr/>
        </p:nvSpPr>
        <p:spPr>
          <a:xfrm>
            <a:off x="457200" y="914400"/>
            <a:ext cx="5486400" cy="5486400"/>
          </a:xfrm>
          <a:prstGeom prst="rect">
            <a:avLst/>
          </a:prstGeom>
          <a:noFill/>
        </p:spPr>
        <p:txBody>
          <a:bodyPr wrap="none">
            <a:spAutoFit/>
          </a:bodyPr>
          <a:lstStyle/>
          <a:p/>
          <a:p>
            <a:r>
              <a:t>Comparison of Marginal Bone Loss in Simultaneous Versus Delayed Implant Placement Following Horizontal Ridge Augmentation with Autogenous Lateral Ramus Bone Block. by Tabrizi R, Mohajerani H, Moslemi H, Shafiei S, Majdi S (2023)</a:t>
            </a:r>
          </a:p>
          <a:p>
            <a:r>
              <a:t>Stability of guided bone regeneration with two ratios of biphasic calcium phosphate at implant sites in the esthetic zone: A randomized controlled clinical trial. by Arunjaroensuk S, Thunyakitpisal P, Nampuksa K, Monmaturapoj N, Mattheos N, Pimkhaokham A (2023)</a:t>
            </a:r>
          </a:p>
          <a:p>
            <a:r>
              <a:t>Dimensional changes after horizontal and vertical guided bone regeneration without membrane fixation using the retentive flap technique: A 1-year retrospective study. by Park JY, Chung HM, Strauss FJ, Lee JS (2023)</a:t>
            </a:r>
          </a:p>
          <a:p>
            <a:r>
              <a:t>Computer-assisted bone augmentation, implant planning and placement: An in vitro investigation. by Unger S, Benic GI, Ender A, Pasic P, Hämmerle CHF, Stadlinger B (2023)</a:t>
            </a:r>
          </a:p>
          <a:p>
            <a:r>
              <a:t>Clinical and radiographic evaluation of transalveolar two-step osteotome-mediated sinus floor elevation versus sinus augmentation with displacement of the palatal wall in lateral direction coupled to alveolar ridge split technique: a 3-year retrospective study. by Crespi R, Toti P, Covani U, Crespi G, Brevi BC, Menchini-Fabris GB (2023)</a:t>
            </a:r>
          </a:p>
          <a:p>
            <a:r>
              <a:t>Frozen Stored Teeth: Autogenous Dentin as an Alternative Augmentation Material in Dentistry. by Korsch M, Alt KW, Mock FR (2023)</a:t>
            </a:r>
          </a:p>
          <a:p>
            <a:r>
              <a:t>Comparison between Modified Bone-splitting Technique and Distraction Osteogenesis in Horizontal Alveolar Ridge Expansion: Randomized Clinical Study. by Al-Dubai SAS, Abdel-Rahman FH, Ahmed WMAS, Tawfik MA (2022)</a:t>
            </a:r>
          </a:p>
          <a:p>
            <a:r>
              <a:t>Barbell Technique: A Novel Approach for Bidirectional Bone Augmentation: Clinical and Tomographic Study. by Macedo LGS, Pelegrine AA, Moy PK (2023)</a:t>
            </a:r>
          </a:p>
          <a:p>
            <a:r>
              <a:t>Regeneration of Horizontal Bone Defect in Edentulous Maxilla Using the Allogenic Bone-Plate Shell Technique and a Composite Bone Graft-A Case Report. by Kovac Z, Cabov T, Blaskovic M, Morelato L (2023)</a:t>
            </a:r>
          </a:p>
          <a:p>
            <a:r>
              <a:t>The Significance of Mylohyoid Muscle Release (MMR) in the Vertical and Horizontal Ridge Augmentation Surgeries; Clinical and Human Cadaver Analyses of the Techniques. by Soldatos N, Immonen J, Romanos G, Weltman R (2023)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Horizontal Bone Augmentation</a:t>
            </a:r>
          </a:p>
          <a:p>
            <a:r>
              <a:t>2. Simultaneous vs Delayed Implant Placement</a:t>
            </a:r>
          </a:p>
          <a:p>
            <a:r>
              <a:t>3. Stability of Guided Bone Regeneration</a:t>
            </a:r>
          </a:p>
          <a:p>
            <a:r>
              <a:t>4. Dimensional Changes in Guided Bone Regeneration</a:t>
            </a:r>
          </a:p>
          <a:p>
            <a:r>
              <a:t>5. Computer-assisted Bone Augmentation</a:t>
            </a:r>
          </a:p>
          <a:p>
            <a:r>
              <a:t>6. Comparison of Transalveolar Two-step Osteotome-mediated Sinus Floor Elevation vs Sinus Augmentation</a:t>
            </a:r>
          </a:p>
          <a:p>
            <a:r>
              <a:t>7. Use of Autogenous Dentin as an Augmentation Material</a:t>
            </a:r>
          </a:p>
          <a:p>
            <a:r>
              <a:t>8. Comparison between Modified Bone-splitting Technique and Distraction Osteogenesis</a:t>
            </a:r>
          </a:p>
          <a:p>
            <a:r>
              <a:t>9. Barbell Technique for Bidirectional Bone Augmentation</a:t>
            </a:r>
          </a:p>
          <a:p>
            <a:r>
              <a:t>10. The Significance of Mylohyoid Muscle Release in Ridge Augmentation Surgeries</a:t>
            </a:r>
          </a:p>
          <a:p>
            <a:r>
              <a:t>11. Summary and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Horizontal Bone Augmentation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Horizontal Bone Augmentation is a surgical procedure used in implant dentistry to increase the width of the alveolar ridge, allowing for optimal dental implant placement. This procedure is particularly important in cases where alveolar ridge resorption occurs after tooth extraction, resulting in insufficient bone volume. Techniques for horizontal bone augmentation include the use of autogenous bone grafts, biphasic calcium phosphate, guided bone regeneration, and more recently, computer-assisted bone augmentation. This presentation will delve into the different techniques and their efficacy based on recent studies.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Simultaneous vs Delayed Implant Placement</a:t>
            </a:r>
          </a:p>
        </p:txBody>
      </p:sp>
      <p:sp>
        <p:nvSpPr>
          <p:cNvPr id="3" name="Content Placeholder 2"/>
          <p:cNvSpPr>
            <a:spLocks noGrp="1"/>
          </p:cNvSpPr>
          <p:nvPr>
            <p:ph idx="1"/>
          </p:nvPr>
        </p:nvSpPr>
        <p:spPr/>
        <p:txBody>
          <a:bodyPr/>
          <a:lstStyle/>
          <a:p/>
          <a:p>
            <a:r>
              <a:t>A study conducted by Tabrizi R et al., (2023) compared the marginal bone loss (MBL) and thickness of the buccal aspect of the augmented site in simultaneous versus delayed implant placement following lateral ramus horizontal ridge augmentation. The study found no significant difference in MBL and post-operative changes in the thickness of the buccal aspect of the augmented sites between simultaneous and delayed implant placement. This suggests that both techniques can be effectively used in implant dentistry depending on the specific requirements of the patient.</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Stability of Guided Bone Regeneration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Arunjaroensuk S et al., (2023) conducted a randomized clinical trial to compare the stability of the horizontal dimensions of augmented bone using biphasic calcium phosphate (BCP) with hydroxyapatite/β-tricalcium phosphate ratio of either 60/40 or 70/30. The study found that the 70/30 ratio was significantly superior in maintaining facial thickness and showed more stable horizontal dimensions of the augmented site. This suggests that the ratio of materials used in BCP can significantly impact the stability of guided bone regeneration.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Dimensional Changes in Guided Bone Regeneration</a:t>
            </a:r>
          </a:p>
        </p:txBody>
      </p:sp>
      <p:sp>
        <p:nvSpPr>
          <p:cNvPr id="3" name="Content Placeholder 2"/>
          <p:cNvSpPr>
            <a:spLocks noGrp="1"/>
          </p:cNvSpPr>
          <p:nvPr>
            <p:ph idx="1"/>
          </p:nvPr>
        </p:nvSpPr>
        <p:spPr/>
        <p:txBody>
          <a:bodyPr/>
          <a:lstStyle/>
          <a:p/>
          <a:p>
            <a:r>
              <a:t>A retrospective study by Park JY et al., (2023) evaluated the dimensional changes after horizontal and vertical guided bone regeneration without membrane fixation using the retentive flap technique. The study found that this technique seems to preserve the radiographic bone dimensions of vertically augmented sites. However, it may be less effective at preserving the width of the augmented tissue. This suggests that while this technique can be effective for vertical augmentation, additional measures may be needed for successful horizontal augmentation.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Computer-assisted Bone Augmentation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Unger S et al., (2023) assessed the workflow for alveolar ridge augmentation with customised 3D printed block grafts and simultaneous computer-assisted implant planning and placement. The study found that customised block grafts fabricated through CBCT, computer-assisted design and 3D printing allow alveolar ridge augmentation with clinically acceptable predictability and reproducibility. This suggests that computer-assisted techniques can significantly improve the outcomes of bone augmentation procedures.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Comparison of Transalveolar Two-step Osteotome-mediated Sinus Floor Elevation vs Sinus Augmentation</a:t>
            </a:r>
          </a:p>
        </p:txBody>
      </p:sp>
      <p:sp>
        <p:nvSpPr>
          <p:cNvPr id="3" name="Content Placeholder 2"/>
          <p:cNvSpPr>
            <a:spLocks noGrp="1"/>
          </p:cNvSpPr>
          <p:nvPr>
            <p:ph idx="1"/>
          </p:nvPr>
        </p:nvSpPr>
        <p:spPr/>
        <p:txBody>
          <a:bodyPr/>
          <a:lstStyle/>
          <a:p/>
          <a:p>
            <a:r>
              <a:t>Crespi R et al., (2023) compared the middle-term effects of transcrestal double-sinus elevation (TSFE) versus alveolar/palatal split expansion technique (APS) and simultaneous implant placement in the augmented sinus. It was found that APS procedures led to a higher increase of the volume available for dental implant placement and could be used in horizontal bone defects too. This suggests that the choice of technique can significantly impact the success of sinus floor elevation procedures.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 of Autogenous Dentin as an Augmentation Material</a:t>
            </a:r>
          </a:p>
        </p:txBody>
      </p:sp>
      <p:sp>
        <p:nvSpPr>
          <p:cNvPr id="3" name="Content Placeholder 2"/>
          <p:cNvSpPr>
            <a:spLocks noGrp="1"/>
          </p:cNvSpPr>
          <p:nvPr>
            <p:ph idx="1"/>
          </p:nvPr>
        </p:nvSpPr>
        <p:spPr/>
        <p:txBody>
          <a:bodyPr/>
          <a:lstStyle/>
          <a:p/>
          <a:p>
            <a:r>
              <a:t>A feasibility study by Korsch M et al., (2023) evaluated the use of autologous dentin, through the Tooth Shell Technique (TST), as a grafting material in lateral ridge augmentation. The study found that TST with the use of autologous dentin is a suitable method of grafting. This suggests that autologous dentin can be an effective alternative to traditional grafting materials.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