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Implants and Grafting: An Overview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Directions for Grafting in Immediate Implants</a:t>
            </a:r>
          </a:p>
        </p:txBody>
      </p:sp>
      <p:sp>
        <p:nvSpPr>
          <p:cNvPr id="3" name="Content Placeholder 2"/>
          <p:cNvSpPr>
            <a:spLocks noGrp="1"/>
          </p:cNvSpPr>
          <p:nvPr>
            <p:ph idx="1"/>
          </p:nvPr>
        </p:nvSpPr>
        <p:spPr/>
        <p:txBody>
          <a:bodyPr/>
          <a:lstStyle/>
          <a:p>
            <a:r>
              <a:t>The field of grafting in immediate implants is continually evolving. Future research will likely focus on developing new grafting materials and techniques, improving patient outcomes, and reducing the risks associated with the procedure.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Grafting plays a crucial role in the success of immediate implants, offering improved stability and success rates. Despite some challenges, such as the risk of infection and graft failure, grafting in immediate implants represents a promising area of dental practice and research.</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Implants and Grafting</a:t>
            </a:r>
          </a:p>
          <a:p>
            <a:r>
              <a:t>2. The Importance of Immediate Implants</a:t>
            </a:r>
          </a:p>
          <a:p>
            <a:r>
              <a:t>3. The Role of Grafting in Immediate Implants</a:t>
            </a:r>
          </a:p>
          <a:p>
            <a:r>
              <a:t>4. Types of Grafts Used in Immediate Implants</a:t>
            </a:r>
          </a:p>
          <a:p>
            <a:r>
              <a:t>5. Benefits and Challenges of Grafting in Immediate Implants</a:t>
            </a:r>
          </a:p>
          <a:p>
            <a:r>
              <a:t>6. Recent Research Findings on Grafting in Immediate Implants</a:t>
            </a:r>
          </a:p>
          <a:p>
            <a:r>
              <a:t>7. Case Studies on Grafting in Immediate Implants</a:t>
            </a:r>
          </a:p>
          <a:p>
            <a:r>
              <a:t>8. Future Directions for Grafting in Immediate Implants</a:t>
            </a:r>
          </a:p>
          <a:p>
            <a:r>
              <a:t>9. Summary</a:t>
            </a:r>
          </a:p>
          <a:p>
            <a:r>
              <a:t>10.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Implants and Grafting</a:t>
            </a:r>
          </a:p>
        </p:txBody>
      </p:sp>
      <p:sp>
        <p:nvSpPr>
          <p:cNvPr id="3" name="Content Placeholder 2"/>
          <p:cNvSpPr>
            <a:spLocks noGrp="1"/>
          </p:cNvSpPr>
          <p:nvPr>
            <p:ph idx="1"/>
          </p:nvPr>
        </p:nvSpPr>
        <p:spPr/>
        <p:txBody>
          <a:bodyPr/>
          <a:lstStyle/>
          <a:p>
            <a:r>
              <a:t>Immediate implants are dental implants that are placed immediately after tooth extraction. This procedure eliminates the need for a second surgery to place the implant and reduces the overall treatment time. Grafting is a procedure that involves adding bone or bone-like material to the jaw to support the implant. This presentation provides an overview of the role and importance of grafting in immediate implants.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Importance of Immediate Implants</a:t>
            </a:r>
          </a:p>
        </p:txBody>
      </p:sp>
      <p:sp>
        <p:nvSpPr>
          <p:cNvPr id="3" name="Content Placeholder 2"/>
          <p:cNvSpPr>
            <a:spLocks noGrp="1"/>
          </p:cNvSpPr>
          <p:nvPr>
            <p:ph idx="1"/>
          </p:nvPr>
        </p:nvSpPr>
        <p:spPr/>
        <p:txBody>
          <a:bodyPr/>
          <a:lstStyle/>
          <a:p>
            <a:r>
              <a:t>Immediate implants offer several advantages over traditional implants. They reduce the overall treatment time, eliminate the need for a second surgery, and may lead to better aesthetic outcomes. However, immediate implants require careful planning and execution to ensure success.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Grafting in Immediate 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Grafting plays a crucial role in the success of immediate implants. It helps to create a stable and supportive environment for the implant, promoting successful osseointegration. The type of grafting material used can influence the outcome of the implant procedure.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Grafts Used in Immediate Implants</a:t>
            </a:r>
          </a:p>
        </p:txBody>
      </p:sp>
      <p:sp>
        <p:nvSpPr>
          <p:cNvPr id="3" name="Content Placeholder 2"/>
          <p:cNvSpPr>
            <a:spLocks noGrp="1"/>
          </p:cNvSpPr>
          <p:nvPr>
            <p:ph idx="1"/>
          </p:nvPr>
        </p:nvSpPr>
        <p:spPr/>
        <p:txBody>
          <a:bodyPr/>
          <a:lstStyle/>
          <a:p>
            <a:r>
              <a:t>Several types of grafts can be used in immediate implants, including autografts (from the patient's body), allografts (from another person), xenografts (from animals), and synthetic grafts. The choice of graft depends on various factors, including the patient's condition, the dentist's preference, and the specific requirements of the implant procedure.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and Challenges of Grafting in Immediate 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Grafting in immediate implants offers several benefits, including improved stability and success rates of implants. However, it also presents some challenges, such as the risk of infection, graft failure, and increased treatment time and cost.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Recent Research Findings on Grafting in Immediate Implants</a:t>
            </a:r>
          </a:p>
        </p:txBody>
      </p:sp>
      <p:sp>
        <p:nvSpPr>
          <p:cNvPr id="3" name="Content Placeholder 2"/>
          <p:cNvSpPr>
            <a:spLocks noGrp="1"/>
          </p:cNvSpPr>
          <p:nvPr>
            <p:ph idx="1"/>
          </p:nvPr>
        </p:nvSpPr>
        <p:spPr/>
        <p:txBody>
          <a:bodyPr/>
          <a:lstStyle/>
          <a:p>
            <a:r>
              <a:t>Recent research in the field of grafting in immediate implants has focused on improving the success rates and outcomes of the procedure. Studies have explored the use of new grafting materials and techniques, and the impact of patient factors on graft success.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Studies on Grafting in Immediate 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Case studies provide valuable insights into the practical application of grafting in immediate implants. They highlight the benefits and challenges of the procedure in real-world settings and offer guidance for dental practitioners.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