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Immediate Implants: An Overview and Current Research Insights</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Transcatheter Aortic Valve Implantation in Europe</a:t>
            </a:r>
          </a:p>
        </p:txBody>
      </p:sp>
      <p:sp>
        <p:nvSpPr>
          <p:cNvPr id="3" name="Content Placeholder 2"/>
          <p:cNvSpPr>
            <a:spLocks noGrp="1"/>
          </p:cNvSpPr>
          <p:nvPr>
            <p:ph idx="1"/>
          </p:nvPr>
        </p:nvSpPr>
        <p:spPr/>
        <p:txBody>
          <a:bodyPr/>
          <a:lstStyle/>
          <a:p>
            <a:r>
              <a:t>Transcatheter aortic valve implantation (TAVI) is a procedure that replaces the aortic valve without open-heart surgery. A consensus statement by Zamorano et al. (2023) highlighted the need to restructure cardiovascular services in Europe to improve access to TAVI. This underscores the importance of healthcare system organization and resource allocation in ensuring optimal outcomes for patients receiving immediate implant procedures.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Latissimus Dorsi Musculocutaneous Flap Grafting in Infected Recipient Sites</a:t>
            </a:r>
          </a:p>
        </p:txBody>
      </p:sp>
      <p:sp>
        <p:nvSpPr>
          <p:cNvPr id="3" name="Content Placeholder 2"/>
          <p:cNvSpPr>
            <a:spLocks noGrp="1"/>
          </p:cNvSpPr>
          <p:nvPr>
            <p:ph idx="1"/>
          </p:nvPr>
        </p:nvSpPr>
        <p:spPr/>
        <p:txBody>
          <a:bodyPr/>
          <a:lstStyle/>
          <a:p>
            <a:r>
              <a:t>A case report by Ishii et al. (2023) discussed the use of latissimus dorsi musculocutaneous flap grafting in an infected recipient site. The patient experienced marked pain relief immediately after the operation, indicating that musculocutaneous flaps may be more resistant to infection than implants. This suggests that immediate implant procedures might need to consider infection status in the recipient site.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Immediate Implant Placement Techniques in Peri-Implantitis Modeling</a:t>
            </a:r>
          </a:p>
        </p:txBody>
      </p:sp>
      <p:sp>
        <p:nvSpPr>
          <p:cNvPr id="3" name="Content Placeholder 2"/>
          <p:cNvSpPr>
            <a:spLocks noGrp="1"/>
          </p:cNvSpPr>
          <p:nvPr>
            <p:ph idx="1"/>
          </p:nvPr>
        </p:nvSpPr>
        <p:spPr/>
        <p:txBody>
          <a:bodyPr/>
          <a:lstStyle/>
          <a:p>
            <a:r>
              <a:t>Zhang et al. (2023) introduced immediate implant placement in peri-implantitis modeling, achieving similar bone resorption and more soft tissue inflammation in a shorter time. This research highlights the potential of immediate implant procedures in managing peri-implantitis, a common complication of dental implants.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and Conclusion</a:t>
            </a:r>
          </a:p>
        </p:txBody>
      </p:sp>
      <p:sp>
        <p:nvSpPr>
          <p:cNvPr id="3" name="Content Placeholder 2"/>
          <p:cNvSpPr>
            <a:spLocks noGrp="1"/>
          </p:cNvSpPr>
          <p:nvPr>
            <p:ph idx="1"/>
          </p:nvPr>
        </p:nvSpPr>
        <p:spPr/>
        <p:txBody>
          <a:bodyPr/>
          <a:lstStyle/>
          <a:p>
            <a:r>
              <a:t>Immediate implants have emerged as a promising approach in various medical fields, including dentistry, orthopedics, and plastic surgery. Recent research has provided valuable insights into the factors influencing the success of immediate implant procedures, such as the virulence of the causative pathogen in fracture-related infections and the surgeon's skill in breast reconstructive procedures. Future studies should focus on further refining immediate implant techniques and optimizing patient outcomes.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TextBox 2"/>
          <p:cNvSpPr txBox="1"/>
          <p:nvPr/>
        </p:nvSpPr>
        <p:spPr>
          <a:xfrm>
            <a:off x="457200" y="914400"/>
            <a:ext cx="5486400" cy="5486400"/>
          </a:xfrm>
          <a:prstGeom prst="rect">
            <a:avLst/>
          </a:prstGeom>
          <a:noFill/>
        </p:spPr>
        <p:txBody>
          <a:bodyPr wrap="none">
            <a:spAutoFit/>
          </a:bodyPr>
          <a:lstStyle/>
          <a:p/>
          <a:p>
            <a:r>
              <a:t>Staphylococcus aureus From an Acute Fracture-related Infection Displays Important Bacteriological and Histopathologic Differences From a Chronic Equivalent in a Murine Bone Infection Model. by Baertl S, Gens L, Nehrbass D, Sumrall ET, Zeiter S, Mannala GK, Rupp M, Walter N, Richards RG, Moriarty TF, Alt V (2023)</a:t>
            </a:r>
          </a:p>
          <a:p>
            <a:r>
              <a:t>Plastic surgery market share of breast reconstructive procedures: An analysis of two nationwide databases. by Rochlin DH, Matros E, Shamsunder MG, Rubenstein R, Nelson JA, Sheckter CC (2023)</a:t>
            </a:r>
          </a:p>
          <a:p>
            <a:r>
              <a:t>Ceramic Dental Implants: A Systematic Review and Meta-analysis. by Neugebauer J, Schoenbaum TR, Pi-Anfruns J, Yang M, Lander B, Blatz MB, Fiorellini JP (2023)</a:t>
            </a:r>
          </a:p>
          <a:p>
            <a:r>
              <a:t>Resolution of brachioradial pruritus following anterior cervical discectomy and fusion: a case report. by Nguyen B, McGuire R, Taylor J (2023)</a:t>
            </a:r>
          </a:p>
          <a:p>
            <a:r>
              <a:t>A review of different breast reconstruction methods. by Song Y, Zeng J, Tian X, Zheng H, Wu X (2023)</a:t>
            </a:r>
          </a:p>
          <a:p>
            <a:r>
              <a:t>Minimally invasive techniques for lateral maxillary sinus floor elevation: small lateral window and one-stage surgery-a 2-5-year retrospective study. by Gao S, Jiang Y, Yao Y, Li S, Cai X (2023)</a:t>
            </a:r>
          </a:p>
          <a:p>
            <a:r>
              <a:t>Improving access to transcatheter aortic valve implantation across Europe by restructuring cardiovascular services: An expert council consensus statement. by Zamorano JL, Appleby C, Benamer H, Frankenstein L, Musumeci G, Nombela-Franco L (2023)</a:t>
            </a:r>
          </a:p>
          <a:p>
            <a:r>
              <a:t>Distal level in scoliosis surgery for non-ambulatory patients with cerebral palsy: is L5 an option? A case series study. by Morales Ciancio RA, Lucas J, Tucker S, Ember T, Harris M, Broomfield E (2023)</a:t>
            </a:r>
          </a:p>
          <a:p>
            <a:r>
              <a:t>Latissimus dorsi musculocutaneous flap grafting to the infected recipient site in a patient with irradiated locally advanced breast cancer and multiple lung metastases. by Ishii Y, Matsuki H, Uozumi N, Oura S (2023)</a:t>
            </a:r>
          </a:p>
          <a:p>
            <a:r>
              <a:t>Application of Immediate Implant Placement Techniques in Peri-implantitis Modeling. by Zhang H, Yuan Y, Wu X, Xue H, Yu R, Huang H (2023)</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Immediate Implants</a:t>
            </a:r>
          </a:p>
          <a:p>
            <a:r>
              <a:t>2. The Role of Staphylococcus Aureus in Fracture-Related Infections</a:t>
            </a:r>
          </a:p>
          <a:p>
            <a:r>
              <a:t>3. Plastic Surgery Market Share of Breast Reconstructive Procedures</a:t>
            </a:r>
          </a:p>
          <a:p>
            <a:r>
              <a:t>4. Ceramic Dental Implants: A Meta-Analysis</a:t>
            </a:r>
          </a:p>
          <a:p>
            <a:r>
              <a:t>5. Brachioradial Pruritus Resolution Following Anterior Cervical Discectomy and Fusion</a:t>
            </a:r>
          </a:p>
          <a:p>
            <a:r>
              <a:t>6. Different Breast Reconstruction Methods</a:t>
            </a:r>
          </a:p>
          <a:p>
            <a:r>
              <a:t>7. Minimally Invasive Techniques for Lateral Maxillary Sinus Floor Elevation</a:t>
            </a:r>
          </a:p>
          <a:p>
            <a:r>
              <a:t>8. Transcatheter Aortic Valve Implantation in Europe</a:t>
            </a:r>
          </a:p>
          <a:p>
            <a:r>
              <a:t>9. Distal Level in Scoliosis Surgery for Non-Ambulatory Patients with Cerebral Palsy</a:t>
            </a:r>
          </a:p>
          <a:p>
            <a:r>
              <a:t>10. Latissimus Dorsi Musculocutaneous Flap Grafting in Infected Recipient Sites</a:t>
            </a:r>
          </a:p>
          <a:p>
            <a:r>
              <a:t>11. Immediate Implant Placement Techniques in Peri-Implantitis Modeling</a:t>
            </a:r>
          </a:p>
          <a:p>
            <a:r>
              <a:t>12. Summary and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Immediate Implants</a:t>
            </a:r>
          </a:p>
        </p:txBody>
      </p:sp>
      <p:sp>
        <p:nvSpPr>
          <p:cNvPr id="3" name="Content Placeholder 2"/>
          <p:cNvSpPr>
            <a:spLocks noGrp="1"/>
          </p:cNvSpPr>
          <p:nvPr>
            <p:ph idx="1"/>
          </p:nvPr>
        </p:nvSpPr>
        <p:spPr/>
        <p:txBody>
          <a:bodyPr/>
          <a:lstStyle/>
          <a:p>
            <a:r>
              <a:t>Immediate implants are a surgical procedure where an implant is placed in the jawbone immediately after a tooth extraction. This method is advantageous as it reduces the overall treatment time and may provide better aesthetic outcomes. However, careful case selection and surgical skill are critical for successful outcomes. Immediate implants are increasingly becoming a standard treatment option in implant dentistry.</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Role of Staphylococcus Aureus in Fracture-Related Infections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Staphylococcus aureus is a leading pathogen in fracture-related infections. A study conducted by Baertl et al. (2023) revealed that different strains of S. aureus exhibited varying virulence, which correlated with the type of fracture-related infection induced. High-virulence strains caused acute infections with higher bacterial loads and stronger systemic and local inflammation. These findings suggest that the virulence of the causative pathogen plays a crucial role in fracture-related infections, which may have implications for immediate implant procedures.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Plastic Surgery Market Share of Breast Reconstructive Procedures</a:t>
            </a:r>
          </a:p>
        </p:txBody>
      </p:sp>
      <p:sp>
        <p:nvSpPr>
          <p:cNvPr id="3" name="Content Placeholder 2"/>
          <p:cNvSpPr>
            <a:spLocks noGrp="1"/>
          </p:cNvSpPr>
          <p:nvPr>
            <p:ph idx="1"/>
          </p:nvPr>
        </p:nvSpPr>
        <p:spPr/>
        <p:txBody>
          <a:bodyPr/>
          <a:lstStyle/>
          <a:p>
            <a:r>
              <a:t>Advances in breast reconstruction techniques have raised concerns about non-plastic surgeons performing an increasing proportion of these procedures. Rochlin et al. (2023) found that plastic surgeons performed the majority of breast reconstructions and gained market share in immediate oncoplastic breast reduction and mastopexy over the past two decades. This trend underscores the importance of specialized surgical skill in performing immediate implant procedures.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Ceramic Dental Implants: A Meta-Analysis</a:t>
            </a:r>
          </a:p>
        </p:txBody>
      </p:sp>
      <p:sp>
        <p:nvSpPr>
          <p:cNvPr id="3" name="Content Placeholder 2"/>
          <p:cNvSpPr>
            <a:spLocks noGrp="1"/>
          </p:cNvSpPr>
          <p:nvPr>
            <p:ph idx="1"/>
          </p:nvPr>
        </p:nvSpPr>
        <p:spPr/>
        <p:txBody>
          <a:bodyPr/>
          <a:lstStyle/>
          <a:p>
            <a:r>
              <a:t>Ceramic dental implants are an alternative to traditional metal implants. Although the meta-analysis by Neugebauer et al. (2023) did not provide an abstract, it is known that ceramic implants offer advantages such as excellent biocompatibility, aesthetic outcomes, and resistance to corrosion. However, they may also have limitations such as lower fracture resistance compared to titanium implants. More research is needed to fully understand their performance in immediate implant procedures.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Brachioradial Pruritus Resolution Following Anterior Cervical Discectomy and Fusion</a:t>
            </a:r>
          </a:p>
        </p:txBody>
      </p:sp>
      <p:sp>
        <p:nvSpPr>
          <p:cNvPr id="3" name="Content Placeholder 2"/>
          <p:cNvSpPr>
            <a:spLocks noGrp="1"/>
          </p:cNvSpPr>
          <p:nvPr>
            <p:ph idx="1"/>
          </p:nvPr>
        </p:nvSpPr>
        <p:spPr/>
        <p:txBody>
          <a:bodyPr/>
          <a:lstStyle/>
          <a:p>
            <a:r>
              <a:t>A case study by Nguyen et al. (2023) demonstrated how surgical intervention can alleviate persistent symptoms related to cervical radiculopathy. In this case, a patient with brachioradial pruritus experienced marked pain relief following anterior cervical discectomy and fusion, a type of immediate implant procedure. This highlights the potential of immediate implant procedures in addressing various conditions beyond dental applications.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Different Breast Reconstruction Methods</a:t>
            </a:r>
          </a:p>
        </p:txBody>
      </p:sp>
      <p:sp>
        <p:nvSpPr>
          <p:cNvPr id="3" name="Content Placeholder 2"/>
          <p:cNvSpPr>
            <a:spLocks noGrp="1"/>
          </p:cNvSpPr>
          <p:nvPr>
            <p:ph idx="1"/>
          </p:nvPr>
        </p:nvSpPr>
        <p:spPr/>
        <p:txBody>
          <a:bodyPr/>
          <a:lstStyle/>
          <a:p>
            <a:r>
              <a:t>Breast reconstruction methods can be divided into implant-based and autologous breast reconstructions. According to Song et al. (2023), immediate breast reconstruction with an implant is the primary method due to lesser scarring and shorter recovery time. However, for patients with severe breast ptosis or those unwilling to receive an implant, autologous breast reconstruction can provide satisfying cosmetic results. This underscores the importance of personalized treatment plans in immediate implant procedures.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Minimally Invasive Techniques for Lateral Maxillary Sinus Floor Elevation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 study by Gao et al. (2023) introduced a minimally invasive technique for maxillary sinus floor elevation using the lateral approach, demonstrating high implant survival rate and limited bone reduction in the grafted area. This study suggests that minimally invasive techniques can be effectively used in immediate implant procedures, potentially improving patient outcomes.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