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Main Techniques on Alveolar Ridge Preservation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Socket Preservation</a:t>
            </a:r>
          </a:p>
          <a:p>
            <a:r>
              <a:t>3. Guided Bone Regeneration</a:t>
            </a:r>
          </a:p>
          <a:p>
            <a:r>
              <a:t>4. Ridge Splitting</a:t>
            </a:r>
          </a:p>
          <a:p>
            <a:r>
              <a:t>5. Ridge Augmentation</a:t>
            </a:r>
          </a:p>
          <a:p>
            <a:r>
              <a:t>6. Factors Influencing Technique Selection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Alveolar ridge preservation is a procedure done after tooth extraction to minimize bone loss in the jawbone. There are several techniques used for this purpose.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Socket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Socket preservation involves placing a bone graft material into the socket immediately after tooth extraction. This technique prevents the collapse of the surrounding bone and maintains the ridge's dimensions.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Guided Bone Regeneration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Guided bone regeneration uses a barrier membrane to separate the soft tissue from the bone graft material. It promotes the growth of new bone and prevents the growth of soft tissue into the socket.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Ridge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Ridge splitting is used when there is insufficient bone width at the extraction site. The ridge is carefully split, and bone grafting is done to create a wider space for future implant placement.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Ridge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Ridge augmentation is used when there is insufficient bone height at the extraction site. Bone graft material is added to the ridge to increase its height before implant placement.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Influencing Technique Selection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choice of technique depends on factors such as the patient's oral health, bone quality, and the specific needs of the case. A thorough examination and consultation with the dentist are essential for selecting the most appropriate technique.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