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Periodontitis: Origins, Diagnostic, Prevention, and Treatment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Origins of Periodontitis</a:t>
            </a:r>
          </a:p>
          <a:p>
            <a:r>
              <a:t>3. Diagnostic Methods</a:t>
            </a:r>
          </a:p>
          <a:p>
            <a:r>
              <a:t>4. Prevention Strategies</a:t>
            </a:r>
          </a:p>
          <a:p>
            <a:r>
              <a:t>5. Treatment Options</a:t>
            </a:r>
          </a:p>
          <a:p>
            <a:r>
              <a:t>6.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r>
              <a:t>Periodontitis is a chronic inflammatory disease that affects the tissues surrounding the teeth. This presentation will discuss the origins, diagnostic methods, prevention strategies, and treatment options for periodontitis.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Origins of Periodontitis</a:t>
            </a:r>
          </a:p>
        </p:txBody>
      </p:sp>
      <p:sp>
        <p:nvSpPr>
          <p:cNvPr id="3" name="Content Placeholder 2"/>
          <p:cNvSpPr>
            <a:spLocks noGrp="1"/>
          </p:cNvSpPr>
          <p:nvPr>
            <p:ph idx="1"/>
          </p:nvPr>
        </p:nvSpPr>
        <p:spPr/>
        <p:txBody>
          <a:bodyPr/>
          <a:lstStyle/>
          <a:p/>
          <a:p>
            <a:r>
              <a:t>Periodontitis is primarily caused by poor oral hygiene, which leads to the accumulation of plaque and tartar. Other factors such as smoking, genetic predisposition, and certain medical conditions can also contribute to the development of periodontitis.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Diagnostic Methods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Periodontitis can be diagnosed through various methods, including clinical examination, probing depth measurements, dental X-rays, and microbial testing. These diagnostic tools help determine the severity of the disease and guide the treatment plan.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Strategies</a:t>
            </a:r>
          </a:p>
        </p:txBody>
      </p:sp>
      <p:sp>
        <p:nvSpPr>
          <p:cNvPr id="3" name="Content Placeholder 2"/>
          <p:cNvSpPr>
            <a:spLocks noGrp="1"/>
          </p:cNvSpPr>
          <p:nvPr>
            <p:ph idx="1"/>
          </p:nvPr>
        </p:nvSpPr>
        <p:spPr/>
        <p:txBody>
          <a:bodyPr/>
          <a:lstStyle/>
          <a:p/>
          <a:p>
            <a:r>
              <a:t>Preventing periodontitis involves maintaining good oral hygiene practices, such as brushing twice a day, flossing daily, and regular dental check-ups. Avoiding smoking, maintaining a healthy diet, and managing underlying medical conditions also play a crucial role in preventing periodontitis.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Options</a:t>
            </a:r>
          </a:p>
        </p:txBody>
      </p:sp>
      <p:sp>
        <p:nvSpPr>
          <p:cNvPr id="3" name="Content Placeholder 2"/>
          <p:cNvSpPr>
            <a:spLocks noGrp="1"/>
          </p:cNvSpPr>
          <p:nvPr>
            <p:ph idx="1"/>
          </p:nvPr>
        </p:nvSpPr>
        <p:spPr/>
        <p:txBody>
          <a:bodyPr/>
          <a:lstStyle/>
          <a:p/>
          <a:p>
            <a:r>
              <a:t>Treatment for periodontitis varies depending on the severity of the disease. Non-surgical treatments include scaling and root planing, antibiotic therapy, and laser therapy. In severe cases, surgical interventions like flap surgery or bone grafting may be necessary to restore the health of the gums and supporting tissues.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Periodontitis is a common oral health condition that can have serious consequences if left untreated. Early diagnosis, proper oral hygiene practices, and timely treatment are essential in preventing and managing periodontitis. By following preventive measures and seeking professional care, individuals can maintain healthy gums and teeth.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r>
              <a:t>- Periodontitis is a chronic inflammatory disease affecting the tissues surrounding the teeth.</a:t>
            </a:r>
          </a:p>
          <a:p>
            <a:r>
              <a:t>- It is primarily caused by poor oral hygiene, but other factors can contribute to its development.</a:t>
            </a:r>
          </a:p>
          <a:p>
            <a:r>
              <a:t>- Diagnostic methods include clinical examination, probing depth measurements, X-rays, and microbial testing.</a:t>
            </a:r>
          </a:p>
          <a:p>
            <a:r>
              <a:t>- Prevention strategies involve maintaining good oral hygiene, avoiding smoking, and managing underlying medical conditions.</a:t>
            </a:r>
          </a:p>
          <a:p>
            <a:r>
              <a:t>- Treatment options range from non-surgical interventions to surgical procedures, depending on the severity of the disease.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