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Socket Shield Technique</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 PubMed Reference: Pink Esthetic Score Around Single-Tooth Implant Crowns After Socket Shield Technique: A Prospective Cohort Study.</a:t>
            </a:r>
          </a:p>
        </p:txBody>
      </p:sp>
      <p:sp>
        <p:nvSpPr>
          <p:cNvPr id="5" name="TextBox 4"/>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The Socket Shield Technique is an innovative approach in implant dentistry that aims to preserve the facial bone and soft tissue architecture. It involves retaining the buccal portion of the natural tooth root during extraction, resulting in improved esthetic outcomes and long-term stability of the implant.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What is the Socket Shield Technique?</a:t>
            </a:r>
          </a:p>
          <a:p>
            <a:r>
              <a:t>3. Benefits of the Socket Shield Technique</a:t>
            </a:r>
          </a:p>
          <a:p>
            <a:r>
              <a:t>4. Procedure of the Socket Shield Technique</a:t>
            </a:r>
          </a:p>
          <a:p>
            <a:r>
              <a:t>5. Success Rate and Long-Term Stability</a:t>
            </a:r>
          </a:p>
          <a:p>
            <a:r>
              <a:t>6. Case Study: Pink Esthetic Score After Socket Shield Technique</a:t>
            </a:r>
          </a:p>
          <a:p>
            <a:r>
              <a:t>7. Conclusion</a:t>
            </a:r>
          </a:p>
          <a:p>
            <a:r>
              <a:t>8. References</a:t>
            </a:r>
          </a:p>
        </p:txBody>
      </p:sp>
      <p:sp>
        <p:nvSpPr>
          <p:cNvPr id="4" name="TextBox 3"/>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Socket Shield Technique is an innovative approach in implant dentistry that aims to preserve the facial bone and soft tissue architecture following tooth extraction and implant placement.</a:t>
            </a:r>
          </a:p>
        </p:txBody>
      </p:sp>
      <p:sp>
        <p:nvSpPr>
          <p:cNvPr id="5" name="TextBox 4"/>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the Socket Shield Technique?</a:t>
            </a:r>
          </a:p>
        </p:txBody>
      </p:sp>
      <p:sp>
        <p:nvSpPr>
          <p:cNvPr id="3" name="Content Placeholder 2"/>
          <p:cNvSpPr>
            <a:spLocks noGrp="1"/>
          </p:cNvSpPr>
          <p:nvPr>
            <p:ph idx="1"/>
          </p:nvPr>
        </p:nvSpPr>
        <p:spPr/>
        <p:txBody>
          <a:bodyPr/>
          <a:lstStyle/>
          <a:p>
            <a:r>
              <a:t>The Socket Shield Technique involves retaining the buccal portion of the natural tooth root during extraction, leaving it in place to act as a shield for the surrounding bone and soft tissue. This technique allows for the preservation of the facial bone and gingival architecture.</a:t>
            </a:r>
          </a:p>
        </p:txBody>
      </p:sp>
      <p:sp>
        <p:nvSpPr>
          <p:cNvPr id="4" name="Text Placeholder 3"/>
          <p:cNvSpPr>
            <a:spLocks noGrp="1"/>
          </p:cNvSpPr>
          <p:nvPr>
            <p:ph type="body" idx="2" sz="half"/>
          </p:nvPr>
        </p:nvSpPr>
        <p:spPr/>
        <p:txBody>
          <a:bodyPr/>
          <a:lstStyle/>
          <a:p/>
        </p:txBody>
      </p:sp>
      <p:sp>
        <p:nvSpPr>
          <p:cNvPr id="5" name="TextBox 4"/>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the Socket Shield Technique</a:t>
            </a:r>
          </a:p>
        </p:txBody>
      </p:sp>
      <p:sp>
        <p:nvSpPr>
          <p:cNvPr id="3" name="Content Placeholder 2"/>
          <p:cNvSpPr>
            <a:spLocks noGrp="1"/>
          </p:cNvSpPr>
          <p:nvPr>
            <p:ph idx="1"/>
          </p:nvPr>
        </p:nvSpPr>
        <p:spPr/>
        <p:txBody>
          <a:bodyPr/>
          <a:lstStyle/>
          <a:p>
            <a:r>
              <a:t>The Socket Shield Technique offers several advantages, including:</a:t>
            </a:r>
          </a:p>
          <a:p>
            <a:r>
              <a:t>- Preservation of the facial bone and soft tissue</a:t>
            </a:r>
          </a:p>
          <a:p>
            <a:r>
              <a:t>- Maintenance of the natural emergence profile</a:t>
            </a:r>
          </a:p>
          <a:p>
            <a:r>
              <a:t>- Enhanced esthetic outcomes</a:t>
            </a:r>
          </a:p>
          <a:p>
            <a:r>
              <a:t>- Improved long-term stability of the implant</a:t>
            </a:r>
          </a:p>
        </p:txBody>
      </p:sp>
      <p:sp>
        <p:nvSpPr>
          <p:cNvPr id="4" name="TextBox 3"/>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Procedure of the Socket Shield Technique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Socket Shield Technique involves the following steps:</a:t>
            </a:r>
          </a:p>
          <a:p>
            <a:r>
              <a:t>1. Extraction of the tooth while retaining the buccal root fragment.</a:t>
            </a:r>
          </a:p>
          <a:p>
            <a:r>
              <a:t>2. Preparation of the implant site and placement of the implant.</a:t>
            </a:r>
          </a:p>
          <a:p>
            <a:r>
              <a:t>3. Creation of a socket shield by sectioning the retained root fragment.</a:t>
            </a:r>
          </a:p>
          <a:p>
            <a:r>
              <a:t>4. Placement of a temporary restoration to support the soft tissue during healing.</a:t>
            </a:r>
          </a:p>
          <a:p>
            <a:r>
              <a:t>5. Final restoration with a custom abutment and crown.</a:t>
            </a:r>
          </a:p>
        </p:txBody>
      </p:sp>
      <p:sp>
        <p:nvSpPr>
          <p:cNvPr id="5" name="TextBox 4"/>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Success Rate and Long-Term Stability</a:t>
            </a:r>
          </a:p>
        </p:txBody>
      </p:sp>
      <p:sp>
        <p:nvSpPr>
          <p:cNvPr id="3" name="Content Placeholder 2"/>
          <p:cNvSpPr>
            <a:spLocks noGrp="1"/>
          </p:cNvSpPr>
          <p:nvPr>
            <p:ph idx="1"/>
          </p:nvPr>
        </p:nvSpPr>
        <p:spPr/>
        <p:txBody>
          <a:bodyPr/>
          <a:lstStyle/>
          <a:p>
            <a:r>
              <a:t>Studies have shown high success rates and long-term stability with the Socket Shield Technique. The preservation of the facial bone and soft tissue architecture contributes to the improved esthetic outcomes and maintenance of the natural emergence profile.</a:t>
            </a:r>
          </a:p>
        </p:txBody>
      </p:sp>
      <p:sp>
        <p:nvSpPr>
          <p:cNvPr id="4" name="TextBox 3"/>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Study: Pink Esthetic Score After Socket Shield Technique</a:t>
            </a:r>
          </a:p>
        </p:txBody>
      </p:sp>
      <p:sp>
        <p:nvSpPr>
          <p:cNvPr id="3" name="Content Placeholder 2"/>
          <p:cNvSpPr>
            <a:spLocks noGrp="1"/>
          </p:cNvSpPr>
          <p:nvPr>
            <p:ph idx="1"/>
          </p:nvPr>
        </p:nvSpPr>
        <p:spPr/>
        <p:txBody>
          <a:bodyPr/>
          <a:lstStyle/>
          <a:p>
            <a:r>
              <a:t>A prospective cohort study evaluated the Pink Esthetic Score (PES) around single-tooth implant crowns after the Socket Shield Technique. The results showed favorable esthetic outcomes with high PES scores, indicating excellent soft tissue integration and esthetics.</a:t>
            </a:r>
          </a:p>
        </p:txBody>
      </p:sp>
      <p:sp>
        <p:nvSpPr>
          <p:cNvPr id="4" name="Text Placeholder 3"/>
          <p:cNvSpPr>
            <a:spLocks noGrp="1"/>
          </p:cNvSpPr>
          <p:nvPr>
            <p:ph type="body" idx="2" sz="half"/>
          </p:nvPr>
        </p:nvSpPr>
        <p:spPr/>
        <p:txBody>
          <a:bodyPr/>
          <a:lstStyle/>
          <a:p/>
        </p:txBody>
      </p:sp>
      <p:sp>
        <p:nvSpPr>
          <p:cNvPr id="5" name="TextBox 4"/>
          <p:cNvSpPr txBox="1"/>
          <p:nvPr/>
        </p:nvSpPr>
        <p:spPr>
          <a:xfrm>
            <a:off x="457200" y="6400800"/>
            <a:ext cx="5486400" cy="457200"/>
          </a:xfrm>
          <a:prstGeom prst="rect">
            <a:avLst/>
          </a:prstGeom>
          <a:noFill/>
        </p:spPr>
        <p:txBody>
          <a:bodyPr wrap="none">
            <a:spAutoFit/>
          </a:bodyPr>
          <a:lstStyle/>
          <a:p/>
          <a:p>
            <a:pPr>
              <a:defRPr sz="1200"/>
            </a:pPr>
            <a:r>
              <a:t>PubMed Reference: Pink Esthetic Score Around Single-Tooth Implant Crowns After Socket Shield Technique: A Prospective Cohort Study.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Socket Shield Technique is a valuable approach in implant dentistry for preserving the facial bone and soft tissue architecture. It offers improved esthetic outcomes and long-term stability of the implant. Further research and clinical studies are warranted to validate its efficacy.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