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Connective Tissue Graft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Free Gingival Graft (FGG)</a:t>
            </a:r>
          </a:p>
          <a:p>
            <a:r>
              <a:t>2. Subepithelial Connective Tissue Graft (SCTG)</a:t>
            </a:r>
          </a:p>
          <a:p>
            <a:r>
              <a:t>3. Acellular Dermal Matrix Graft (ADMG)</a:t>
            </a:r>
          </a:p>
          <a:p>
            <a:r>
              <a:t>4. Pedicle Graft</a:t>
            </a:r>
          </a:p>
          <a:p>
            <a:r>
              <a:t>5. Allograft and Xenograft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Gingival Graft (FGG)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Involves taking tissue from the palate and grafting it to an area of gum tissue that needs augmentation.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Subepithelial Connective Tissue Graft (SCTG)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Tissue is harvested from beneath the surface of the palate and grafted onto the area of gum recession.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Acellular Dermal Matrix Graft (ADMG)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Involves the use of a processed tissue matrix derived from human or animal sources. It acts as a scaffold for the patient's own cells to grow into.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Pedicle Graft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nearby gum tissue that is partially cut and rotated over the area in need of gum tissue augmentation.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Allograft and Xenograft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Graft materials derived from human or animal sources, respectively. Used as alternatives to using the patient's own tissue for grafting.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choice of graft type depends on factors such as the patient's oral health status, extent of tissue loss, and treatment goals discussed with the dentist or periodontist.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