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Use of AI in Multiple Sclerosis</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r>
              <a:t>AI has the potential to revolutionize the management of multiple sclerosis. It can aid in early diagnosis, disease monitoring, treatment planning, and therapeutic response evaluation. However, challenges need to be addressed for successful integration into clinical practice.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 to Multiple Sclerosis</a:t>
            </a:r>
          </a:p>
          <a:p>
            <a:r>
              <a:t>2. Role of AI in Multiple Sclerosis</a:t>
            </a:r>
          </a:p>
          <a:p>
            <a:r>
              <a:t>3. AI in Diagnosis of Multiple Sclerosis</a:t>
            </a:r>
          </a:p>
          <a:p>
            <a:r>
              <a:t>4. AI in Disease Monitoring and Prognosis</a:t>
            </a:r>
          </a:p>
          <a:p>
            <a:r>
              <a:t>5. AI in Treatment Planning</a:t>
            </a:r>
          </a:p>
          <a:p>
            <a:r>
              <a:t>6. AI in Therapeutic Response Evaluation</a:t>
            </a:r>
          </a:p>
          <a:p>
            <a:r>
              <a:t>7. Challenges and Future Directions</a:t>
            </a:r>
          </a:p>
          <a:p>
            <a:r>
              <a:t>8. Summary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Multiple Sclerosis</a:t>
            </a:r>
          </a:p>
        </p:txBody>
      </p:sp>
      <p:sp>
        <p:nvSpPr>
          <p:cNvPr id="3" name="Content Placeholder 2"/>
          <p:cNvSpPr>
            <a:spLocks noGrp="1"/>
          </p:cNvSpPr>
          <p:nvPr>
            <p:ph idx="1"/>
          </p:nvPr>
        </p:nvSpPr>
        <p:spPr/>
        <p:txBody>
          <a:bodyPr/>
          <a:lstStyle/>
          <a:p>
            <a:r>
              <a:t>Multiple Sclerosis (MS) is a chronic autoimmune disease affecting the central nervous system. It causes various neurological symptoms and has no cure. AI has emerged as a promising tool in MS research and clinical practice.</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Role of AI in Multiple Sclerosis</a:t>
            </a:r>
          </a:p>
        </p:txBody>
      </p:sp>
      <p:sp>
        <p:nvSpPr>
          <p:cNvPr id="3" name="Content Placeholder 2"/>
          <p:cNvSpPr>
            <a:spLocks noGrp="1"/>
          </p:cNvSpPr>
          <p:nvPr>
            <p:ph idx="1"/>
          </p:nvPr>
        </p:nvSpPr>
        <p:spPr/>
        <p:txBody>
          <a:bodyPr/>
          <a:lstStyle/>
          <a:p>
            <a:r>
              <a:t>AI can assist in various aspects of MS management, including diagnosis, disease monitoring, treatment planning, and therapeutic response evaluation. It can analyze large amounts of data and provide valuable insights to improve patient care.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in Diagnosis of Multiple Sclerosis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AI algorithms can aid in the automated detection and classification of MS lesions on MRI scans. They can enhance the accuracy and efficiency of diagnosis, enabling early intervention and better patient outcomes.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in Disease Monitoring and Prognosis</a:t>
            </a:r>
          </a:p>
        </p:txBody>
      </p:sp>
      <p:sp>
        <p:nvSpPr>
          <p:cNvPr id="3" name="Content Placeholder 2"/>
          <p:cNvSpPr>
            <a:spLocks noGrp="1"/>
          </p:cNvSpPr>
          <p:nvPr>
            <p:ph idx="1"/>
          </p:nvPr>
        </p:nvSpPr>
        <p:spPr/>
        <p:txBody>
          <a:bodyPr/>
          <a:lstStyle/>
          <a:p>
            <a:r>
              <a:t>AI can analyze longitudinal MRI data and clinical information to track disease progression, predict future disability, and provide personalized prognosis for MS patients. This can help in optimizing treatment strategies.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in Treatment Planning</a:t>
            </a:r>
          </a:p>
        </p:txBody>
      </p:sp>
      <p:sp>
        <p:nvSpPr>
          <p:cNvPr id="3" name="Content Placeholder 2"/>
          <p:cNvSpPr>
            <a:spLocks noGrp="1"/>
          </p:cNvSpPr>
          <p:nvPr>
            <p:ph idx="1"/>
          </p:nvPr>
        </p:nvSpPr>
        <p:spPr/>
        <p:txBody>
          <a:bodyPr/>
          <a:lstStyle/>
          <a:p>
            <a:r>
              <a:t>AI algorithms can assist in treatment planning by analyzing patient data, including imaging, clinical, and genetic information. They can help in selecting the most suitable treatment options and predicting treatment response.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in Therapeutic Response Evaluation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AI can evaluate the effectiveness of MS therapies by analyzing imaging and clinical data. It can provide objective measurements of treatment response, enabling timely adjustments and personalized care for patients.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and Future Directions</a:t>
            </a:r>
          </a:p>
        </p:txBody>
      </p:sp>
      <p:sp>
        <p:nvSpPr>
          <p:cNvPr id="3" name="Content Placeholder 2"/>
          <p:cNvSpPr>
            <a:spLocks noGrp="1"/>
          </p:cNvSpPr>
          <p:nvPr>
            <p:ph idx="1"/>
          </p:nvPr>
        </p:nvSpPr>
        <p:spPr/>
        <p:txBody>
          <a:bodyPr/>
          <a:lstStyle/>
          <a:p>
            <a:r>
              <a:t>Despite the potential benefits, there are challenges in implementing AI in MS care, such as data quality, standardization, and ethical considerations. Future research should focus on addressing these challenges and integrating AI into routine clinical practice.</a:t>
            </a:r>
          </a:p>
        </p:txBody>
      </p:sp>
      <p:sp>
        <p:nvSpPr>
          <p:cNvPr id="4" name="Text Placeholder 3"/>
          <p:cNvSpPr>
            <a:spLocks noGrp="1"/>
          </p:cNvSpPr>
          <p:nvPr>
            <p:ph type="body" idx="2" sz="half"/>
          </p:nvPr>
        </p:nvSpPr>
        <p:spPr/>
        <p:txBody>
          <a:bodyPr/>
          <a:lstStyl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