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Stages of Osseointegration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</a:t>
            </a:r>
          </a:p>
          <a:p>
            <a:r>
              <a:t>2. Surgical Placement of the Implant</a:t>
            </a:r>
          </a:p>
          <a:p>
            <a:r>
              <a:t>3. Initial Healing</a:t>
            </a:r>
          </a:p>
          <a:p>
            <a:r>
              <a:t>4. Development of Bone-Implant Interface</a:t>
            </a:r>
          </a:p>
          <a:p>
            <a:r>
              <a:t>5. Maturation of Osseointegration</a:t>
            </a:r>
          </a:p>
          <a:p>
            <a:r>
              <a:t>6. Restoration Attachment</a:t>
            </a:r>
          </a:p>
          <a:p>
            <a:r>
              <a:t>7.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Osseointegration is the process by which an implant fuses with the surrounding bone. This presentation will discuss the stages of osseointegration.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Surgical Placement of the Implant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first stage of osseointegration involves the surgical placement of the implant into the jawbone. This is done during a surgical procedure under local anesthesia.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 Healing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After the implant is placed, there is a period of initial healing. During this time, the surrounding tissues begin to heal and the implant stabilizes in the jawbone.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of Bone-Implant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 time, the jawbone starts to grow and attach to the surface of the implant. This process is known as the development of the bone-implant interface and creates a strong bond.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Maturation of Osseointegration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The osseointegration process continues over several months as the bone fully integrates with the implant. This stage is crucial for the long-term success of the implant.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Restoration Attachment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Once osseointegration is complete, a dental prosthetic, such as a crown or bridge, can be attached to the implant. This restores function and aesthetics to the patient.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