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Periodontal Disease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Periodontal Disease</a:t>
            </a:r>
          </a:p>
          <a:p>
            <a:r>
              <a:t>2. Relationship between Periodontal Disease and Cardiovascular Health</a:t>
            </a:r>
          </a:p>
          <a:p>
            <a:r>
              <a:t>3. Health Professionals' Knowledge and Clinical Practice</a:t>
            </a:r>
          </a:p>
          <a:p>
            <a:r>
              <a:t>4. Conclusion</a:t>
            </a:r>
          </a:p>
          <a:p>
            <a:r>
              <a:t>5.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Periodontal Disease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Periodontal disease is a chronic inflammatory condition affecting the gums and supporting structures of the teeth.</a:t>
            </a:r>
          </a:p>
          <a:p>
            <a:r>
              <a:t>- It is caused by bacteria in dental plaque, leading to inflammation and destruction of the tissues.</a:t>
            </a:r>
          </a:p>
          <a:p>
            <a:r>
              <a:t>- Common symptoms include gum bleeding, bad breath, and tooth loss if left untreated.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Periodontal Disease and Cardiovascular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Research suggests a bidirectional relationship between periodontal disease and cardiovascular health.</a:t>
            </a:r>
          </a:p>
          <a:p>
            <a:r>
              <a:t>- Chronic inflammation in periodontal disease may contribute to the development and progression of cardiovascular diseases.</a:t>
            </a:r>
          </a:p>
          <a:p>
            <a:r>
              <a:t>- Studies have shown associations between periodontal disease and conditions like heart disease, stroke, and atherosclerosis.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Professionals' Knowledge and Clinical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study conducted in León, Spain, aimed to assess health professionals' knowledge and clinical practice regarding the relationship between cardiovascular diseases and periodontal disease.</a:t>
            </a:r>
          </a:p>
          <a:p>
            <a:r>
              <a:t>- The study found that there was a lack of awareness and knowledge among health professionals about this relationship.</a:t>
            </a:r>
          </a:p>
          <a:p>
            <a:r>
              <a:t>- It highlighted the need for improved education and collaboration between dental and medical professionals.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Periodontal disease is a chronic inflammatory condition affecting the gums and supporting structures of the teeth.</a:t>
            </a:r>
          </a:p>
          <a:p>
            <a:r>
              <a:t>- There is a growing body of evidence suggesting a link between periodontal disease and cardiovascular health.</a:t>
            </a:r>
          </a:p>
          <a:p>
            <a:r>
              <a:t>- Health professionals need to be educated about this relationship to provide comprehensive care to their patients.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León (Spain) Health professionals' knowledge and clinical practice towards the relationship between cardiovascular diseases and periodontal disease. PubMed. Retrieved from [insert PubMed link here]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