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7" r:id="rId2"/>
  </p:sldMasterIdLst>
  <p:notesMasterIdLst>
    <p:notesMasterId r:id="rId26"/>
  </p:notesMasterIdLst>
  <p:handoutMasterIdLst>
    <p:handoutMasterId r:id="rId27"/>
  </p:handoutMasterIdLst>
  <p:sldIdLst>
    <p:sldId id="725" r:id="rId3"/>
    <p:sldId id="684" r:id="rId4"/>
    <p:sldId id="401" r:id="rId5"/>
    <p:sldId id="743" r:id="rId6"/>
    <p:sldId id="519" r:id="rId7"/>
    <p:sldId id="623" r:id="rId8"/>
    <p:sldId id="702" r:id="rId9"/>
    <p:sldId id="630" r:id="rId10"/>
    <p:sldId id="259" r:id="rId11"/>
    <p:sldId id="385" r:id="rId12"/>
    <p:sldId id="386" r:id="rId13"/>
    <p:sldId id="394" r:id="rId14"/>
    <p:sldId id="388" r:id="rId15"/>
    <p:sldId id="735" r:id="rId16"/>
    <p:sldId id="742" r:id="rId17"/>
    <p:sldId id="387" r:id="rId18"/>
    <p:sldId id="737" r:id="rId19"/>
    <p:sldId id="738" r:id="rId20"/>
    <p:sldId id="739" r:id="rId21"/>
    <p:sldId id="701" r:id="rId22"/>
    <p:sldId id="740" r:id="rId23"/>
    <p:sldId id="1525" r:id="rId24"/>
    <p:sldId id="74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9F"/>
    <a:srgbClr val="FFC901"/>
    <a:srgbClr val="00F6D9"/>
    <a:srgbClr val="E7A521"/>
    <a:srgbClr val="004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67" autoAdjust="0"/>
  </p:normalViewPr>
  <p:slideViewPr>
    <p:cSldViewPr snapToGrid="0">
      <p:cViewPr varScale="1">
        <p:scale>
          <a:sx n="85" d="100"/>
          <a:sy n="85" d="100"/>
        </p:scale>
        <p:origin x="366" y="84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B5C5A-6A16-4800-A6B3-B490957BF838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EF4E229-FFDE-4273-B0B3-5159E0789B11}">
      <dgm:prSet/>
      <dgm:spPr/>
      <dgm:t>
        <a:bodyPr/>
        <a:lstStyle/>
        <a:p>
          <a:r>
            <a:rPr lang="en-US" dirty="0"/>
            <a:t>Learnt HTML, CSS &amp; JS</a:t>
          </a:r>
        </a:p>
      </dgm:t>
    </dgm:pt>
    <dgm:pt modelId="{E106139D-60A2-4CB7-ACB9-B28520762BF5}" type="parTrans" cxnId="{F27B027A-148B-4988-9B3A-7CEC54838CE4}">
      <dgm:prSet/>
      <dgm:spPr/>
      <dgm:t>
        <a:bodyPr/>
        <a:lstStyle/>
        <a:p>
          <a:endParaRPr lang="en-US"/>
        </a:p>
      </dgm:t>
    </dgm:pt>
    <dgm:pt modelId="{31B6D1BF-DCE5-4E51-A665-4C7787457EC8}" type="sibTrans" cxnId="{F27B027A-148B-4988-9B3A-7CEC54838CE4}">
      <dgm:prSet/>
      <dgm:spPr/>
      <dgm:t>
        <a:bodyPr/>
        <a:lstStyle/>
        <a:p>
          <a:endParaRPr lang="en-US"/>
        </a:p>
      </dgm:t>
    </dgm:pt>
    <dgm:pt modelId="{B2FDA420-1A78-4E7D-BF95-4809EBBEC9C1}">
      <dgm:prSet/>
      <dgm:spPr/>
      <dgm:t>
        <a:bodyPr/>
        <a:lstStyle/>
        <a:p>
          <a:r>
            <a:rPr lang="en-US" dirty="0"/>
            <a:t>Learnt about functioning of QR Codes</a:t>
          </a:r>
        </a:p>
      </dgm:t>
    </dgm:pt>
    <dgm:pt modelId="{C0674778-1399-4A08-9618-ED2E4E096F28}" type="parTrans" cxnId="{FFCE2BD5-777A-4F35-BBBA-2DB1A6F11B89}">
      <dgm:prSet/>
      <dgm:spPr/>
      <dgm:t>
        <a:bodyPr/>
        <a:lstStyle/>
        <a:p>
          <a:endParaRPr lang="en-US"/>
        </a:p>
      </dgm:t>
    </dgm:pt>
    <dgm:pt modelId="{29B1DBBD-BADE-481E-85FB-42B28896055D}" type="sibTrans" cxnId="{FFCE2BD5-777A-4F35-BBBA-2DB1A6F11B89}">
      <dgm:prSet/>
      <dgm:spPr/>
      <dgm:t>
        <a:bodyPr/>
        <a:lstStyle/>
        <a:p>
          <a:endParaRPr lang="en-US"/>
        </a:p>
      </dgm:t>
    </dgm:pt>
    <dgm:pt modelId="{AA691C8F-F027-4CD7-9DC5-84D998174E53}">
      <dgm:prSet/>
      <dgm:spPr/>
      <dgm:t>
        <a:bodyPr/>
        <a:lstStyle/>
        <a:p>
          <a:r>
            <a:rPr lang="en-US" dirty="0"/>
            <a:t>Learnt about backend technologies like Node JS, Mongo DB and Express JS</a:t>
          </a:r>
        </a:p>
      </dgm:t>
    </dgm:pt>
    <dgm:pt modelId="{92CE0937-E640-4CDE-9667-9ACB8EBC4F0A}" type="parTrans" cxnId="{BE78B4A0-881F-4B21-8A8E-30C4371F7DCA}">
      <dgm:prSet/>
      <dgm:spPr/>
      <dgm:t>
        <a:bodyPr/>
        <a:lstStyle/>
        <a:p>
          <a:endParaRPr lang="en-US"/>
        </a:p>
      </dgm:t>
    </dgm:pt>
    <dgm:pt modelId="{C5716792-B055-43C5-B5CC-8AF4EBB1D287}" type="sibTrans" cxnId="{BE78B4A0-881F-4B21-8A8E-30C4371F7DCA}">
      <dgm:prSet/>
      <dgm:spPr/>
      <dgm:t>
        <a:bodyPr/>
        <a:lstStyle/>
        <a:p>
          <a:endParaRPr lang="en-US"/>
        </a:p>
      </dgm:t>
    </dgm:pt>
    <dgm:pt modelId="{88281AC2-6A49-4269-BB88-2F33F40233E4}">
      <dgm:prSet/>
      <dgm:spPr/>
      <dgm:t>
        <a:bodyPr/>
        <a:lstStyle/>
        <a:p>
          <a:pPr rtl="0"/>
          <a:r>
            <a:rPr lang="en-US" dirty="0"/>
            <a:t>Learnt how a large organization manages its assets</a:t>
          </a:r>
        </a:p>
      </dgm:t>
    </dgm:pt>
    <dgm:pt modelId="{F06C7B18-E10B-4FB9-98C5-95E7871B00F4}" type="parTrans" cxnId="{759DFCE2-C02F-42BF-B174-58A1DB0C9F8E}">
      <dgm:prSet/>
      <dgm:spPr/>
      <dgm:t>
        <a:bodyPr/>
        <a:lstStyle/>
        <a:p>
          <a:endParaRPr lang="en-US"/>
        </a:p>
      </dgm:t>
    </dgm:pt>
    <dgm:pt modelId="{AB2DFD90-6EBB-47E4-8196-40EA2F95C83D}" type="sibTrans" cxnId="{759DFCE2-C02F-42BF-B174-58A1DB0C9F8E}">
      <dgm:prSet/>
      <dgm:spPr/>
      <dgm:t>
        <a:bodyPr/>
        <a:lstStyle/>
        <a:p>
          <a:endParaRPr lang="en-US"/>
        </a:p>
      </dgm:t>
    </dgm:pt>
    <dgm:pt modelId="{AE13EF98-E3C1-4FCB-9771-C94DF75140CB}" type="pres">
      <dgm:prSet presAssocID="{7C8B5C5A-6A16-4800-A6B3-B490957BF838}" presName="linear" presStyleCnt="0">
        <dgm:presLayoutVars>
          <dgm:animLvl val="lvl"/>
          <dgm:resizeHandles val="exact"/>
        </dgm:presLayoutVars>
      </dgm:prSet>
      <dgm:spPr/>
    </dgm:pt>
    <dgm:pt modelId="{818DE267-603A-4254-934E-E4B18A1158D0}" type="pres">
      <dgm:prSet presAssocID="{8EF4E229-FFDE-4273-B0B3-5159E0789B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1D04D9-9C65-43F4-A29C-A754D9207090}" type="pres">
      <dgm:prSet presAssocID="{31B6D1BF-DCE5-4E51-A665-4C7787457EC8}" presName="spacer" presStyleCnt="0"/>
      <dgm:spPr/>
    </dgm:pt>
    <dgm:pt modelId="{8EFCC44A-BC92-4404-B7C8-FC0CDB30A608}" type="pres">
      <dgm:prSet presAssocID="{B2FDA420-1A78-4E7D-BF95-4809EBBEC9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6FB9B7-76AD-4937-98F0-13DB82108856}" type="pres">
      <dgm:prSet presAssocID="{29B1DBBD-BADE-481E-85FB-42B28896055D}" presName="spacer" presStyleCnt="0"/>
      <dgm:spPr/>
    </dgm:pt>
    <dgm:pt modelId="{A8F39828-651A-424B-8212-D2531F9407EF}" type="pres">
      <dgm:prSet presAssocID="{AA691C8F-F027-4CD7-9DC5-84D998174E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0863B8-F6E0-4673-A869-41ABFD49197F}" type="pres">
      <dgm:prSet presAssocID="{C5716792-B055-43C5-B5CC-8AF4EBB1D287}" presName="spacer" presStyleCnt="0"/>
      <dgm:spPr/>
    </dgm:pt>
    <dgm:pt modelId="{2297BBE0-0C27-4D84-831B-D42369CA9742}" type="pres">
      <dgm:prSet presAssocID="{88281AC2-6A49-4269-BB88-2F33F40233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9126E1D-F61A-42EE-AFB5-2280C7F67A8E}" type="presOf" srcId="{AA691C8F-F027-4CD7-9DC5-84D998174E53}" destId="{A8F39828-651A-424B-8212-D2531F9407EF}" srcOrd="0" destOrd="0" presId="urn:microsoft.com/office/officeart/2005/8/layout/vList2"/>
    <dgm:cxn modelId="{F27B027A-148B-4988-9B3A-7CEC54838CE4}" srcId="{7C8B5C5A-6A16-4800-A6B3-B490957BF838}" destId="{8EF4E229-FFDE-4273-B0B3-5159E0789B11}" srcOrd="0" destOrd="0" parTransId="{E106139D-60A2-4CB7-ACB9-B28520762BF5}" sibTransId="{31B6D1BF-DCE5-4E51-A665-4C7787457EC8}"/>
    <dgm:cxn modelId="{DD4B8884-8C82-43D5-9911-0FDCEE16E32E}" type="presOf" srcId="{88281AC2-6A49-4269-BB88-2F33F40233E4}" destId="{2297BBE0-0C27-4D84-831B-D42369CA9742}" srcOrd="0" destOrd="0" presId="urn:microsoft.com/office/officeart/2005/8/layout/vList2"/>
    <dgm:cxn modelId="{BE78B4A0-881F-4B21-8A8E-30C4371F7DCA}" srcId="{7C8B5C5A-6A16-4800-A6B3-B490957BF838}" destId="{AA691C8F-F027-4CD7-9DC5-84D998174E53}" srcOrd="2" destOrd="0" parTransId="{92CE0937-E640-4CDE-9667-9ACB8EBC4F0A}" sibTransId="{C5716792-B055-43C5-B5CC-8AF4EBB1D287}"/>
    <dgm:cxn modelId="{6A2205AC-374D-4624-9DC3-B92681B73F13}" type="presOf" srcId="{8EF4E229-FFDE-4273-B0B3-5159E0789B11}" destId="{818DE267-603A-4254-934E-E4B18A1158D0}" srcOrd="0" destOrd="0" presId="urn:microsoft.com/office/officeart/2005/8/layout/vList2"/>
    <dgm:cxn modelId="{477672CB-6E92-43D3-8DA0-DAB99AB2C0EC}" type="presOf" srcId="{7C8B5C5A-6A16-4800-A6B3-B490957BF838}" destId="{AE13EF98-E3C1-4FCB-9771-C94DF75140CB}" srcOrd="0" destOrd="0" presId="urn:microsoft.com/office/officeart/2005/8/layout/vList2"/>
    <dgm:cxn modelId="{FFCE2BD5-777A-4F35-BBBA-2DB1A6F11B89}" srcId="{7C8B5C5A-6A16-4800-A6B3-B490957BF838}" destId="{B2FDA420-1A78-4E7D-BF95-4809EBBEC9C1}" srcOrd="1" destOrd="0" parTransId="{C0674778-1399-4A08-9618-ED2E4E096F28}" sibTransId="{29B1DBBD-BADE-481E-85FB-42B28896055D}"/>
    <dgm:cxn modelId="{759DFCE2-C02F-42BF-B174-58A1DB0C9F8E}" srcId="{7C8B5C5A-6A16-4800-A6B3-B490957BF838}" destId="{88281AC2-6A49-4269-BB88-2F33F40233E4}" srcOrd="3" destOrd="0" parTransId="{F06C7B18-E10B-4FB9-98C5-95E7871B00F4}" sibTransId="{AB2DFD90-6EBB-47E4-8196-40EA2F95C83D}"/>
    <dgm:cxn modelId="{CCA759EF-A4FC-49B1-AC34-F7DCD82FF343}" type="presOf" srcId="{B2FDA420-1A78-4E7D-BF95-4809EBBEC9C1}" destId="{8EFCC44A-BC92-4404-B7C8-FC0CDB30A608}" srcOrd="0" destOrd="0" presId="urn:microsoft.com/office/officeart/2005/8/layout/vList2"/>
    <dgm:cxn modelId="{795432E5-4129-4438-BFB0-92669A545264}" type="presParOf" srcId="{AE13EF98-E3C1-4FCB-9771-C94DF75140CB}" destId="{818DE267-603A-4254-934E-E4B18A1158D0}" srcOrd="0" destOrd="0" presId="urn:microsoft.com/office/officeart/2005/8/layout/vList2"/>
    <dgm:cxn modelId="{CC4F7E5A-AA66-40D0-A0F8-2555EB94EF40}" type="presParOf" srcId="{AE13EF98-E3C1-4FCB-9771-C94DF75140CB}" destId="{C81D04D9-9C65-43F4-A29C-A754D9207090}" srcOrd="1" destOrd="0" presId="urn:microsoft.com/office/officeart/2005/8/layout/vList2"/>
    <dgm:cxn modelId="{8CBE4676-5CD5-4DD5-ACD4-9EAB10549284}" type="presParOf" srcId="{AE13EF98-E3C1-4FCB-9771-C94DF75140CB}" destId="{8EFCC44A-BC92-4404-B7C8-FC0CDB30A608}" srcOrd="2" destOrd="0" presId="urn:microsoft.com/office/officeart/2005/8/layout/vList2"/>
    <dgm:cxn modelId="{26827D17-7256-420C-AEB4-02AA292C5D9E}" type="presParOf" srcId="{AE13EF98-E3C1-4FCB-9771-C94DF75140CB}" destId="{866FB9B7-76AD-4937-98F0-13DB82108856}" srcOrd="3" destOrd="0" presId="urn:microsoft.com/office/officeart/2005/8/layout/vList2"/>
    <dgm:cxn modelId="{09DC1A97-B06C-4EAC-AA9A-061FFCC1AE29}" type="presParOf" srcId="{AE13EF98-E3C1-4FCB-9771-C94DF75140CB}" destId="{A8F39828-651A-424B-8212-D2531F9407EF}" srcOrd="4" destOrd="0" presId="urn:microsoft.com/office/officeart/2005/8/layout/vList2"/>
    <dgm:cxn modelId="{A4C622EB-BD33-4AC5-9738-5F79ED0AE6B5}" type="presParOf" srcId="{AE13EF98-E3C1-4FCB-9771-C94DF75140CB}" destId="{D30863B8-F6E0-4673-A869-41ABFD49197F}" srcOrd="5" destOrd="0" presId="urn:microsoft.com/office/officeart/2005/8/layout/vList2"/>
    <dgm:cxn modelId="{72588907-2CD6-4DB3-91F4-E9DFDBE794B7}" type="presParOf" srcId="{AE13EF98-E3C1-4FCB-9771-C94DF75140CB}" destId="{2297BBE0-0C27-4D84-831B-D42369CA97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DE267-603A-4254-934E-E4B18A1158D0}">
      <dsp:nvSpPr>
        <dsp:cNvPr id="0" name=""/>
        <dsp:cNvSpPr/>
      </dsp:nvSpPr>
      <dsp:spPr>
        <a:xfrm>
          <a:off x="0" y="2002"/>
          <a:ext cx="5458837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Learnt HTML, CSS &amp; JS</a:t>
          </a:r>
        </a:p>
      </dsp:txBody>
      <dsp:txXfrm>
        <a:off x="48481" y="50483"/>
        <a:ext cx="5361875" cy="896166"/>
      </dsp:txXfrm>
    </dsp:sp>
    <dsp:sp modelId="{8EFCC44A-BC92-4404-B7C8-FC0CDB30A608}">
      <dsp:nvSpPr>
        <dsp:cNvPr id="0" name=""/>
        <dsp:cNvSpPr/>
      </dsp:nvSpPr>
      <dsp:spPr>
        <a:xfrm>
          <a:off x="0" y="1067131"/>
          <a:ext cx="5458837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Learnt about functioning of QR Codes</a:t>
          </a:r>
        </a:p>
      </dsp:txBody>
      <dsp:txXfrm>
        <a:off x="48481" y="1115612"/>
        <a:ext cx="5361875" cy="896166"/>
      </dsp:txXfrm>
    </dsp:sp>
    <dsp:sp modelId="{A8F39828-651A-424B-8212-D2531F9407EF}">
      <dsp:nvSpPr>
        <dsp:cNvPr id="0" name=""/>
        <dsp:cNvSpPr/>
      </dsp:nvSpPr>
      <dsp:spPr>
        <a:xfrm>
          <a:off x="0" y="2132260"/>
          <a:ext cx="5458837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Learnt about backend technologies like Node JS, Mongo DB and Express JS</a:t>
          </a:r>
        </a:p>
      </dsp:txBody>
      <dsp:txXfrm>
        <a:off x="48481" y="2180741"/>
        <a:ext cx="5361875" cy="896166"/>
      </dsp:txXfrm>
    </dsp:sp>
    <dsp:sp modelId="{2297BBE0-0C27-4D84-831B-D42369CA9742}">
      <dsp:nvSpPr>
        <dsp:cNvPr id="0" name=""/>
        <dsp:cNvSpPr/>
      </dsp:nvSpPr>
      <dsp:spPr>
        <a:xfrm>
          <a:off x="0" y="3197388"/>
          <a:ext cx="5458837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Learnt how a large organization manages its assets</a:t>
          </a:r>
        </a:p>
      </dsp:txBody>
      <dsp:txXfrm>
        <a:off x="48481" y="3245869"/>
        <a:ext cx="5361875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>
              <a:latin typeface="DINPro" panose="020B0504020101020102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83E1-38A7-4E02-BED3-55D21BA42613}" type="datetimeFigureOut">
              <a:rPr lang="en-IN" smtClean="0">
                <a:latin typeface="DINPro" panose="020B0504020101020102" pitchFamily="34" charset="0"/>
              </a:rPr>
              <a:t>22-07-2022</a:t>
            </a:fld>
            <a:endParaRPr lang="en-IN" dirty="0">
              <a:latin typeface="DINPro" panose="020B0504020101020102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>
              <a:latin typeface="DINPro" panose="020B050402010102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68FDA-333B-4273-A00D-2785FFBA1744}" type="slidenum">
              <a:rPr lang="en-IN" smtClean="0">
                <a:latin typeface="DINPro" panose="020B0504020101020102" pitchFamily="34" charset="0"/>
              </a:rPr>
              <a:t>‹#›</a:t>
            </a:fld>
            <a:endParaRPr lang="en-IN" dirty="0">
              <a:latin typeface="DIN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9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A56E6-BC77-4658-A92C-3F7EB356ECE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F4DC5-C194-48AC-BDA2-2F2E518A4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4DC5-C194-48AC-BDA2-2F2E518A45A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39237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234" y="518615"/>
            <a:ext cx="10890870" cy="3111689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5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2074" y="0"/>
            <a:ext cx="5101088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6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5040702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4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3983C1-48A8-4AD5-9407-3382BDDD0698}"/>
              </a:ext>
            </a:extLst>
          </p:cNvPr>
          <p:cNvSpPr/>
          <p:nvPr userDrawn="1"/>
        </p:nvSpPr>
        <p:spPr>
          <a:xfrm>
            <a:off x="1428665" y="967854"/>
            <a:ext cx="5176853" cy="5133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7261" y="1091821"/>
            <a:ext cx="4895426" cy="488589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6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5152845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13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2514F78A-190E-454A-9FC3-12BD12B3AD48}"/>
              </a:ext>
            </a:extLst>
          </p:cNvPr>
          <p:cNvSpPr/>
          <p:nvPr userDrawn="1"/>
        </p:nvSpPr>
        <p:spPr>
          <a:xfrm flipV="1">
            <a:off x="370319" y="0"/>
            <a:ext cx="5868538" cy="6858000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0319" y="-8626"/>
            <a:ext cx="5875917" cy="6883877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  <a:gd name="connsiteX0" fmla="*/ 0 w 4134399"/>
              <a:gd name="connsiteY0" fmla="*/ 5765 h 4589488"/>
              <a:gd name="connsiteX1" fmla="*/ 4134399 w 4134399"/>
              <a:gd name="connsiteY1" fmla="*/ 0 h 4589488"/>
              <a:gd name="connsiteX2" fmla="*/ 2743201 w 4134399"/>
              <a:gd name="connsiteY2" fmla="*/ 4589488 h 4589488"/>
              <a:gd name="connsiteX3" fmla="*/ 0 w 4134399"/>
              <a:gd name="connsiteY3" fmla="*/ 4589488 h 4589488"/>
              <a:gd name="connsiteX4" fmla="*/ 0 w 4134399"/>
              <a:gd name="connsiteY4" fmla="*/ 5765 h 4589488"/>
              <a:gd name="connsiteX0" fmla="*/ 1375022 w 5509421"/>
              <a:gd name="connsiteY0" fmla="*/ 5765 h 4601019"/>
              <a:gd name="connsiteX1" fmla="*/ 5509421 w 5509421"/>
              <a:gd name="connsiteY1" fmla="*/ 0 h 4601019"/>
              <a:gd name="connsiteX2" fmla="*/ 4118223 w 5509421"/>
              <a:gd name="connsiteY2" fmla="*/ 4589488 h 4601019"/>
              <a:gd name="connsiteX3" fmla="*/ 0 w 5509421"/>
              <a:gd name="connsiteY3" fmla="*/ 4601019 h 4601019"/>
              <a:gd name="connsiteX4" fmla="*/ 1375022 w 5509421"/>
              <a:gd name="connsiteY4" fmla="*/ 5765 h 460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9421" h="4601019">
                <a:moveTo>
                  <a:pt x="1375022" y="5765"/>
                </a:moveTo>
                <a:lnTo>
                  <a:pt x="5509421" y="0"/>
                </a:lnTo>
                <a:lnTo>
                  <a:pt x="4118223" y="4589488"/>
                </a:lnTo>
                <a:lnTo>
                  <a:pt x="0" y="4601019"/>
                </a:lnTo>
                <a:lnTo>
                  <a:pt x="1375022" y="57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3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8906" y="423081"/>
            <a:ext cx="3745926" cy="601183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29115" y="3429001"/>
            <a:ext cx="6354235" cy="300591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552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1922" y="-1"/>
            <a:ext cx="5092890" cy="6858001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05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615" y="480151"/>
            <a:ext cx="2538484" cy="256919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32813" y="483370"/>
            <a:ext cx="3690582" cy="256919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9110" y="477672"/>
            <a:ext cx="4637965" cy="5936776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4773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32AC9-AD19-4274-A5B7-4149674C32E2}"/>
              </a:ext>
            </a:extLst>
          </p:cNvPr>
          <p:cNvSpPr/>
          <p:nvPr userDrawn="1"/>
        </p:nvSpPr>
        <p:spPr>
          <a:xfrm>
            <a:off x="0" y="3691720"/>
            <a:ext cx="12192000" cy="3166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861" y="2009955"/>
            <a:ext cx="10509248" cy="3564449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29840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009" y="976965"/>
            <a:ext cx="2979761" cy="5170796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54603" y="978751"/>
            <a:ext cx="2979761" cy="5170796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10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4204" y="396088"/>
            <a:ext cx="6123114" cy="6099606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  <a:gd name="connsiteX0" fmla="*/ 0 w 7042746"/>
              <a:gd name="connsiteY0" fmla="*/ 0 h 4583723"/>
              <a:gd name="connsiteX1" fmla="*/ 7042746 w 7042746"/>
              <a:gd name="connsiteY1" fmla="*/ 834665 h 4583723"/>
              <a:gd name="connsiteX2" fmla="*/ 2743201 w 7042746"/>
              <a:gd name="connsiteY2" fmla="*/ 4583723 h 4583723"/>
              <a:gd name="connsiteX3" fmla="*/ 0 w 7042746"/>
              <a:gd name="connsiteY3" fmla="*/ 4583723 h 4583723"/>
              <a:gd name="connsiteX4" fmla="*/ 0 w 7042746"/>
              <a:gd name="connsiteY4" fmla="*/ 0 h 4583723"/>
              <a:gd name="connsiteX0" fmla="*/ 5000297 w 7042746"/>
              <a:gd name="connsiteY0" fmla="*/ 0 h 4725078"/>
              <a:gd name="connsiteX1" fmla="*/ 7042746 w 7042746"/>
              <a:gd name="connsiteY1" fmla="*/ 976020 h 4725078"/>
              <a:gd name="connsiteX2" fmla="*/ 2743201 w 7042746"/>
              <a:gd name="connsiteY2" fmla="*/ 4725078 h 4725078"/>
              <a:gd name="connsiteX3" fmla="*/ 0 w 7042746"/>
              <a:gd name="connsiteY3" fmla="*/ 4725078 h 4725078"/>
              <a:gd name="connsiteX4" fmla="*/ 5000297 w 7042746"/>
              <a:gd name="connsiteY4" fmla="*/ 0 h 4725078"/>
              <a:gd name="connsiteX0" fmla="*/ 6401806 w 8444255"/>
              <a:gd name="connsiteY0" fmla="*/ 0 h 4725078"/>
              <a:gd name="connsiteX1" fmla="*/ 8444255 w 8444255"/>
              <a:gd name="connsiteY1" fmla="*/ 976020 h 4725078"/>
              <a:gd name="connsiteX2" fmla="*/ 4144710 w 8444255"/>
              <a:gd name="connsiteY2" fmla="*/ 4725078 h 4725078"/>
              <a:gd name="connsiteX3" fmla="*/ 0 w 8444255"/>
              <a:gd name="connsiteY3" fmla="*/ 3634629 h 4725078"/>
              <a:gd name="connsiteX4" fmla="*/ 6401806 w 8444255"/>
              <a:gd name="connsiteY4" fmla="*/ 0 h 4725078"/>
              <a:gd name="connsiteX0" fmla="*/ 6401806 w 8444255"/>
              <a:gd name="connsiteY0" fmla="*/ 0 h 4752003"/>
              <a:gd name="connsiteX1" fmla="*/ 8444255 w 8444255"/>
              <a:gd name="connsiteY1" fmla="*/ 976020 h 4752003"/>
              <a:gd name="connsiteX2" fmla="*/ 2078077 w 8444255"/>
              <a:gd name="connsiteY2" fmla="*/ 4752003 h 4752003"/>
              <a:gd name="connsiteX3" fmla="*/ 0 w 8444255"/>
              <a:gd name="connsiteY3" fmla="*/ 3634629 h 4752003"/>
              <a:gd name="connsiteX4" fmla="*/ 6401806 w 8444255"/>
              <a:gd name="connsiteY4" fmla="*/ 0 h 4752003"/>
              <a:gd name="connsiteX0" fmla="*/ 6366175 w 8408624"/>
              <a:gd name="connsiteY0" fmla="*/ 0 h 4752003"/>
              <a:gd name="connsiteX1" fmla="*/ 8408624 w 8408624"/>
              <a:gd name="connsiteY1" fmla="*/ 976020 h 4752003"/>
              <a:gd name="connsiteX2" fmla="*/ 2042446 w 8408624"/>
              <a:gd name="connsiteY2" fmla="*/ 4752003 h 4752003"/>
              <a:gd name="connsiteX3" fmla="*/ 0 w 8408624"/>
              <a:gd name="connsiteY3" fmla="*/ 3607705 h 4752003"/>
              <a:gd name="connsiteX4" fmla="*/ 6366175 w 8408624"/>
              <a:gd name="connsiteY4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6366175 w 8420501"/>
              <a:gd name="connsiteY4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4206355 w 8420501"/>
              <a:gd name="connsiteY4" fmla="*/ 1212180 h 4752003"/>
              <a:gd name="connsiteX5" fmla="*/ 6366175 w 8420501"/>
              <a:gd name="connsiteY5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2187232 w 8420501"/>
              <a:gd name="connsiteY4" fmla="*/ 2363210 h 4752003"/>
              <a:gd name="connsiteX5" fmla="*/ 4206355 w 8420501"/>
              <a:gd name="connsiteY5" fmla="*/ 1212180 h 4752003"/>
              <a:gd name="connsiteX6" fmla="*/ 6366175 w 8420501"/>
              <a:gd name="connsiteY6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2187232 w 8420501"/>
              <a:gd name="connsiteY4" fmla="*/ 2363210 h 4752003"/>
              <a:gd name="connsiteX5" fmla="*/ 2496039 w 8420501"/>
              <a:gd name="connsiteY5" fmla="*/ 2174738 h 4752003"/>
              <a:gd name="connsiteX6" fmla="*/ 4206355 w 8420501"/>
              <a:gd name="connsiteY6" fmla="*/ 1212180 h 4752003"/>
              <a:gd name="connsiteX7" fmla="*/ 6366175 w 8420501"/>
              <a:gd name="connsiteY7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2187232 w 8420501"/>
              <a:gd name="connsiteY4" fmla="*/ 2363210 h 4752003"/>
              <a:gd name="connsiteX5" fmla="*/ 2496039 w 8420501"/>
              <a:gd name="connsiteY5" fmla="*/ 2174738 h 4752003"/>
              <a:gd name="connsiteX6" fmla="*/ 3576864 w 8420501"/>
              <a:gd name="connsiteY6" fmla="*/ 1582395 h 4752003"/>
              <a:gd name="connsiteX7" fmla="*/ 4206355 w 8420501"/>
              <a:gd name="connsiteY7" fmla="*/ 1212180 h 4752003"/>
              <a:gd name="connsiteX8" fmla="*/ 6366175 w 8420501"/>
              <a:gd name="connsiteY8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2187232 w 8420501"/>
              <a:gd name="connsiteY4" fmla="*/ 2363210 h 4752003"/>
              <a:gd name="connsiteX5" fmla="*/ 2496039 w 8420501"/>
              <a:gd name="connsiteY5" fmla="*/ 2174738 h 4752003"/>
              <a:gd name="connsiteX6" fmla="*/ 2056583 w 8420501"/>
              <a:gd name="connsiteY6" fmla="*/ 14033 h 4752003"/>
              <a:gd name="connsiteX7" fmla="*/ 4206355 w 8420501"/>
              <a:gd name="connsiteY7" fmla="*/ 1212180 h 4752003"/>
              <a:gd name="connsiteX8" fmla="*/ 6366175 w 8420501"/>
              <a:gd name="connsiteY8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2052494 w 8430549"/>
              <a:gd name="connsiteY2" fmla="*/ 4752003 h 4752003"/>
              <a:gd name="connsiteX3" fmla="*/ 10048 w 8430549"/>
              <a:gd name="connsiteY3" fmla="*/ 3607705 h 4752003"/>
              <a:gd name="connsiteX4" fmla="*/ 2197280 w 8430549"/>
              <a:gd name="connsiteY4" fmla="*/ 2363210 h 4752003"/>
              <a:gd name="connsiteX5" fmla="*/ 0 w 8430549"/>
              <a:gd name="connsiteY5" fmla="*/ 1131407 h 4752003"/>
              <a:gd name="connsiteX6" fmla="*/ 2066631 w 8430549"/>
              <a:gd name="connsiteY6" fmla="*/ 14033 h 4752003"/>
              <a:gd name="connsiteX7" fmla="*/ 4216403 w 8430549"/>
              <a:gd name="connsiteY7" fmla="*/ 1212180 h 4752003"/>
              <a:gd name="connsiteX8" fmla="*/ 6376223 w 8430549"/>
              <a:gd name="connsiteY8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2052494 w 8430549"/>
              <a:gd name="connsiteY2" fmla="*/ 4752003 h 4752003"/>
              <a:gd name="connsiteX3" fmla="*/ 10048 w 8430549"/>
              <a:gd name="connsiteY3" fmla="*/ 3607705 h 4752003"/>
              <a:gd name="connsiteX4" fmla="*/ 2197280 w 8430549"/>
              <a:gd name="connsiteY4" fmla="*/ 2363210 h 4752003"/>
              <a:gd name="connsiteX5" fmla="*/ 0 w 8430549"/>
              <a:gd name="connsiteY5" fmla="*/ 1131407 h 4752003"/>
              <a:gd name="connsiteX6" fmla="*/ 2031000 w 8430549"/>
              <a:gd name="connsiteY6" fmla="*/ 570 h 4752003"/>
              <a:gd name="connsiteX7" fmla="*/ 4216403 w 8430549"/>
              <a:gd name="connsiteY7" fmla="*/ 1212180 h 4752003"/>
              <a:gd name="connsiteX8" fmla="*/ 6376223 w 8430549"/>
              <a:gd name="connsiteY8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2052494 w 8430549"/>
              <a:gd name="connsiteY2" fmla="*/ 4752003 h 4752003"/>
              <a:gd name="connsiteX3" fmla="*/ 10048 w 8430549"/>
              <a:gd name="connsiteY3" fmla="*/ 3607705 h 4752003"/>
              <a:gd name="connsiteX4" fmla="*/ 2173525 w 8430549"/>
              <a:gd name="connsiteY4" fmla="*/ 2363210 h 4752003"/>
              <a:gd name="connsiteX5" fmla="*/ 0 w 8430549"/>
              <a:gd name="connsiteY5" fmla="*/ 1131407 h 4752003"/>
              <a:gd name="connsiteX6" fmla="*/ 2031000 w 8430549"/>
              <a:gd name="connsiteY6" fmla="*/ 570 h 4752003"/>
              <a:gd name="connsiteX7" fmla="*/ 4216403 w 8430549"/>
              <a:gd name="connsiteY7" fmla="*/ 1212180 h 4752003"/>
              <a:gd name="connsiteX8" fmla="*/ 6376223 w 8430549"/>
              <a:gd name="connsiteY8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2052494 w 8430549"/>
              <a:gd name="connsiteY3" fmla="*/ 4752003 h 4752003"/>
              <a:gd name="connsiteX4" fmla="*/ 10048 w 8430549"/>
              <a:gd name="connsiteY4" fmla="*/ 3607705 h 4752003"/>
              <a:gd name="connsiteX5" fmla="*/ 2173525 w 8430549"/>
              <a:gd name="connsiteY5" fmla="*/ 2363210 h 4752003"/>
              <a:gd name="connsiteX6" fmla="*/ 0 w 8430549"/>
              <a:gd name="connsiteY6" fmla="*/ 1131407 h 4752003"/>
              <a:gd name="connsiteX7" fmla="*/ 2031000 w 8430549"/>
              <a:gd name="connsiteY7" fmla="*/ 570 h 4752003"/>
              <a:gd name="connsiteX8" fmla="*/ 4216403 w 8430549"/>
              <a:gd name="connsiteY8" fmla="*/ 1212180 h 4752003"/>
              <a:gd name="connsiteX9" fmla="*/ 6376223 w 8430549"/>
              <a:gd name="connsiteY9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5784193 w 8430549"/>
              <a:gd name="connsiteY3" fmla="*/ 2639188 h 4752003"/>
              <a:gd name="connsiteX4" fmla="*/ 2052494 w 8430549"/>
              <a:gd name="connsiteY4" fmla="*/ 4752003 h 4752003"/>
              <a:gd name="connsiteX5" fmla="*/ 10048 w 8430549"/>
              <a:gd name="connsiteY5" fmla="*/ 3607705 h 4752003"/>
              <a:gd name="connsiteX6" fmla="*/ 2173525 w 8430549"/>
              <a:gd name="connsiteY6" fmla="*/ 2363210 h 4752003"/>
              <a:gd name="connsiteX7" fmla="*/ 0 w 8430549"/>
              <a:gd name="connsiteY7" fmla="*/ 1131407 h 4752003"/>
              <a:gd name="connsiteX8" fmla="*/ 2031000 w 8430549"/>
              <a:gd name="connsiteY8" fmla="*/ 570 h 4752003"/>
              <a:gd name="connsiteX9" fmla="*/ 4216403 w 8430549"/>
              <a:gd name="connsiteY9" fmla="*/ 1212180 h 4752003"/>
              <a:gd name="connsiteX10" fmla="*/ 6376223 w 8430549"/>
              <a:gd name="connsiteY10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5784193 w 8430549"/>
              <a:gd name="connsiteY3" fmla="*/ 2639188 h 4752003"/>
              <a:gd name="connsiteX4" fmla="*/ 4964667 w 8430549"/>
              <a:gd name="connsiteY4" fmla="*/ 3090177 h 4752003"/>
              <a:gd name="connsiteX5" fmla="*/ 2052494 w 8430549"/>
              <a:gd name="connsiteY5" fmla="*/ 4752003 h 4752003"/>
              <a:gd name="connsiteX6" fmla="*/ 10048 w 8430549"/>
              <a:gd name="connsiteY6" fmla="*/ 3607705 h 4752003"/>
              <a:gd name="connsiteX7" fmla="*/ 2173525 w 8430549"/>
              <a:gd name="connsiteY7" fmla="*/ 2363210 h 4752003"/>
              <a:gd name="connsiteX8" fmla="*/ 0 w 8430549"/>
              <a:gd name="connsiteY8" fmla="*/ 1131407 h 4752003"/>
              <a:gd name="connsiteX9" fmla="*/ 2031000 w 8430549"/>
              <a:gd name="connsiteY9" fmla="*/ 570 h 4752003"/>
              <a:gd name="connsiteX10" fmla="*/ 4216403 w 8430549"/>
              <a:gd name="connsiteY10" fmla="*/ 1212180 h 4752003"/>
              <a:gd name="connsiteX11" fmla="*/ 6376223 w 8430549"/>
              <a:gd name="connsiteY11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5784193 w 8430549"/>
              <a:gd name="connsiteY3" fmla="*/ 2639188 h 4752003"/>
              <a:gd name="connsiteX4" fmla="*/ 4964667 w 8430549"/>
              <a:gd name="connsiteY4" fmla="*/ 3090177 h 4752003"/>
              <a:gd name="connsiteX5" fmla="*/ 4501456 w 8430549"/>
              <a:gd name="connsiteY5" fmla="*/ 3352692 h 4752003"/>
              <a:gd name="connsiteX6" fmla="*/ 2052494 w 8430549"/>
              <a:gd name="connsiteY6" fmla="*/ 4752003 h 4752003"/>
              <a:gd name="connsiteX7" fmla="*/ 10048 w 8430549"/>
              <a:gd name="connsiteY7" fmla="*/ 3607705 h 4752003"/>
              <a:gd name="connsiteX8" fmla="*/ 2173525 w 8430549"/>
              <a:gd name="connsiteY8" fmla="*/ 2363210 h 4752003"/>
              <a:gd name="connsiteX9" fmla="*/ 0 w 8430549"/>
              <a:gd name="connsiteY9" fmla="*/ 1131407 h 4752003"/>
              <a:gd name="connsiteX10" fmla="*/ 2031000 w 8430549"/>
              <a:gd name="connsiteY10" fmla="*/ 570 h 4752003"/>
              <a:gd name="connsiteX11" fmla="*/ 4216403 w 8430549"/>
              <a:gd name="connsiteY11" fmla="*/ 1212180 h 4752003"/>
              <a:gd name="connsiteX12" fmla="*/ 6376223 w 8430549"/>
              <a:gd name="connsiteY12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5784193 w 8430549"/>
              <a:gd name="connsiteY3" fmla="*/ 2639188 h 4752003"/>
              <a:gd name="connsiteX4" fmla="*/ 4964667 w 8430549"/>
              <a:gd name="connsiteY4" fmla="*/ 3090177 h 4752003"/>
              <a:gd name="connsiteX5" fmla="*/ 4204527 w 8430549"/>
              <a:gd name="connsiteY5" fmla="*/ 3507510 h 4752003"/>
              <a:gd name="connsiteX6" fmla="*/ 2052494 w 8430549"/>
              <a:gd name="connsiteY6" fmla="*/ 4752003 h 4752003"/>
              <a:gd name="connsiteX7" fmla="*/ 10048 w 8430549"/>
              <a:gd name="connsiteY7" fmla="*/ 3607705 h 4752003"/>
              <a:gd name="connsiteX8" fmla="*/ 2173525 w 8430549"/>
              <a:gd name="connsiteY8" fmla="*/ 2363210 h 4752003"/>
              <a:gd name="connsiteX9" fmla="*/ 0 w 8430549"/>
              <a:gd name="connsiteY9" fmla="*/ 1131407 h 4752003"/>
              <a:gd name="connsiteX10" fmla="*/ 2031000 w 8430549"/>
              <a:gd name="connsiteY10" fmla="*/ 570 h 4752003"/>
              <a:gd name="connsiteX11" fmla="*/ 4216403 w 8430549"/>
              <a:gd name="connsiteY11" fmla="*/ 1212180 h 4752003"/>
              <a:gd name="connsiteX12" fmla="*/ 6376223 w 8430549"/>
              <a:gd name="connsiteY12" fmla="*/ 0 h 4752003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069246 w 8430549"/>
              <a:gd name="connsiteY2" fmla="*/ 2477640 h 4759507"/>
              <a:gd name="connsiteX3" fmla="*/ 5784193 w 8430549"/>
              <a:gd name="connsiteY3" fmla="*/ 2639188 h 4759507"/>
              <a:gd name="connsiteX4" fmla="*/ 6389930 w 8430549"/>
              <a:gd name="connsiteY4" fmla="*/ 4759507 h 4759507"/>
              <a:gd name="connsiteX5" fmla="*/ 4204527 w 8430549"/>
              <a:gd name="connsiteY5" fmla="*/ 3507510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069246 w 8430549"/>
              <a:gd name="connsiteY2" fmla="*/ 2477640 h 4759507"/>
              <a:gd name="connsiteX3" fmla="*/ 8361545 w 8430549"/>
              <a:gd name="connsiteY3" fmla="*/ 3621939 h 4759507"/>
              <a:gd name="connsiteX4" fmla="*/ 6389930 w 8430549"/>
              <a:gd name="connsiteY4" fmla="*/ 4759507 h 4759507"/>
              <a:gd name="connsiteX5" fmla="*/ 4204527 w 8430549"/>
              <a:gd name="connsiteY5" fmla="*/ 3507510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247405 w 8430549"/>
              <a:gd name="connsiteY2" fmla="*/ 2369941 h 4759507"/>
              <a:gd name="connsiteX3" fmla="*/ 8361545 w 8430549"/>
              <a:gd name="connsiteY3" fmla="*/ 3621939 h 4759507"/>
              <a:gd name="connsiteX4" fmla="*/ 6389930 w 8430549"/>
              <a:gd name="connsiteY4" fmla="*/ 4759507 h 4759507"/>
              <a:gd name="connsiteX5" fmla="*/ 4204527 w 8430549"/>
              <a:gd name="connsiteY5" fmla="*/ 3507510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247405 w 8430549"/>
              <a:gd name="connsiteY2" fmla="*/ 2369941 h 4759507"/>
              <a:gd name="connsiteX3" fmla="*/ 8409055 w 8430549"/>
              <a:gd name="connsiteY3" fmla="*/ 3595014 h 4759507"/>
              <a:gd name="connsiteX4" fmla="*/ 6389930 w 8430549"/>
              <a:gd name="connsiteY4" fmla="*/ 4759507 h 4759507"/>
              <a:gd name="connsiteX5" fmla="*/ 4204527 w 8430549"/>
              <a:gd name="connsiteY5" fmla="*/ 3507510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247405 w 8430549"/>
              <a:gd name="connsiteY2" fmla="*/ 2369941 h 4759507"/>
              <a:gd name="connsiteX3" fmla="*/ 8409055 w 8430549"/>
              <a:gd name="connsiteY3" fmla="*/ 3595014 h 4759507"/>
              <a:gd name="connsiteX4" fmla="*/ 6389930 w 8430549"/>
              <a:gd name="connsiteY4" fmla="*/ 4759507 h 4759507"/>
              <a:gd name="connsiteX5" fmla="*/ 4216404 w 8430549"/>
              <a:gd name="connsiteY5" fmla="*/ 3520972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30549" h="4759507">
                <a:moveTo>
                  <a:pt x="6376223" y="0"/>
                </a:moveTo>
                <a:lnTo>
                  <a:pt x="8430549" y="1144299"/>
                </a:lnTo>
                <a:lnTo>
                  <a:pt x="6247405" y="2369941"/>
                </a:lnTo>
                <a:lnTo>
                  <a:pt x="8409055" y="3595014"/>
                </a:lnTo>
                <a:lnTo>
                  <a:pt x="6389930" y="4759507"/>
                </a:lnTo>
                <a:lnTo>
                  <a:pt x="4216404" y="3520972"/>
                </a:lnTo>
                <a:lnTo>
                  <a:pt x="2052494" y="4752003"/>
                </a:lnTo>
                <a:lnTo>
                  <a:pt x="10048" y="3607705"/>
                </a:lnTo>
                <a:lnTo>
                  <a:pt x="2173525" y="2363210"/>
                </a:lnTo>
                <a:lnTo>
                  <a:pt x="0" y="1131407"/>
                </a:lnTo>
                <a:lnTo>
                  <a:pt x="2031000" y="570"/>
                </a:lnTo>
                <a:lnTo>
                  <a:pt x="4216403" y="1212180"/>
                </a:lnTo>
                <a:lnTo>
                  <a:pt x="637622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02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5903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914541" y="15240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583525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5465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355002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948894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DD7913-F1E0-45B1-94CC-63B90EF75B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29654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268" y="0"/>
            <a:ext cx="5127189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99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39954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1" y="400050"/>
            <a:ext cx="11283350" cy="604289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8521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EC947C49-F6B3-411E-815D-DF5FA9E466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099733" y="2167467"/>
            <a:ext cx="5977465" cy="374226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39632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9109961-F80B-4CAC-84C1-9AA05CE2DB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067" y="2319867"/>
            <a:ext cx="2556933" cy="34544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E41CEAD-CBC8-4211-A584-5E0FD962C9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999" y="3810000"/>
            <a:ext cx="3420533" cy="256415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41889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03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76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25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14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261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39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901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3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279" y="448574"/>
            <a:ext cx="11309444" cy="514700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918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524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92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8E5CFB-780A-47D9-8B22-74B6C764BBC1}"/>
              </a:ext>
            </a:extLst>
          </p:cNvPr>
          <p:cNvSpPr/>
          <p:nvPr userDrawn="1"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4DBF6E-5656-4C2C-8BFE-36BD87744F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622" y="2456595"/>
            <a:ext cx="4916605" cy="52034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8AC9E3-2538-4404-9A83-F890E8930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08178" y="-598228"/>
            <a:ext cx="4916605" cy="52034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35C94-E08F-4A38-A080-B5794BEB9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8427" y="-598228"/>
            <a:ext cx="4916605" cy="5203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7CAE8-B649-4029-B58B-DAA2351AC8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6" t="10746" r="43666" b="54203"/>
          <a:stretch>
            <a:fillRect/>
          </a:stretch>
        </p:blipFill>
        <p:spPr>
          <a:xfrm>
            <a:off x="3292521" y="736979"/>
            <a:ext cx="3575713" cy="2403811"/>
          </a:xfrm>
          <a:custGeom>
            <a:avLst/>
            <a:gdLst>
              <a:gd name="connsiteX0" fmla="*/ 0 w 3575713"/>
              <a:gd name="connsiteY0" fmla="*/ 0 h 2403811"/>
              <a:gd name="connsiteX1" fmla="*/ 3575713 w 3575713"/>
              <a:gd name="connsiteY1" fmla="*/ 0 h 2403811"/>
              <a:gd name="connsiteX2" fmla="*/ 3575713 w 3575713"/>
              <a:gd name="connsiteY2" fmla="*/ 2403811 h 2403811"/>
              <a:gd name="connsiteX3" fmla="*/ 0 w 3575713"/>
              <a:gd name="connsiteY3" fmla="*/ 2403811 h 24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713" h="2403811">
                <a:moveTo>
                  <a:pt x="0" y="0"/>
                </a:moveTo>
                <a:lnTo>
                  <a:pt x="3575713" y="0"/>
                </a:lnTo>
                <a:lnTo>
                  <a:pt x="3575713" y="2403811"/>
                </a:lnTo>
                <a:lnTo>
                  <a:pt x="0" y="240381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2DE0D-F0AA-4EB3-B0F9-9B82DE8E74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 r="84216" b="54203"/>
          <a:stretch>
            <a:fillRect/>
          </a:stretch>
        </p:blipFill>
        <p:spPr>
          <a:xfrm>
            <a:off x="0" y="736979"/>
            <a:ext cx="1924334" cy="2403810"/>
          </a:xfrm>
          <a:custGeom>
            <a:avLst/>
            <a:gdLst>
              <a:gd name="connsiteX0" fmla="*/ 0 w 1924334"/>
              <a:gd name="connsiteY0" fmla="*/ 0 h 2403810"/>
              <a:gd name="connsiteX1" fmla="*/ 1924334 w 1924334"/>
              <a:gd name="connsiteY1" fmla="*/ 0 h 2403810"/>
              <a:gd name="connsiteX2" fmla="*/ 1924334 w 1924334"/>
              <a:gd name="connsiteY2" fmla="*/ 2403810 h 2403810"/>
              <a:gd name="connsiteX3" fmla="*/ 0 w 1924334"/>
              <a:gd name="connsiteY3" fmla="*/ 2403810 h 24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334" h="2403810">
                <a:moveTo>
                  <a:pt x="0" y="0"/>
                </a:moveTo>
                <a:lnTo>
                  <a:pt x="1924334" y="0"/>
                </a:lnTo>
                <a:lnTo>
                  <a:pt x="1924334" y="2403810"/>
                </a:lnTo>
                <a:lnTo>
                  <a:pt x="0" y="240381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CD4F3B-6FCC-4239-B5FE-02ADEFD5A7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t="55025" r="56842" b="9924"/>
          <a:stretch>
            <a:fillRect/>
          </a:stretch>
        </p:blipFill>
        <p:spPr>
          <a:xfrm>
            <a:off x="1686068" y="3773608"/>
            <a:ext cx="3575713" cy="2403811"/>
          </a:xfrm>
          <a:custGeom>
            <a:avLst/>
            <a:gdLst>
              <a:gd name="connsiteX0" fmla="*/ 0 w 3575713"/>
              <a:gd name="connsiteY0" fmla="*/ 0 h 2403811"/>
              <a:gd name="connsiteX1" fmla="*/ 3575713 w 3575713"/>
              <a:gd name="connsiteY1" fmla="*/ 0 h 2403811"/>
              <a:gd name="connsiteX2" fmla="*/ 3575713 w 3575713"/>
              <a:gd name="connsiteY2" fmla="*/ 2403811 h 2403811"/>
              <a:gd name="connsiteX3" fmla="*/ 0 w 3575713"/>
              <a:gd name="connsiteY3" fmla="*/ 2403811 h 24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713" h="2403811">
                <a:moveTo>
                  <a:pt x="0" y="0"/>
                </a:moveTo>
                <a:lnTo>
                  <a:pt x="3575713" y="0"/>
                </a:lnTo>
                <a:lnTo>
                  <a:pt x="3575713" y="2403811"/>
                </a:lnTo>
                <a:lnTo>
                  <a:pt x="0" y="2403811"/>
                </a:lnTo>
                <a:close/>
              </a:path>
            </a:pathLst>
          </a:cu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418446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7519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7790" y="568614"/>
            <a:ext cx="1992389" cy="587432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62445" y="568614"/>
            <a:ext cx="1992389" cy="587432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67100" y="568614"/>
            <a:ext cx="1992389" cy="587432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1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8906" y="559558"/>
            <a:ext cx="2763286" cy="629844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5276" y="559558"/>
            <a:ext cx="2763286" cy="629844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36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5187352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35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5E041-D2D2-44DD-B7D1-B0D5FEDE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449D-2530-42C0-B7F1-C687F1CF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CD94-E68E-47AF-A595-62A04F99C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INPro" panose="020B0504020101020102" pitchFamily="34" charset="0"/>
              </a:defRPr>
            </a:lvl1pPr>
          </a:lstStyle>
          <a:p>
            <a:fld id="{5E90BB3F-FBC1-4BBB-B7E3-4237379680E8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B402-217F-4DEB-B826-5DD0D5DF3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INPro" panose="020B050402010102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7F87-2321-4510-B2EA-B7526E890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INPro" panose="020B0504020101020102" pitchFamily="34" charset="0"/>
              </a:defRPr>
            </a:lvl1pPr>
          </a:lstStyle>
          <a:p>
            <a:fld id="{66B88CF2-E3C2-4539-86A9-6660C67E64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0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  <p:sldLayoutId id="2147483672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7" r:id="rId28"/>
    <p:sldLayoutId id="2147483719" r:id="rId29"/>
    <p:sldLayoutId id="2147483737" r:id="rId30"/>
    <p:sldLayoutId id="2147483775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INPro-Light" panose="020B0504020101010102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8CD4-7F6D-44E8-9A6B-73A86D0DE55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18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9.png"/><Relationship Id="rId5" Type="http://schemas.openxmlformats.org/officeDocument/2006/relationships/image" Target="../media/image26.jpe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2.svg"/><Relationship Id="rId9" Type="http://schemas.microsoft.com/office/2007/relationships/diagramDrawing" Target="../diagrams/drawin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murmuring-wildwood-34908.herokuapp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2.sv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5.emf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8" r="26098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C446C3-8EE6-4701-A530-2D2C5839A777}"/>
              </a:ext>
            </a:extLst>
          </p:cNvPr>
          <p:cNvSpPr/>
          <p:nvPr/>
        </p:nvSpPr>
        <p:spPr>
          <a:xfrm>
            <a:off x="0" y="22577"/>
            <a:ext cx="12192000" cy="6858001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B6D81-6671-4940-9299-7A1FA0093CD0}"/>
              </a:ext>
            </a:extLst>
          </p:cNvPr>
          <p:cNvSpPr txBox="1"/>
          <p:nvPr/>
        </p:nvSpPr>
        <p:spPr>
          <a:xfrm>
            <a:off x="1518976" y="3167390"/>
            <a:ext cx="915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IT STORE ASSET INVENTORY MANAGEMENT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26F4A47-9C92-41C8-B9AA-0DCABA043242}"/>
              </a:ext>
            </a:extLst>
          </p:cNvPr>
          <p:cNvSpPr>
            <a:spLocks/>
          </p:cNvSpPr>
          <p:nvPr/>
        </p:nvSpPr>
        <p:spPr bwMode="auto">
          <a:xfrm>
            <a:off x="566483" y="0"/>
            <a:ext cx="3166278" cy="1183398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31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04"/>
          <a:stretch/>
        </p:blipFill>
        <p:spPr>
          <a:xfrm>
            <a:off x="8735497" y="51755"/>
            <a:ext cx="3255264" cy="64357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9B0CB726-58AF-FE8E-DDE7-E5A4B7749FED}"/>
              </a:ext>
            </a:extLst>
          </p:cNvPr>
          <p:cNvSpPr>
            <a:spLocks/>
          </p:cNvSpPr>
          <p:nvPr/>
        </p:nvSpPr>
        <p:spPr bwMode="auto">
          <a:xfrm rot="10800000">
            <a:off x="6526429" y="4943099"/>
            <a:ext cx="5001955" cy="1914901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31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606A3-A28D-B365-18BF-012B3CB4FD24}"/>
              </a:ext>
            </a:extLst>
          </p:cNvPr>
          <p:cNvSpPr txBox="1"/>
          <p:nvPr/>
        </p:nvSpPr>
        <p:spPr>
          <a:xfrm>
            <a:off x="8070095" y="5930878"/>
            <a:ext cx="445371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Name : </a:t>
            </a:r>
            <a:r>
              <a:rPr lang="en-US" b="1" dirty="0" err="1">
                <a:solidFill>
                  <a:schemeClr val="bg1"/>
                </a:solidFill>
              </a:rPr>
              <a:t>Tummeti</a:t>
            </a:r>
            <a:r>
              <a:rPr lang="en-US" b="1" dirty="0">
                <a:solidFill>
                  <a:schemeClr val="bg1"/>
                </a:solidFill>
              </a:rPr>
              <a:t> Sai Ram Kumar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Salary Code : 90001192</a:t>
            </a:r>
          </a:p>
        </p:txBody>
      </p:sp>
    </p:spTree>
    <p:extLst>
      <p:ext uri="{BB962C8B-B14F-4D97-AF65-F5344CB8AC3E}">
        <p14:creationId xmlns:p14="http://schemas.microsoft.com/office/powerpoint/2010/main" val="23034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B323B5-DD28-4F4A-8EB1-823472921EFC}"/>
              </a:ext>
            </a:extLst>
          </p:cNvPr>
          <p:cNvSpPr/>
          <p:nvPr/>
        </p:nvSpPr>
        <p:spPr>
          <a:xfrm>
            <a:off x="2470552" y="3950344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8BA76-14C0-4895-B982-862383AF5BD9}"/>
              </a:ext>
            </a:extLst>
          </p:cNvPr>
          <p:cNvSpPr txBox="1"/>
          <p:nvPr/>
        </p:nvSpPr>
        <p:spPr>
          <a:xfrm>
            <a:off x="7511150" y="1494159"/>
            <a:ext cx="3371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Asset Operations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D568A6-779F-4DAB-8821-D878EE38BAC3}"/>
              </a:ext>
            </a:extLst>
          </p:cNvPr>
          <p:cNvSpPr txBox="1"/>
          <p:nvPr/>
        </p:nvSpPr>
        <p:spPr>
          <a:xfrm>
            <a:off x="7534324" y="2591905"/>
            <a:ext cx="1927053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table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consists of all the assets of the selected category 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519014-E38A-453C-9748-A9C5B8931DE5}"/>
              </a:ext>
            </a:extLst>
          </p:cNvPr>
          <p:cNvSpPr txBox="1"/>
          <p:nvPr/>
        </p:nvSpPr>
        <p:spPr>
          <a:xfrm>
            <a:off x="7605384" y="3726756"/>
            <a:ext cx="1927053" cy="144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search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algorithm is designed in such a manner to make the searching of asset easier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1751C6-8F89-44F9-9284-1A01BA782B62}"/>
              </a:ext>
            </a:extLst>
          </p:cNvPr>
          <p:cNvSpPr txBox="1"/>
          <p:nvPr/>
        </p:nvSpPr>
        <p:spPr>
          <a:xfrm>
            <a:off x="9733287" y="2610247"/>
            <a:ext cx="1927053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Add Asset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can be used if any new entry is to be made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DBF190-1AF5-4412-B16A-E426909B53CB}"/>
              </a:ext>
            </a:extLst>
          </p:cNvPr>
          <p:cNvSpPr txBox="1"/>
          <p:nvPr/>
        </p:nvSpPr>
        <p:spPr>
          <a:xfrm>
            <a:off x="9733287" y="3715467"/>
            <a:ext cx="1927053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Update Asset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can be used if any updates for a particular asset are to be made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33CFF2-42B6-4702-B767-0796074262BC}"/>
              </a:ext>
            </a:extLst>
          </p:cNvPr>
          <p:cNvSpPr txBox="1"/>
          <p:nvPr/>
        </p:nvSpPr>
        <p:spPr>
          <a:xfrm>
            <a:off x="7605383" y="5196576"/>
            <a:ext cx="1927053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Export CSV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downloads the .csv file of the selected asset 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ABD874-D0D4-4B99-B08E-A047A53CE553}"/>
              </a:ext>
            </a:extLst>
          </p:cNvPr>
          <p:cNvSpPr txBox="1"/>
          <p:nvPr/>
        </p:nvSpPr>
        <p:spPr>
          <a:xfrm>
            <a:off x="9733287" y="5097686"/>
            <a:ext cx="1927053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Delete Asset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can be used to delete the asset entry from the dashboard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84" y="2101547"/>
            <a:ext cx="775024" cy="150236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C7FACAB-DE43-CFF4-80C9-A93EE439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" y="36534"/>
            <a:ext cx="6464420" cy="68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1817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913E68E0-D1B7-431D-AC6A-507A79891CE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8" b="21448"/>
          <a:stretch>
            <a:fillRect/>
          </a:stretch>
        </p:blipFill>
        <p:spPr>
          <a:xfrm>
            <a:off x="5832843" y="602569"/>
            <a:ext cx="5552892" cy="5652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DAF5B5-8F97-43B6-8971-70CBC6A12C37}"/>
              </a:ext>
            </a:extLst>
          </p:cNvPr>
          <p:cNvSpPr/>
          <p:nvPr/>
        </p:nvSpPr>
        <p:spPr>
          <a:xfrm>
            <a:off x="5612309" y="3651105"/>
            <a:ext cx="4333116" cy="243913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39ACA-D2D9-4C8A-BF9E-61BE5E34B059}"/>
              </a:ext>
            </a:extLst>
          </p:cNvPr>
          <p:cNvSpPr txBox="1"/>
          <p:nvPr/>
        </p:nvSpPr>
        <p:spPr>
          <a:xfrm>
            <a:off x="718250" y="2864167"/>
            <a:ext cx="3931355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QR Arena consists of QR Creator and QR Reader which can be used for implementing the QR based asset inventory tracking for the most important servers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57083-B4B8-418E-84D2-199D0D0966BA}"/>
              </a:ext>
            </a:extLst>
          </p:cNvPr>
          <p:cNvSpPr/>
          <p:nvPr/>
        </p:nvSpPr>
        <p:spPr>
          <a:xfrm>
            <a:off x="955508" y="4908331"/>
            <a:ext cx="1741974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QR Creator</a:t>
            </a:r>
            <a:endParaRPr lang="id-ID" sz="1400" dirty="0">
              <a:solidFill>
                <a:schemeClr val="tx2">
                  <a:lumMod val="50000"/>
                </a:schemeClr>
              </a:solidFill>
              <a:latin typeface="DINPro" panose="020B0504020101020102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FA4BEA-FB74-4A9D-B9AB-9DE40671F408}"/>
              </a:ext>
            </a:extLst>
          </p:cNvPr>
          <p:cNvSpPr/>
          <p:nvPr/>
        </p:nvSpPr>
        <p:spPr>
          <a:xfrm rot="5400000">
            <a:off x="557001" y="5105419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2">
                  <a:lumMod val="50000"/>
                </a:schemeClr>
              </a:solidFill>
              <a:latin typeface="DINPro" panose="020B0504020101020102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024888-EC59-4C53-8F2F-17C9B1B08DEA}"/>
              </a:ext>
            </a:extLst>
          </p:cNvPr>
          <p:cNvSpPr/>
          <p:nvPr/>
        </p:nvSpPr>
        <p:spPr>
          <a:xfrm rot="5400000">
            <a:off x="2757850" y="5089301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2">
                  <a:lumMod val="50000"/>
                </a:schemeClr>
              </a:solidFill>
              <a:latin typeface="DINPro" panose="020B0504020101020102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BA6EFB-EBFE-4408-ADFA-6637311B0644}"/>
              </a:ext>
            </a:extLst>
          </p:cNvPr>
          <p:cNvSpPr/>
          <p:nvPr/>
        </p:nvSpPr>
        <p:spPr>
          <a:xfrm>
            <a:off x="3219882" y="4908331"/>
            <a:ext cx="1741974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QR Reader</a:t>
            </a:r>
            <a:endParaRPr lang="id-ID" sz="14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9D80BD-FE8A-4830-B25C-4CB45D2AA9AF}"/>
              </a:ext>
            </a:extLst>
          </p:cNvPr>
          <p:cNvSpPr txBox="1"/>
          <p:nvPr/>
        </p:nvSpPr>
        <p:spPr>
          <a:xfrm>
            <a:off x="718250" y="1605134"/>
            <a:ext cx="196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QR Arena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5" y="2204758"/>
            <a:ext cx="775024" cy="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6674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qr code&#10;&#10;Description automatically generated">
            <a:extLst>
              <a:ext uri="{FF2B5EF4-FFF2-40B4-BE49-F238E27FC236}">
                <a16:creationId xmlns:a16="http://schemas.microsoft.com/office/drawing/2014/main" id="{D99E61FF-E406-4F3D-A736-4B1C85D9513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8" b="27158"/>
          <a:stretch>
            <a:fillRect/>
          </a:stretch>
        </p:blipFill>
        <p:spPr>
          <a:xfrm>
            <a:off x="-1" y="664229"/>
            <a:ext cx="12192000" cy="2989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E16AC-0778-4635-947E-5AF19BA44462}"/>
              </a:ext>
            </a:extLst>
          </p:cNvPr>
          <p:cNvSpPr txBox="1"/>
          <p:nvPr/>
        </p:nvSpPr>
        <p:spPr>
          <a:xfrm>
            <a:off x="4574399" y="4018509"/>
            <a:ext cx="22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DINPro-CondBlack" panose="020B0A06020101010102" pitchFamily="34" charset="0"/>
              </a:rPr>
              <a:t>QR Creator</a:t>
            </a:r>
            <a:endParaRPr lang="id-ID" sz="3600" dirty="0">
              <a:solidFill>
                <a:schemeClr val="accent4">
                  <a:lumMod val="7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9A8EF-5B94-4866-9BC7-05546388A146}"/>
              </a:ext>
            </a:extLst>
          </p:cNvPr>
          <p:cNvSpPr/>
          <p:nvPr/>
        </p:nvSpPr>
        <p:spPr>
          <a:xfrm>
            <a:off x="284635" y="1921243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973DB-3376-4ACF-85EF-30C4B41581FF}"/>
              </a:ext>
            </a:extLst>
          </p:cNvPr>
          <p:cNvSpPr/>
          <p:nvPr/>
        </p:nvSpPr>
        <p:spPr>
          <a:xfrm>
            <a:off x="1661090" y="4951701"/>
            <a:ext cx="8869818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Enter the serial number of the asset (Server) for generating the QR code , and this Serial Number is used for getting the data of the asset from the database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07" y="4611031"/>
            <a:ext cx="775024" cy="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106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4D6B79-1CF6-40FA-95A0-5B71D7542B2F}"/>
              </a:ext>
            </a:extLst>
          </p:cNvPr>
          <p:cNvSpPr/>
          <p:nvPr/>
        </p:nvSpPr>
        <p:spPr>
          <a:xfrm>
            <a:off x="5225258" y="4635336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FBB18-9F81-4ADC-928E-33A5DF25C80D}"/>
              </a:ext>
            </a:extLst>
          </p:cNvPr>
          <p:cNvSpPr txBox="1"/>
          <p:nvPr/>
        </p:nvSpPr>
        <p:spPr>
          <a:xfrm>
            <a:off x="945824" y="1467841"/>
            <a:ext cx="21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QR Reader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858C4-9D89-411F-AD6A-A0D646875DB5}"/>
              </a:ext>
            </a:extLst>
          </p:cNvPr>
          <p:cNvSpPr txBox="1"/>
          <p:nvPr/>
        </p:nvSpPr>
        <p:spPr>
          <a:xfrm>
            <a:off x="1581006" y="2701920"/>
            <a:ext cx="2839084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Scan or Upload the QR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C36D77-2D4D-4C2D-A908-A66B558154DE}"/>
              </a:ext>
            </a:extLst>
          </p:cNvPr>
          <p:cNvSpPr/>
          <p:nvPr/>
        </p:nvSpPr>
        <p:spPr>
          <a:xfrm>
            <a:off x="1069298" y="2701920"/>
            <a:ext cx="411473" cy="4114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INPro" panose="020B0504020101020102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FFF98-7AC7-4B64-BEF8-E7B3BD380E9E}"/>
              </a:ext>
            </a:extLst>
          </p:cNvPr>
          <p:cNvSpPr txBox="1"/>
          <p:nvPr/>
        </p:nvSpPr>
        <p:spPr>
          <a:xfrm>
            <a:off x="1581006" y="3597901"/>
            <a:ext cx="2839084" cy="6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Click on Generate the info option for getting the serial number.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A435A1-8F27-4CCC-B9F3-252D14615071}"/>
              </a:ext>
            </a:extLst>
          </p:cNvPr>
          <p:cNvSpPr/>
          <p:nvPr/>
        </p:nvSpPr>
        <p:spPr>
          <a:xfrm>
            <a:off x="1069298" y="3712841"/>
            <a:ext cx="411473" cy="4114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INPro" panose="020B0504020101020102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D5472-2022-4983-9BD9-DE17B0D5ED32}"/>
              </a:ext>
            </a:extLst>
          </p:cNvPr>
          <p:cNvSpPr txBox="1"/>
          <p:nvPr/>
        </p:nvSpPr>
        <p:spPr>
          <a:xfrm>
            <a:off x="1581006" y="4608821"/>
            <a:ext cx="2839084" cy="6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Click View Info for getting   the information of the asset 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3EB72B-5B56-428D-B67B-F603688FEE31}"/>
              </a:ext>
            </a:extLst>
          </p:cNvPr>
          <p:cNvSpPr/>
          <p:nvPr/>
        </p:nvSpPr>
        <p:spPr>
          <a:xfrm>
            <a:off x="1069298" y="4723761"/>
            <a:ext cx="411473" cy="4114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INPro" panose="020B0504020101020102" pitchFamily="34" charset="0"/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98" y="2083132"/>
            <a:ext cx="775024" cy="150236"/>
          </a:xfrm>
          <a:prstGeom prst="rect">
            <a:avLst/>
          </a:prstGeom>
        </p:spPr>
      </p:pic>
      <p:pic>
        <p:nvPicPr>
          <p:cNvPr id="7" name="Picture 6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ED28686F-6F41-9DBE-A209-498F730DE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01" y="1093100"/>
            <a:ext cx="716313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76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6BEAE0-C977-4F46-B566-74BEA87533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>
          <a:xfrm>
            <a:off x="2678823" y="321734"/>
            <a:ext cx="983522" cy="2905170"/>
          </a:xfrm>
          <a:prstGeom prst="rect">
            <a:avLst/>
          </a:prstGeom>
        </p:spPr>
      </p:pic>
      <p:pic>
        <p:nvPicPr>
          <p:cNvPr id="8" name="Picture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4A1593-8AE1-45D6-A794-8DE3F3B97A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r="21133"/>
          <a:stretch>
            <a:fillRect/>
          </a:stretch>
        </p:blipFill>
        <p:spPr>
          <a:xfrm>
            <a:off x="2702409" y="3631096"/>
            <a:ext cx="936347" cy="276056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06151244-D18B-4522-9EDE-3930F91C8DA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r="14912"/>
          <a:stretch>
            <a:fillRect/>
          </a:stretch>
        </p:blipFill>
        <p:spPr>
          <a:xfrm>
            <a:off x="7993781" y="321734"/>
            <a:ext cx="2055269" cy="60699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6A7E46-FF2D-8063-B684-98CD5459839D}"/>
              </a:ext>
            </a:extLst>
          </p:cNvPr>
          <p:cNvSpPr/>
          <p:nvPr/>
        </p:nvSpPr>
        <p:spPr>
          <a:xfrm>
            <a:off x="290888" y="2032000"/>
            <a:ext cx="14562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Scan or Upload any QR</a:t>
            </a:r>
            <a:endParaRPr lang="en-IN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57095-A34F-D5D2-45A8-F151CAB80583}"/>
              </a:ext>
            </a:extLst>
          </p:cNvPr>
          <p:cNvSpPr/>
          <p:nvPr/>
        </p:nvSpPr>
        <p:spPr>
          <a:xfrm>
            <a:off x="420711" y="4180840"/>
            <a:ext cx="14562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After scanning the QR , generate the info .</a:t>
            </a:r>
            <a:endParaRPr lang="en-IN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40F58-EF40-BE9E-3940-6C8E5F1FC33D}"/>
              </a:ext>
            </a:extLst>
          </p:cNvPr>
          <p:cNvSpPr/>
          <p:nvPr/>
        </p:nvSpPr>
        <p:spPr>
          <a:xfrm>
            <a:off x="6266606" y="3173896"/>
            <a:ext cx="1456267" cy="192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The generated info consists of the asset details </a:t>
            </a:r>
          </a:p>
          <a:p>
            <a:pPr algn="ctr"/>
            <a:endParaRPr lang="en-IN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8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2704492">
            <a:off x="3736975" y="1407216"/>
            <a:ext cx="4718051" cy="4718051"/>
            <a:chOff x="3705225" y="1308100"/>
            <a:chExt cx="4718051" cy="4718051"/>
          </a:xfrm>
        </p:grpSpPr>
        <p:sp>
          <p:nvSpPr>
            <p:cNvPr id="6" name="Freeform 287"/>
            <p:cNvSpPr>
              <a:spLocks/>
            </p:cNvSpPr>
            <p:nvPr/>
          </p:nvSpPr>
          <p:spPr bwMode="auto">
            <a:xfrm>
              <a:off x="4899025" y="1308100"/>
              <a:ext cx="2335213" cy="1954213"/>
            </a:xfrm>
            <a:custGeom>
              <a:avLst/>
              <a:gdLst>
                <a:gd name="T0" fmla="*/ 1471 w 1471"/>
                <a:gd name="T1" fmla="*/ 735 h 1231"/>
                <a:gd name="T2" fmla="*/ 1289 w 1471"/>
                <a:gd name="T3" fmla="*/ 975 h 1231"/>
                <a:gd name="T4" fmla="*/ 1347 w 1471"/>
                <a:gd name="T5" fmla="*/ 978 h 1231"/>
                <a:gd name="T6" fmla="*/ 1387 w 1471"/>
                <a:gd name="T7" fmla="*/ 1017 h 1231"/>
                <a:gd name="T8" fmla="*/ 1389 w 1471"/>
                <a:gd name="T9" fmla="*/ 1075 h 1231"/>
                <a:gd name="T10" fmla="*/ 1354 w 1471"/>
                <a:gd name="T11" fmla="*/ 1134 h 1231"/>
                <a:gd name="T12" fmla="*/ 1296 w 1471"/>
                <a:gd name="T13" fmla="*/ 1166 h 1231"/>
                <a:gd name="T14" fmla="*/ 1238 w 1471"/>
                <a:gd name="T15" fmla="*/ 1161 h 1231"/>
                <a:gd name="T16" fmla="*/ 1201 w 1471"/>
                <a:gd name="T17" fmla="*/ 1122 h 1231"/>
                <a:gd name="T18" fmla="*/ 1199 w 1471"/>
                <a:gd name="T19" fmla="*/ 1064 h 1231"/>
                <a:gd name="T20" fmla="*/ 975 w 1471"/>
                <a:gd name="T21" fmla="*/ 1231 h 1231"/>
                <a:gd name="T22" fmla="*/ 873 w 1471"/>
                <a:gd name="T23" fmla="*/ 1164 h 1231"/>
                <a:gd name="T24" fmla="*/ 815 w 1471"/>
                <a:gd name="T25" fmla="*/ 1124 h 1231"/>
                <a:gd name="T26" fmla="*/ 856 w 1471"/>
                <a:gd name="T27" fmla="*/ 1073 h 1231"/>
                <a:gd name="T28" fmla="*/ 856 w 1471"/>
                <a:gd name="T29" fmla="*/ 1010 h 1231"/>
                <a:gd name="T30" fmla="*/ 810 w 1471"/>
                <a:gd name="T31" fmla="*/ 954 h 1231"/>
                <a:gd name="T32" fmla="*/ 735 w 1471"/>
                <a:gd name="T33" fmla="*/ 933 h 1231"/>
                <a:gd name="T34" fmla="*/ 691 w 1471"/>
                <a:gd name="T35" fmla="*/ 938 h 1231"/>
                <a:gd name="T36" fmla="*/ 628 w 1471"/>
                <a:gd name="T37" fmla="*/ 978 h 1231"/>
                <a:gd name="T38" fmla="*/ 605 w 1471"/>
                <a:gd name="T39" fmla="*/ 1040 h 1231"/>
                <a:gd name="T40" fmla="*/ 624 w 1471"/>
                <a:gd name="T41" fmla="*/ 1099 h 1231"/>
                <a:gd name="T42" fmla="*/ 647 w 1471"/>
                <a:gd name="T43" fmla="*/ 1145 h 1231"/>
                <a:gd name="T44" fmla="*/ 540 w 1471"/>
                <a:gd name="T45" fmla="*/ 1189 h 1231"/>
                <a:gd name="T46" fmla="*/ 314 w 1471"/>
                <a:gd name="T47" fmla="*/ 1047 h 1231"/>
                <a:gd name="T48" fmla="*/ 358 w 1471"/>
                <a:gd name="T49" fmla="*/ 1040 h 1231"/>
                <a:gd name="T50" fmla="*/ 414 w 1471"/>
                <a:gd name="T51" fmla="*/ 1015 h 1231"/>
                <a:gd name="T52" fmla="*/ 442 w 1471"/>
                <a:gd name="T53" fmla="*/ 964 h 1231"/>
                <a:gd name="T54" fmla="*/ 437 w 1471"/>
                <a:gd name="T55" fmla="*/ 903 h 1231"/>
                <a:gd name="T56" fmla="*/ 403 w 1471"/>
                <a:gd name="T57" fmla="*/ 847 h 1231"/>
                <a:gd name="T58" fmla="*/ 372 w 1471"/>
                <a:gd name="T59" fmla="*/ 824 h 1231"/>
                <a:gd name="T60" fmla="*/ 314 w 1471"/>
                <a:gd name="T61" fmla="*/ 803 h 1231"/>
                <a:gd name="T62" fmla="*/ 258 w 1471"/>
                <a:gd name="T63" fmla="*/ 812 h 1231"/>
                <a:gd name="T64" fmla="*/ 216 w 1471"/>
                <a:gd name="T65" fmla="*/ 854 h 1231"/>
                <a:gd name="T66" fmla="*/ 207 w 1471"/>
                <a:gd name="T67" fmla="*/ 919 h 1231"/>
                <a:gd name="T68" fmla="*/ 0 w 1471"/>
                <a:gd name="T69" fmla="*/ 733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71" h="1231">
                  <a:moveTo>
                    <a:pt x="733" y="0"/>
                  </a:moveTo>
                  <a:lnTo>
                    <a:pt x="1471" y="735"/>
                  </a:lnTo>
                  <a:lnTo>
                    <a:pt x="1261" y="945"/>
                  </a:lnTo>
                  <a:lnTo>
                    <a:pt x="1289" y="975"/>
                  </a:lnTo>
                  <a:lnTo>
                    <a:pt x="1320" y="971"/>
                  </a:lnTo>
                  <a:lnTo>
                    <a:pt x="1347" y="978"/>
                  </a:lnTo>
                  <a:lnTo>
                    <a:pt x="1371" y="994"/>
                  </a:lnTo>
                  <a:lnTo>
                    <a:pt x="1387" y="1017"/>
                  </a:lnTo>
                  <a:lnTo>
                    <a:pt x="1392" y="1045"/>
                  </a:lnTo>
                  <a:lnTo>
                    <a:pt x="1389" y="1075"/>
                  </a:lnTo>
                  <a:lnTo>
                    <a:pt x="1375" y="1106"/>
                  </a:lnTo>
                  <a:lnTo>
                    <a:pt x="1354" y="1134"/>
                  </a:lnTo>
                  <a:lnTo>
                    <a:pt x="1327" y="1152"/>
                  </a:lnTo>
                  <a:lnTo>
                    <a:pt x="1296" y="1166"/>
                  </a:lnTo>
                  <a:lnTo>
                    <a:pt x="1266" y="1168"/>
                  </a:lnTo>
                  <a:lnTo>
                    <a:pt x="1238" y="1161"/>
                  </a:lnTo>
                  <a:lnTo>
                    <a:pt x="1215" y="1145"/>
                  </a:lnTo>
                  <a:lnTo>
                    <a:pt x="1201" y="1122"/>
                  </a:lnTo>
                  <a:lnTo>
                    <a:pt x="1194" y="1094"/>
                  </a:lnTo>
                  <a:lnTo>
                    <a:pt x="1199" y="1064"/>
                  </a:lnTo>
                  <a:lnTo>
                    <a:pt x="1171" y="1033"/>
                  </a:lnTo>
                  <a:lnTo>
                    <a:pt x="975" y="1231"/>
                  </a:lnTo>
                  <a:lnTo>
                    <a:pt x="926" y="1194"/>
                  </a:lnTo>
                  <a:lnTo>
                    <a:pt x="873" y="1164"/>
                  </a:lnTo>
                  <a:lnTo>
                    <a:pt x="815" y="1145"/>
                  </a:lnTo>
                  <a:lnTo>
                    <a:pt x="815" y="1124"/>
                  </a:lnTo>
                  <a:lnTo>
                    <a:pt x="840" y="1101"/>
                  </a:lnTo>
                  <a:lnTo>
                    <a:pt x="856" y="1073"/>
                  </a:lnTo>
                  <a:lnTo>
                    <a:pt x="861" y="1043"/>
                  </a:lnTo>
                  <a:lnTo>
                    <a:pt x="856" y="1010"/>
                  </a:lnTo>
                  <a:lnTo>
                    <a:pt x="838" y="980"/>
                  </a:lnTo>
                  <a:lnTo>
                    <a:pt x="810" y="954"/>
                  </a:lnTo>
                  <a:lnTo>
                    <a:pt x="775" y="940"/>
                  </a:lnTo>
                  <a:lnTo>
                    <a:pt x="735" y="933"/>
                  </a:lnTo>
                  <a:lnTo>
                    <a:pt x="733" y="933"/>
                  </a:lnTo>
                  <a:lnTo>
                    <a:pt x="691" y="938"/>
                  </a:lnTo>
                  <a:lnTo>
                    <a:pt x="656" y="954"/>
                  </a:lnTo>
                  <a:lnTo>
                    <a:pt x="628" y="978"/>
                  </a:lnTo>
                  <a:lnTo>
                    <a:pt x="610" y="1005"/>
                  </a:lnTo>
                  <a:lnTo>
                    <a:pt x="605" y="1040"/>
                  </a:lnTo>
                  <a:lnTo>
                    <a:pt x="610" y="1071"/>
                  </a:lnTo>
                  <a:lnTo>
                    <a:pt x="624" y="1099"/>
                  </a:lnTo>
                  <a:lnTo>
                    <a:pt x="647" y="1122"/>
                  </a:lnTo>
                  <a:lnTo>
                    <a:pt x="647" y="1145"/>
                  </a:lnTo>
                  <a:lnTo>
                    <a:pt x="593" y="1164"/>
                  </a:lnTo>
                  <a:lnTo>
                    <a:pt x="540" y="1189"/>
                  </a:lnTo>
                  <a:lnTo>
                    <a:pt x="493" y="1227"/>
                  </a:lnTo>
                  <a:lnTo>
                    <a:pt x="314" y="1047"/>
                  </a:lnTo>
                  <a:lnTo>
                    <a:pt x="323" y="1040"/>
                  </a:lnTo>
                  <a:lnTo>
                    <a:pt x="358" y="1040"/>
                  </a:lnTo>
                  <a:lnTo>
                    <a:pt x="389" y="1031"/>
                  </a:lnTo>
                  <a:lnTo>
                    <a:pt x="414" y="1015"/>
                  </a:lnTo>
                  <a:lnTo>
                    <a:pt x="431" y="992"/>
                  </a:lnTo>
                  <a:lnTo>
                    <a:pt x="442" y="964"/>
                  </a:lnTo>
                  <a:lnTo>
                    <a:pt x="442" y="933"/>
                  </a:lnTo>
                  <a:lnTo>
                    <a:pt x="437" y="903"/>
                  </a:lnTo>
                  <a:lnTo>
                    <a:pt x="424" y="873"/>
                  </a:lnTo>
                  <a:lnTo>
                    <a:pt x="403" y="847"/>
                  </a:lnTo>
                  <a:lnTo>
                    <a:pt x="400" y="845"/>
                  </a:lnTo>
                  <a:lnTo>
                    <a:pt x="372" y="824"/>
                  </a:lnTo>
                  <a:lnTo>
                    <a:pt x="344" y="810"/>
                  </a:lnTo>
                  <a:lnTo>
                    <a:pt x="314" y="803"/>
                  </a:lnTo>
                  <a:lnTo>
                    <a:pt x="286" y="803"/>
                  </a:lnTo>
                  <a:lnTo>
                    <a:pt x="258" y="812"/>
                  </a:lnTo>
                  <a:lnTo>
                    <a:pt x="235" y="829"/>
                  </a:lnTo>
                  <a:lnTo>
                    <a:pt x="216" y="854"/>
                  </a:lnTo>
                  <a:lnTo>
                    <a:pt x="207" y="884"/>
                  </a:lnTo>
                  <a:lnTo>
                    <a:pt x="207" y="919"/>
                  </a:lnTo>
                  <a:lnTo>
                    <a:pt x="195" y="929"/>
                  </a:lnTo>
                  <a:lnTo>
                    <a:pt x="0" y="733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  <p:sp>
          <p:nvSpPr>
            <p:cNvPr id="7" name="Freeform 288"/>
            <p:cNvSpPr>
              <a:spLocks/>
            </p:cNvSpPr>
            <p:nvPr/>
          </p:nvSpPr>
          <p:spPr bwMode="auto">
            <a:xfrm>
              <a:off x="3705225" y="2493963"/>
              <a:ext cx="1954213" cy="2338388"/>
            </a:xfrm>
            <a:custGeom>
              <a:avLst/>
              <a:gdLst>
                <a:gd name="T0" fmla="*/ 947 w 1231"/>
                <a:gd name="T1" fmla="*/ 212 h 1473"/>
                <a:gd name="T2" fmla="*/ 978 w 1231"/>
                <a:gd name="T3" fmla="*/ 149 h 1473"/>
                <a:gd name="T4" fmla="*/ 1001 w 1231"/>
                <a:gd name="T5" fmla="*/ 98 h 1473"/>
                <a:gd name="T6" fmla="*/ 1052 w 1231"/>
                <a:gd name="T7" fmla="*/ 77 h 1473"/>
                <a:gd name="T8" fmla="*/ 1113 w 1231"/>
                <a:gd name="T9" fmla="*/ 93 h 1473"/>
                <a:gd name="T10" fmla="*/ 1159 w 1231"/>
                <a:gd name="T11" fmla="*/ 142 h 1473"/>
                <a:gd name="T12" fmla="*/ 1176 w 1231"/>
                <a:gd name="T13" fmla="*/ 203 h 1473"/>
                <a:gd name="T14" fmla="*/ 1152 w 1231"/>
                <a:gd name="T15" fmla="*/ 254 h 1473"/>
                <a:gd name="T16" fmla="*/ 1099 w 1231"/>
                <a:gd name="T17" fmla="*/ 275 h 1473"/>
                <a:gd name="T18" fmla="*/ 1038 w 1231"/>
                <a:gd name="T19" fmla="*/ 300 h 1473"/>
                <a:gd name="T20" fmla="*/ 1192 w 1231"/>
                <a:gd name="T21" fmla="*/ 542 h 1473"/>
                <a:gd name="T22" fmla="*/ 1143 w 1231"/>
                <a:gd name="T23" fmla="*/ 654 h 1473"/>
                <a:gd name="T24" fmla="*/ 1103 w 1231"/>
                <a:gd name="T25" fmla="*/ 629 h 1473"/>
                <a:gd name="T26" fmla="*/ 1045 w 1231"/>
                <a:gd name="T27" fmla="*/ 608 h 1473"/>
                <a:gd name="T28" fmla="*/ 1010 w 1231"/>
                <a:gd name="T29" fmla="*/ 612 h 1473"/>
                <a:gd name="T30" fmla="*/ 957 w 1231"/>
                <a:gd name="T31" fmla="*/ 659 h 1473"/>
                <a:gd name="T32" fmla="*/ 936 w 1231"/>
                <a:gd name="T33" fmla="*/ 733 h 1473"/>
                <a:gd name="T34" fmla="*/ 947 w 1231"/>
                <a:gd name="T35" fmla="*/ 798 h 1473"/>
                <a:gd name="T36" fmla="*/ 987 w 1231"/>
                <a:gd name="T37" fmla="*/ 847 h 1473"/>
                <a:gd name="T38" fmla="*/ 1041 w 1231"/>
                <a:gd name="T39" fmla="*/ 866 h 1473"/>
                <a:gd name="T40" fmla="*/ 1073 w 1231"/>
                <a:gd name="T41" fmla="*/ 859 h 1473"/>
                <a:gd name="T42" fmla="*/ 1124 w 1231"/>
                <a:gd name="T43" fmla="*/ 822 h 1473"/>
                <a:gd name="T44" fmla="*/ 1162 w 1231"/>
                <a:gd name="T45" fmla="*/ 878 h 1473"/>
                <a:gd name="T46" fmla="*/ 1229 w 1231"/>
                <a:gd name="T47" fmla="*/ 980 h 1473"/>
                <a:gd name="T48" fmla="*/ 1048 w 1231"/>
                <a:gd name="T49" fmla="*/ 1145 h 1473"/>
                <a:gd name="T50" fmla="*/ 1041 w 1231"/>
                <a:gd name="T51" fmla="*/ 1080 h 1473"/>
                <a:gd name="T52" fmla="*/ 1022 w 1231"/>
                <a:gd name="T53" fmla="*/ 1052 h 1473"/>
                <a:gd name="T54" fmla="*/ 971 w 1231"/>
                <a:gd name="T55" fmla="*/ 1027 h 1473"/>
                <a:gd name="T56" fmla="*/ 910 w 1231"/>
                <a:gd name="T57" fmla="*/ 1031 h 1473"/>
                <a:gd name="T58" fmla="*/ 854 w 1231"/>
                <a:gd name="T59" fmla="*/ 1066 h 1473"/>
                <a:gd name="T60" fmla="*/ 819 w 1231"/>
                <a:gd name="T61" fmla="*/ 1120 h 1473"/>
                <a:gd name="T62" fmla="*/ 812 w 1231"/>
                <a:gd name="T63" fmla="*/ 1183 h 1473"/>
                <a:gd name="T64" fmla="*/ 838 w 1231"/>
                <a:gd name="T65" fmla="*/ 1234 h 1473"/>
                <a:gd name="T66" fmla="*/ 864 w 1231"/>
                <a:gd name="T67" fmla="*/ 1252 h 1473"/>
                <a:gd name="T68" fmla="*/ 927 w 1231"/>
                <a:gd name="T69" fmla="*/ 1262 h 1473"/>
                <a:gd name="T70" fmla="*/ 736 w 1231"/>
                <a:gd name="T71" fmla="*/ 1473 h 1473"/>
                <a:gd name="T72" fmla="*/ 738 w 1231"/>
                <a:gd name="T73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1" h="1473">
                  <a:moveTo>
                    <a:pt x="738" y="0"/>
                  </a:moveTo>
                  <a:lnTo>
                    <a:pt x="947" y="212"/>
                  </a:lnTo>
                  <a:lnTo>
                    <a:pt x="980" y="179"/>
                  </a:lnTo>
                  <a:lnTo>
                    <a:pt x="978" y="149"/>
                  </a:lnTo>
                  <a:lnTo>
                    <a:pt x="985" y="121"/>
                  </a:lnTo>
                  <a:lnTo>
                    <a:pt x="1001" y="98"/>
                  </a:lnTo>
                  <a:lnTo>
                    <a:pt x="1024" y="82"/>
                  </a:lnTo>
                  <a:lnTo>
                    <a:pt x="1052" y="77"/>
                  </a:lnTo>
                  <a:lnTo>
                    <a:pt x="1082" y="79"/>
                  </a:lnTo>
                  <a:lnTo>
                    <a:pt x="1113" y="93"/>
                  </a:lnTo>
                  <a:lnTo>
                    <a:pt x="1138" y="114"/>
                  </a:lnTo>
                  <a:lnTo>
                    <a:pt x="1159" y="142"/>
                  </a:lnTo>
                  <a:lnTo>
                    <a:pt x="1171" y="172"/>
                  </a:lnTo>
                  <a:lnTo>
                    <a:pt x="1176" y="203"/>
                  </a:lnTo>
                  <a:lnTo>
                    <a:pt x="1169" y="231"/>
                  </a:lnTo>
                  <a:lnTo>
                    <a:pt x="1152" y="254"/>
                  </a:lnTo>
                  <a:lnTo>
                    <a:pt x="1129" y="268"/>
                  </a:lnTo>
                  <a:lnTo>
                    <a:pt x="1099" y="275"/>
                  </a:lnTo>
                  <a:lnTo>
                    <a:pt x="1068" y="270"/>
                  </a:lnTo>
                  <a:lnTo>
                    <a:pt x="1038" y="300"/>
                  </a:lnTo>
                  <a:lnTo>
                    <a:pt x="1231" y="494"/>
                  </a:lnTo>
                  <a:lnTo>
                    <a:pt x="1192" y="542"/>
                  </a:lnTo>
                  <a:lnTo>
                    <a:pt x="1162" y="596"/>
                  </a:lnTo>
                  <a:lnTo>
                    <a:pt x="1143" y="654"/>
                  </a:lnTo>
                  <a:lnTo>
                    <a:pt x="1127" y="654"/>
                  </a:lnTo>
                  <a:lnTo>
                    <a:pt x="1103" y="629"/>
                  </a:lnTo>
                  <a:lnTo>
                    <a:pt x="1075" y="612"/>
                  </a:lnTo>
                  <a:lnTo>
                    <a:pt x="1045" y="608"/>
                  </a:lnTo>
                  <a:lnTo>
                    <a:pt x="1043" y="608"/>
                  </a:lnTo>
                  <a:lnTo>
                    <a:pt x="1010" y="612"/>
                  </a:lnTo>
                  <a:lnTo>
                    <a:pt x="980" y="631"/>
                  </a:lnTo>
                  <a:lnTo>
                    <a:pt x="957" y="659"/>
                  </a:lnTo>
                  <a:lnTo>
                    <a:pt x="940" y="694"/>
                  </a:lnTo>
                  <a:lnTo>
                    <a:pt x="936" y="733"/>
                  </a:lnTo>
                  <a:lnTo>
                    <a:pt x="938" y="768"/>
                  </a:lnTo>
                  <a:lnTo>
                    <a:pt x="947" y="798"/>
                  </a:lnTo>
                  <a:lnTo>
                    <a:pt x="964" y="824"/>
                  </a:lnTo>
                  <a:lnTo>
                    <a:pt x="987" y="847"/>
                  </a:lnTo>
                  <a:lnTo>
                    <a:pt x="1013" y="859"/>
                  </a:lnTo>
                  <a:lnTo>
                    <a:pt x="1041" y="866"/>
                  </a:lnTo>
                  <a:lnTo>
                    <a:pt x="1043" y="866"/>
                  </a:lnTo>
                  <a:lnTo>
                    <a:pt x="1073" y="859"/>
                  </a:lnTo>
                  <a:lnTo>
                    <a:pt x="1101" y="845"/>
                  </a:lnTo>
                  <a:lnTo>
                    <a:pt x="1124" y="822"/>
                  </a:lnTo>
                  <a:lnTo>
                    <a:pt x="1143" y="822"/>
                  </a:lnTo>
                  <a:lnTo>
                    <a:pt x="1162" y="878"/>
                  </a:lnTo>
                  <a:lnTo>
                    <a:pt x="1189" y="931"/>
                  </a:lnTo>
                  <a:lnTo>
                    <a:pt x="1229" y="980"/>
                  </a:lnTo>
                  <a:lnTo>
                    <a:pt x="1057" y="1155"/>
                  </a:lnTo>
                  <a:lnTo>
                    <a:pt x="1048" y="1145"/>
                  </a:lnTo>
                  <a:lnTo>
                    <a:pt x="1050" y="1110"/>
                  </a:lnTo>
                  <a:lnTo>
                    <a:pt x="1041" y="1080"/>
                  </a:lnTo>
                  <a:lnTo>
                    <a:pt x="1022" y="1055"/>
                  </a:lnTo>
                  <a:lnTo>
                    <a:pt x="1022" y="1052"/>
                  </a:lnTo>
                  <a:lnTo>
                    <a:pt x="999" y="1036"/>
                  </a:lnTo>
                  <a:lnTo>
                    <a:pt x="971" y="1027"/>
                  </a:lnTo>
                  <a:lnTo>
                    <a:pt x="943" y="1027"/>
                  </a:lnTo>
                  <a:lnTo>
                    <a:pt x="910" y="1031"/>
                  </a:lnTo>
                  <a:lnTo>
                    <a:pt x="882" y="1045"/>
                  </a:lnTo>
                  <a:lnTo>
                    <a:pt x="854" y="1066"/>
                  </a:lnTo>
                  <a:lnTo>
                    <a:pt x="833" y="1092"/>
                  </a:lnTo>
                  <a:lnTo>
                    <a:pt x="819" y="1120"/>
                  </a:lnTo>
                  <a:lnTo>
                    <a:pt x="812" y="1150"/>
                  </a:lnTo>
                  <a:lnTo>
                    <a:pt x="812" y="1183"/>
                  </a:lnTo>
                  <a:lnTo>
                    <a:pt x="822" y="1210"/>
                  </a:lnTo>
                  <a:lnTo>
                    <a:pt x="838" y="1234"/>
                  </a:lnTo>
                  <a:lnTo>
                    <a:pt x="838" y="1234"/>
                  </a:lnTo>
                  <a:lnTo>
                    <a:pt x="864" y="1252"/>
                  </a:lnTo>
                  <a:lnTo>
                    <a:pt x="894" y="1262"/>
                  </a:lnTo>
                  <a:lnTo>
                    <a:pt x="927" y="1262"/>
                  </a:lnTo>
                  <a:lnTo>
                    <a:pt x="938" y="1271"/>
                  </a:lnTo>
                  <a:lnTo>
                    <a:pt x="736" y="1473"/>
                  </a:lnTo>
                  <a:lnTo>
                    <a:pt x="0" y="738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  <p:sp>
          <p:nvSpPr>
            <p:cNvPr id="8" name="Freeform 289"/>
            <p:cNvSpPr>
              <a:spLocks/>
            </p:cNvSpPr>
            <p:nvPr/>
          </p:nvSpPr>
          <p:spPr bwMode="auto">
            <a:xfrm>
              <a:off x="4895850" y="4068763"/>
              <a:ext cx="2338388" cy="1957388"/>
            </a:xfrm>
            <a:custGeom>
              <a:avLst/>
              <a:gdLst>
                <a:gd name="T0" fmla="*/ 1154 w 1473"/>
                <a:gd name="T1" fmla="*/ 177 h 1233"/>
                <a:gd name="T2" fmla="*/ 1114 w 1473"/>
                <a:gd name="T3" fmla="*/ 179 h 1233"/>
                <a:gd name="T4" fmla="*/ 1059 w 1473"/>
                <a:gd name="T5" fmla="*/ 205 h 1233"/>
                <a:gd name="T6" fmla="*/ 1031 w 1473"/>
                <a:gd name="T7" fmla="*/ 256 h 1233"/>
                <a:gd name="T8" fmla="*/ 1035 w 1473"/>
                <a:gd name="T9" fmla="*/ 316 h 1233"/>
                <a:gd name="T10" fmla="*/ 1070 w 1473"/>
                <a:gd name="T11" fmla="*/ 374 h 1233"/>
                <a:gd name="T12" fmla="*/ 1098 w 1473"/>
                <a:gd name="T13" fmla="*/ 398 h 1233"/>
                <a:gd name="T14" fmla="*/ 1159 w 1473"/>
                <a:gd name="T15" fmla="*/ 416 h 1233"/>
                <a:gd name="T16" fmla="*/ 1214 w 1473"/>
                <a:gd name="T17" fmla="*/ 407 h 1233"/>
                <a:gd name="T18" fmla="*/ 1256 w 1473"/>
                <a:gd name="T19" fmla="*/ 365 h 1233"/>
                <a:gd name="T20" fmla="*/ 1266 w 1473"/>
                <a:gd name="T21" fmla="*/ 300 h 1233"/>
                <a:gd name="T22" fmla="*/ 1473 w 1473"/>
                <a:gd name="T23" fmla="*/ 495 h 1233"/>
                <a:gd name="T24" fmla="*/ 0 w 1473"/>
                <a:gd name="T25" fmla="*/ 495 h 1233"/>
                <a:gd name="T26" fmla="*/ 183 w 1473"/>
                <a:gd name="T27" fmla="*/ 246 h 1233"/>
                <a:gd name="T28" fmla="*/ 125 w 1473"/>
                <a:gd name="T29" fmla="*/ 244 h 1233"/>
                <a:gd name="T30" fmla="*/ 88 w 1473"/>
                <a:gd name="T31" fmla="*/ 205 h 1233"/>
                <a:gd name="T32" fmla="*/ 86 w 1473"/>
                <a:gd name="T33" fmla="*/ 146 h 1233"/>
                <a:gd name="T34" fmla="*/ 118 w 1473"/>
                <a:gd name="T35" fmla="*/ 88 h 1233"/>
                <a:gd name="T36" fmla="*/ 177 w 1473"/>
                <a:gd name="T37" fmla="*/ 56 h 1233"/>
                <a:gd name="T38" fmla="*/ 235 w 1473"/>
                <a:gd name="T39" fmla="*/ 60 h 1233"/>
                <a:gd name="T40" fmla="*/ 274 w 1473"/>
                <a:gd name="T41" fmla="*/ 100 h 1233"/>
                <a:gd name="T42" fmla="*/ 274 w 1473"/>
                <a:gd name="T43" fmla="*/ 158 h 1233"/>
                <a:gd name="T44" fmla="*/ 493 w 1473"/>
                <a:gd name="T45" fmla="*/ 4 h 1233"/>
                <a:gd name="T46" fmla="*/ 593 w 1473"/>
                <a:gd name="T47" fmla="*/ 70 h 1233"/>
                <a:gd name="T48" fmla="*/ 647 w 1473"/>
                <a:gd name="T49" fmla="*/ 107 h 1233"/>
                <a:gd name="T50" fmla="*/ 607 w 1473"/>
                <a:gd name="T51" fmla="*/ 158 h 1233"/>
                <a:gd name="T52" fmla="*/ 607 w 1473"/>
                <a:gd name="T53" fmla="*/ 223 h 1233"/>
                <a:gd name="T54" fmla="*/ 654 w 1473"/>
                <a:gd name="T55" fmla="*/ 277 h 1233"/>
                <a:gd name="T56" fmla="*/ 728 w 1473"/>
                <a:gd name="T57" fmla="*/ 298 h 1233"/>
                <a:gd name="T58" fmla="*/ 772 w 1473"/>
                <a:gd name="T59" fmla="*/ 293 h 1233"/>
                <a:gd name="T60" fmla="*/ 835 w 1473"/>
                <a:gd name="T61" fmla="*/ 256 h 1233"/>
                <a:gd name="T62" fmla="*/ 858 w 1473"/>
                <a:gd name="T63" fmla="*/ 193 h 1233"/>
                <a:gd name="T64" fmla="*/ 840 w 1473"/>
                <a:gd name="T65" fmla="*/ 132 h 1233"/>
                <a:gd name="T66" fmla="*/ 817 w 1473"/>
                <a:gd name="T67" fmla="*/ 90 h 1233"/>
                <a:gd name="T68" fmla="*/ 928 w 1473"/>
                <a:gd name="T69" fmla="*/ 42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73" h="1233">
                  <a:moveTo>
                    <a:pt x="979" y="0"/>
                  </a:moveTo>
                  <a:lnTo>
                    <a:pt x="1154" y="177"/>
                  </a:lnTo>
                  <a:lnTo>
                    <a:pt x="1149" y="181"/>
                  </a:lnTo>
                  <a:lnTo>
                    <a:pt x="1114" y="179"/>
                  </a:lnTo>
                  <a:lnTo>
                    <a:pt x="1084" y="188"/>
                  </a:lnTo>
                  <a:lnTo>
                    <a:pt x="1059" y="205"/>
                  </a:lnTo>
                  <a:lnTo>
                    <a:pt x="1040" y="228"/>
                  </a:lnTo>
                  <a:lnTo>
                    <a:pt x="1031" y="256"/>
                  </a:lnTo>
                  <a:lnTo>
                    <a:pt x="1028" y="286"/>
                  </a:lnTo>
                  <a:lnTo>
                    <a:pt x="1035" y="316"/>
                  </a:lnTo>
                  <a:lnTo>
                    <a:pt x="1049" y="346"/>
                  </a:lnTo>
                  <a:lnTo>
                    <a:pt x="1070" y="374"/>
                  </a:lnTo>
                  <a:lnTo>
                    <a:pt x="1073" y="374"/>
                  </a:lnTo>
                  <a:lnTo>
                    <a:pt x="1098" y="398"/>
                  </a:lnTo>
                  <a:lnTo>
                    <a:pt x="1128" y="412"/>
                  </a:lnTo>
                  <a:lnTo>
                    <a:pt x="1159" y="416"/>
                  </a:lnTo>
                  <a:lnTo>
                    <a:pt x="1187" y="416"/>
                  </a:lnTo>
                  <a:lnTo>
                    <a:pt x="1214" y="407"/>
                  </a:lnTo>
                  <a:lnTo>
                    <a:pt x="1238" y="391"/>
                  </a:lnTo>
                  <a:lnTo>
                    <a:pt x="1256" y="365"/>
                  </a:lnTo>
                  <a:lnTo>
                    <a:pt x="1266" y="335"/>
                  </a:lnTo>
                  <a:lnTo>
                    <a:pt x="1266" y="300"/>
                  </a:lnTo>
                  <a:lnTo>
                    <a:pt x="1273" y="293"/>
                  </a:lnTo>
                  <a:lnTo>
                    <a:pt x="1473" y="495"/>
                  </a:lnTo>
                  <a:lnTo>
                    <a:pt x="735" y="1233"/>
                  </a:lnTo>
                  <a:lnTo>
                    <a:pt x="0" y="495"/>
                  </a:lnTo>
                  <a:lnTo>
                    <a:pt x="216" y="281"/>
                  </a:lnTo>
                  <a:lnTo>
                    <a:pt x="183" y="246"/>
                  </a:lnTo>
                  <a:lnTo>
                    <a:pt x="153" y="251"/>
                  </a:lnTo>
                  <a:lnTo>
                    <a:pt x="125" y="244"/>
                  </a:lnTo>
                  <a:lnTo>
                    <a:pt x="102" y="228"/>
                  </a:lnTo>
                  <a:lnTo>
                    <a:pt x="88" y="205"/>
                  </a:lnTo>
                  <a:lnTo>
                    <a:pt x="81" y="177"/>
                  </a:lnTo>
                  <a:lnTo>
                    <a:pt x="86" y="146"/>
                  </a:lnTo>
                  <a:lnTo>
                    <a:pt x="97" y="116"/>
                  </a:lnTo>
                  <a:lnTo>
                    <a:pt x="118" y="88"/>
                  </a:lnTo>
                  <a:lnTo>
                    <a:pt x="146" y="67"/>
                  </a:lnTo>
                  <a:lnTo>
                    <a:pt x="177" y="56"/>
                  </a:lnTo>
                  <a:lnTo>
                    <a:pt x="207" y="53"/>
                  </a:lnTo>
                  <a:lnTo>
                    <a:pt x="235" y="60"/>
                  </a:lnTo>
                  <a:lnTo>
                    <a:pt x="258" y="76"/>
                  </a:lnTo>
                  <a:lnTo>
                    <a:pt x="274" y="100"/>
                  </a:lnTo>
                  <a:lnTo>
                    <a:pt x="279" y="128"/>
                  </a:lnTo>
                  <a:lnTo>
                    <a:pt x="274" y="158"/>
                  </a:lnTo>
                  <a:lnTo>
                    <a:pt x="307" y="191"/>
                  </a:lnTo>
                  <a:lnTo>
                    <a:pt x="493" y="4"/>
                  </a:lnTo>
                  <a:lnTo>
                    <a:pt x="542" y="42"/>
                  </a:lnTo>
                  <a:lnTo>
                    <a:pt x="593" y="70"/>
                  </a:lnTo>
                  <a:lnTo>
                    <a:pt x="649" y="88"/>
                  </a:lnTo>
                  <a:lnTo>
                    <a:pt x="647" y="107"/>
                  </a:lnTo>
                  <a:lnTo>
                    <a:pt x="623" y="130"/>
                  </a:lnTo>
                  <a:lnTo>
                    <a:pt x="607" y="158"/>
                  </a:lnTo>
                  <a:lnTo>
                    <a:pt x="600" y="188"/>
                  </a:lnTo>
                  <a:lnTo>
                    <a:pt x="607" y="223"/>
                  </a:lnTo>
                  <a:lnTo>
                    <a:pt x="626" y="253"/>
                  </a:lnTo>
                  <a:lnTo>
                    <a:pt x="654" y="277"/>
                  </a:lnTo>
                  <a:lnTo>
                    <a:pt x="689" y="293"/>
                  </a:lnTo>
                  <a:lnTo>
                    <a:pt x="728" y="298"/>
                  </a:lnTo>
                  <a:lnTo>
                    <a:pt x="730" y="298"/>
                  </a:lnTo>
                  <a:lnTo>
                    <a:pt x="772" y="293"/>
                  </a:lnTo>
                  <a:lnTo>
                    <a:pt x="807" y="279"/>
                  </a:lnTo>
                  <a:lnTo>
                    <a:pt x="835" y="256"/>
                  </a:lnTo>
                  <a:lnTo>
                    <a:pt x="851" y="225"/>
                  </a:lnTo>
                  <a:lnTo>
                    <a:pt x="858" y="193"/>
                  </a:lnTo>
                  <a:lnTo>
                    <a:pt x="854" y="160"/>
                  </a:lnTo>
                  <a:lnTo>
                    <a:pt x="840" y="132"/>
                  </a:lnTo>
                  <a:lnTo>
                    <a:pt x="814" y="109"/>
                  </a:lnTo>
                  <a:lnTo>
                    <a:pt x="817" y="90"/>
                  </a:lnTo>
                  <a:lnTo>
                    <a:pt x="875" y="72"/>
                  </a:lnTo>
                  <a:lnTo>
                    <a:pt x="928" y="42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  <p:sp>
          <p:nvSpPr>
            <p:cNvPr id="9" name="Freeform 290"/>
            <p:cNvSpPr>
              <a:spLocks/>
            </p:cNvSpPr>
            <p:nvPr/>
          </p:nvSpPr>
          <p:spPr bwMode="auto">
            <a:xfrm>
              <a:off x="6469063" y="2497138"/>
              <a:ext cx="1954213" cy="2335213"/>
            </a:xfrm>
            <a:custGeom>
              <a:avLst/>
              <a:gdLst>
                <a:gd name="T0" fmla="*/ 1231 w 1231"/>
                <a:gd name="T1" fmla="*/ 736 h 1471"/>
                <a:gd name="T2" fmla="*/ 282 w 1231"/>
                <a:gd name="T3" fmla="*/ 1255 h 1471"/>
                <a:gd name="T4" fmla="*/ 256 w 1231"/>
                <a:gd name="T5" fmla="*/ 1316 h 1471"/>
                <a:gd name="T6" fmla="*/ 233 w 1231"/>
                <a:gd name="T7" fmla="*/ 1367 h 1471"/>
                <a:gd name="T8" fmla="*/ 182 w 1231"/>
                <a:gd name="T9" fmla="*/ 1388 h 1471"/>
                <a:gd name="T10" fmla="*/ 121 w 1231"/>
                <a:gd name="T11" fmla="*/ 1371 h 1471"/>
                <a:gd name="T12" fmla="*/ 72 w 1231"/>
                <a:gd name="T13" fmla="*/ 1323 h 1471"/>
                <a:gd name="T14" fmla="*/ 58 w 1231"/>
                <a:gd name="T15" fmla="*/ 1262 h 1471"/>
                <a:gd name="T16" fmla="*/ 82 w 1231"/>
                <a:gd name="T17" fmla="*/ 1211 h 1471"/>
                <a:gd name="T18" fmla="*/ 133 w 1231"/>
                <a:gd name="T19" fmla="*/ 1190 h 1471"/>
                <a:gd name="T20" fmla="*/ 191 w 1231"/>
                <a:gd name="T21" fmla="*/ 1167 h 1471"/>
                <a:gd name="T22" fmla="*/ 42 w 1231"/>
                <a:gd name="T23" fmla="*/ 925 h 1471"/>
                <a:gd name="T24" fmla="*/ 70 w 1231"/>
                <a:gd name="T25" fmla="*/ 864 h 1471"/>
                <a:gd name="T26" fmla="*/ 84 w 1231"/>
                <a:gd name="T27" fmla="*/ 822 h 1471"/>
                <a:gd name="T28" fmla="*/ 126 w 1231"/>
                <a:gd name="T29" fmla="*/ 845 h 1471"/>
                <a:gd name="T30" fmla="*/ 184 w 1231"/>
                <a:gd name="T31" fmla="*/ 869 h 1471"/>
                <a:gd name="T32" fmla="*/ 219 w 1231"/>
                <a:gd name="T33" fmla="*/ 862 h 1471"/>
                <a:gd name="T34" fmla="*/ 272 w 1231"/>
                <a:gd name="T35" fmla="*/ 815 h 1471"/>
                <a:gd name="T36" fmla="*/ 293 w 1231"/>
                <a:gd name="T37" fmla="*/ 741 h 1471"/>
                <a:gd name="T38" fmla="*/ 282 w 1231"/>
                <a:gd name="T39" fmla="*/ 678 h 1471"/>
                <a:gd name="T40" fmla="*/ 242 w 1231"/>
                <a:gd name="T41" fmla="*/ 629 h 1471"/>
                <a:gd name="T42" fmla="*/ 186 w 1231"/>
                <a:gd name="T43" fmla="*/ 610 h 1471"/>
                <a:gd name="T44" fmla="*/ 156 w 1231"/>
                <a:gd name="T45" fmla="*/ 615 h 1471"/>
                <a:gd name="T46" fmla="*/ 105 w 1231"/>
                <a:gd name="T47" fmla="*/ 655 h 1471"/>
                <a:gd name="T48" fmla="*/ 65 w 1231"/>
                <a:gd name="T49" fmla="*/ 596 h 1471"/>
                <a:gd name="T50" fmla="*/ 0 w 1231"/>
                <a:gd name="T51" fmla="*/ 496 h 1471"/>
                <a:gd name="T52" fmla="*/ 186 w 1231"/>
                <a:gd name="T53" fmla="*/ 319 h 1471"/>
                <a:gd name="T54" fmla="*/ 196 w 1231"/>
                <a:gd name="T55" fmla="*/ 385 h 1471"/>
                <a:gd name="T56" fmla="*/ 212 w 1231"/>
                <a:gd name="T57" fmla="*/ 410 h 1471"/>
                <a:gd name="T58" fmla="*/ 237 w 1231"/>
                <a:gd name="T59" fmla="*/ 429 h 1471"/>
                <a:gd name="T60" fmla="*/ 293 w 1231"/>
                <a:gd name="T61" fmla="*/ 438 h 1471"/>
                <a:gd name="T62" fmla="*/ 354 w 1231"/>
                <a:gd name="T63" fmla="*/ 419 h 1471"/>
                <a:gd name="T64" fmla="*/ 400 w 1231"/>
                <a:gd name="T65" fmla="*/ 373 h 1471"/>
                <a:gd name="T66" fmla="*/ 424 w 1231"/>
                <a:gd name="T67" fmla="*/ 315 h 1471"/>
                <a:gd name="T68" fmla="*/ 414 w 1231"/>
                <a:gd name="T69" fmla="*/ 254 h 1471"/>
                <a:gd name="T70" fmla="*/ 396 w 1231"/>
                <a:gd name="T71" fmla="*/ 229 h 1471"/>
                <a:gd name="T72" fmla="*/ 340 w 1231"/>
                <a:gd name="T73" fmla="*/ 203 h 1471"/>
                <a:gd name="T74" fmla="*/ 300 w 1231"/>
                <a:gd name="T75" fmla="*/ 196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1" h="1471">
                  <a:moveTo>
                    <a:pt x="496" y="0"/>
                  </a:moveTo>
                  <a:lnTo>
                    <a:pt x="1231" y="736"/>
                  </a:lnTo>
                  <a:lnTo>
                    <a:pt x="496" y="1471"/>
                  </a:lnTo>
                  <a:lnTo>
                    <a:pt x="282" y="1255"/>
                  </a:lnTo>
                  <a:lnTo>
                    <a:pt x="251" y="1283"/>
                  </a:lnTo>
                  <a:lnTo>
                    <a:pt x="256" y="1316"/>
                  </a:lnTo>
                  <a:lnTo>
                    <a:pt x="249" y="1343"/>
                  </a:lnTo>
                  <a:lnTo>
                    <a:pt x="233" y="1367"/>
                  </a:lnTo>
                  <a:lnTo>
                    <a:pt x="210" y="1381"/>
                  </a:lnTo>
                  <a:lnTo>
                    <a:pt x="182" y="1388"/>
                  </a:lnTo>
                  <a:lnTo>
                    <a:pt x="151" y="1383"/>
                  </a:lnTo>
                  <a:lnTo>
                    <a:pt x="121" y="1371"/>
                  </a:lnTo>
                  <a:lnTo>
                    <a:pt x="93" y="1350"/>
                  </a:lnTo>
                  <a:lnTo>
                    <a:pt x="72" y="1323"/>
                  </a:lnTo>
                  <a:lnTo>
                    <a:pt x="61" y="1292"/>
                  </a:lnTo>
                  <a:lnTo>
                    <a:pt x="58" y="1262"/>
                  </a:lnTo>
                  <a:lnTo>
                    <a:pt x="65" y="1234"/>
                  </a:lnTo>
                  <a:lnTo>
                    <a:pt x="82" y="1211"/>
                  </a:lnTo>
                  <a:lnTo>
                    <a:pt x="105" y="1195"/>
                  </a:lnTo>
                  <a:lnTo>
                    <a:pt x="133" y="1190"/>
                  </a:lnTo>
                  <a:lnTo>
                    <a:pt x="163" y="1192"/>
                  </a:lnTo>
                  <a:lnTo>
                    <a:pt x="191" y="1167"/>
                  </a:lnTo>
                  <a:lnTo>
                    <a:pt x="2" y="976"/>
                  </a:lnTo>
                  <a:lnTo>
                    <a:pt x="42" y="925"/>
                  </a:lnTo>
                  <a:lnTo>
                    <a:pt x="70" y="869"/>
                  </a:lnTo>
                  <a:lnTo>
                    <a:pt x="70" y="864"/>
                  </a:lnTo>
                  <a:lnTo>
                    <a:pt x="72" y="862"/>
                  </a:lnTo>
                  <a:lnTo>
                    <a:pt x="84" y="822"/>
                  </a:lnTo>
                  <a:lnTo>
                    <a:pt x="102" y="822"/>
                  </a:lnTo>
                  <a:lnTo>
                    <a:pt x="126" y="845"/>
                  </a:lnTo>
                  <a:lnTo>
                    <a:pt x="154" y="862"/>
                  </a:lnTo>
                  <a:lnTo>
                    <a:pt x="184" y="869"/>
                  </a:lnTo>
                  <a:lnTo>
                    <a:pt x="184" y="869"/>
                  </a:lnTo>
                  <a:lnTo>
                    <a:pt x="219" y="862"/>
                  </a:lnTo>
                  <a:lnTo>
                    <a:pt x="249" y="843"/>
                  </a:lnTo>
                  <a:lnTo>
                    <a:pt x="272" y="815"/>
                  </a:lnTo>
                  <a:lnTo>
                    <a:pt x="289" y="780"/>
                  </a:lnTo>
                  <a:lnTo>
                    <a:pt x="293" y="741"/>
                  </a:lnTo>
                  <a:lnTo>
                    <a:pt x="291" y="708"/>
                  </a:lnTo>
                  <a:lnTo>
                    <a:pt x="282" y="678"/>
                  </a:lnTo>
                  <a:lnTo>
                    <a:pt x="265" y="650"/>
                  </a:lnTo>
                  <a:lnTo>
                    <a:pt x="242" y="629"/>
                  </a:lnTo>
                  <a:lnTo>
                    <a:pt x="216" y="615"/>
                  </a:lnTo>
                  <a:lnTo>
                    <a:pt x="186" y="610"/>
                  </a:lnTo>
                  <a:lnTo>
                    <a:pt x="186" y="610"/>
                  </a:lnTo>
                  <a:lnTo>
                    <a:pt x="156" y="615"/>
                  </a:lnTo>
                  <a:lnTo>
                    <a:pt x="128" y="629"/>
                  </a:lnTo>
                  <a:lnTo>
                    <a:pt x="105" y="655"/>
                  </a:lnTo>
                  <a:lnTo>
                    <a:pt x="84" y="655"/>
                  </a:lnTo>
                  <a:lnTo>
                    <a:pt x="65" y="596"/>
                  </a:lnTo>
                  <a:lnTo>
                    <a:pt x="37" y="543"/>
                  </a:lnTo>
                  <a:lnTo>
                    <a:pt x="0" y="496"/>
                  </a:lnTo>
                  <a:lnTo>
                    <a:pt x="182" y="315"/>
                  </a:lnTo>
                  <a:lnTo>
                    <a:pt x="186" y="319"/>
                  </a:lnTo>
                  <a:lnTo>
                    <a:pt x="186" y="354"/>
                  </a:lnTo>
                  <a:lnTo>
                    <a:pt x="196" y="385"/>
                  </a:lnTo>
                  <a:lnTo>
                    <a:pt x="212" y="410"/>
                  </a:lnTo>
                  <a:lnTo>
                    <a:pt x="212" y="410"/>
                  </a:lnTo>
                  <a:lnTo>
                    <a:pt x="214" y="412"/>
                  </a:lnTo>
                  <a:lnTo>
                    <a:pt x="237" y="429"/>
                  </a:lnTo>
                  <a:lnTo>
                    <a:pt x="263" y="438"/>
                  </a:lnTo>
                  <a:lnTo>
                    <a:pt x="293" y="438"/>
                  </a:lnTo>
                  <a:lnTo>
                    <a:pt x="324" y="433"/>
                  </a:lnTo>
                  <a:lnTo>
                    <a:pt x="354" y="419"/>
                  </a:lnTo>
                  <a:lnTo>
                    <a:pt x="379" y="398"/>
                  </a:lnTo>
                  <a:lnTo>
                    <a:pt x="400" y="373"/>
                  </a:lnTo>
                  <a:lnTo>
                    <a:pt x="417" y="345"/>
                  </a:lnTo>
                  <a:lnTo>
                    <a:pt x="424" y="315"/>
                  </a:lnTo>
                  <a:lnTo>
                    <a:pt x="424" y="282"/>
                  </a:lnTo>
                  <a:lnTo>
                    <a:pt x="414" y="254"/>
                  </a:lnTo>
                  <a:lnTo>
                    <a:pt x="398" y="231"/>
                  </a:lnTo>
                  <a:lnTo>
                    <a:pt x="396" y="229"/>
                  </a:lnTo>
                  <a:lnTo>
                    <a:pt x="370" y="212"/>
                  </a:lnTo>
                  <a:lnTo>
                    <a:pt x="340" y="203"/>
                  </a:lnTo>
                  <a:lnTo>
                    <a:pt x="307" y="203"/>
                  </a:lnTo>
                  <a:lnTo>
                    <a:pt x="300" y="1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  <p:sp>
          <p:nvSpPr>
            <p:cNvPr id="10" name="Freeform 291"/>
            <p:cNvSpPr>
              <a:spLocks noEditPoints="1"/>
            </p:cNvSpPr>
            <p:nvPr/>
          </p:nvSpPr>
          <p:spPr bwMode="auto">
            <a:xfrm>
              <a:off x="5224463" y="2822575"/>
              <a:ext cx="1676400" cy="1689100"/>
            </a:xfrm>
            <a:custGeom>
              <a:avLst/>
              <a:gdLst>
                <a:gd name="T0" fmla="*/ 416 w 1056"/>
                <a:gd name="T1" fmla="*/ 349 h 1064"/>
                <a:gd name="T2" fmla="*/ 326 w 1056"/>
                <a:gd name="T3" fmla="*/ 461 h 1064"/>
                <a:gd name="T4" fmla="*/ 326 w 1056"/>
                <a:gd name="T5" fmla="*/ 601 h 1064"/>
                <a:gd name="T6" fmla="*/ 416 w 1056"/>
                <a:gd name="T7" fmla="*/ 713 h 1064"/>
                <a:gd name="T8" fmla="*/ 551 w 1056"/>
                <a:gd name="T9" fmla="*/ 745 h 1064"/>
                <a:gd name="T10" fmla="*/ 679 w 1056"/>
                <a:gd name="T11" fmla="*/ 682 h 1064"/>
                <a:gd name="T12" fmla="*/ 742 w 1056"/>
                <a:gd name="T13" fmla="*/ 554 h 1064"/>
                <a:gd name="T14" fmla="*/ 712 w 1056"/>
                <a:gd name="T15" fmla="*/ 419 h 1064"/>
                <a:gd name="T16" fmla="*/ 598 w 1056"/>
                <a:gd name="T17" fmla="*/ 328 h 1064"/>
                <a:gd name="T18" fmla="*/ 530 w 1056"/>
                <a:gd name="T19" fmla="*/ 0 h 1064"/>
                <a:gd name="T20" fmla="*/ 616 w 1056"/>
                <a:gd name="T21" fmla="*/ 38 h 1064"/>
                <a:gd name="T22" fmla="*/ 630 w 1056"/>
                <a:gd name="T23" fmla="*/ 117 h 1064"/>
                <a:gd name="T24" fmla="*/ 591 w 1056"/>
                <a:gd name="T25" fmla="*/ 207 h 1064"/>
                <a:gd name="T26" fmla="*/ 724 w 1056"/>
                <a:gd name="T27" fmla="*/ 266 h 1064"/>
                <a:gd name="T28" fmla="*/ 821 w 1056"/>
                <a:gd name="T29" fmla="*/ 377 h 1064"/>
                <a:gd name="T30" fmla="*/ 898 w 1056"/>
                <a:gd name="T31" fmla="*/ 470 h 1064"/>
                <a:gd name="T32" fmla="*/ 970 w 1056"/>
                <a:gd name="T33" fmla="*/ 426 h 1064"/>
                <a:gd name="T34" fmla="*/ 1040 w 1056"/>
                <a:gd name="T35" fmla="*/ 470 h 1064"/>
                <a:gd name="T36" fmla="*/ 1052 w 1056"/>
                <a:gd name="T37" fmla="*/ 568 h 1064"/>
                <a:gd name="T38" fmla="*/ 996 w 1056"/>
                <a:gd name="T39" fmla="*/ 638 h 1064"/>
                <a:gd name="T40" fmla="*/ 917 w 1056"/>
                <a:gd name="T41" fmla="*/ 619 h 1064"/>
                <a:gd name="T42" fmla="*/ 840 w 1056"/>
                <a:gd name="T43" fmla="*/ 640 h 1064"/>
                <a:gd name="T44" fmla="*/ 763 w 1056"/>
                <a:gd name="T45" fmla="*/ 764 h 1064"/>
                <a:gd name="T46" fmla="*/ 635 w 1056"/>
                <a:gd name="T47" fmla="*/ 843 h 1064"/>
                <a:gd name="T48" fmla="*/ 589 w 1056"/>
                <a:gd name="T49" fmla="*/ 906 h 1064"/>
                <a:gd name="T50" fmla="*/ 633 w 1056"/>
                <a:gd name="T51" fmla="*/ 978 h 1064"/>
                <a:gd name="T52" fmla="*/ 586 w 1056"/>
                <a:gd name="T53" fmla="*/ 1048 h 1064"/>
                <a:gd name="T54" fmla="*/ 488 w 1056"/>
                <a:gd name="T55" fmla="*/ 1057 h 1064"/>
                <a:gd name="T56" fmla="*/ 419 w 1056"/>
                <a:gd name="T57" fmla="*/ 1001 h 1064"/>
                <a:gd name="T58" fmla="*/ 437 w 1056"/>
                <a:gd name="T59" fmla="*/ 922 h 1064"/>
                <a:gd name="T60" fmla="*/ 416 w 1056"/>
                <a:gd name="T61" fmla="*/ 841 h 1064"/>
                <a:gd name="T62" fmla="*/ 295 w 1056"/>
                <a:gd name="T63" fmla="*/ 764 h 1064"/>
                <a:gd name="T64" fmla="*/ 219 w 1056"/>
                <a:gd name="T65" fmla="*/ 640 h 1064"/>
                <a:gd name="T66" fmla="*/ 137 w 1056"/>
                <a:gd name="T67" fmla="*/ 617 h 1064"/>
                <a:gd name="T68" fmla="*/ 58 w 1056"/>
                <a:gd name="T69" fmla="*/ 631 h 1064"/>
                <a:gd name="T70" fmla="*/ 2 w 1056"/>
                <a:gd name="T71" fmla="*/ 561 h 1064"/>
                <a:gd name="T72" fmla="*/ 16 w 1056"/>
                <a:gd name="T73" fmla="*/ 463 h 1064"/>
                <a:gd name="T74" fmla="*/ 88 w 1056"/>
                <a:gd name="T75" fmla="*/ 419 h 1064"/>
                <a:gd name="T76" fmla="*/ 158 w 1056"/>
                <a:gd name="T77" fmla="*/ 466 h 1064"/>
                <a:gd name="T78" fmla="*/ 237 w 1056"/>
                <a:gd name="T79" fmla="*/ 377 h 1064"/>
                <a:gd name="T80" fmla="*/ 335 w 1056"/>
                <a:gd name="T81" fmla="*/ 266 h 1064"/>
                <a:gd name="T82" fmla="*/ 470 w 1056"/>
                <a:gd name="T83" fmla="*/ 207 h 1064"/>
                <a:gd name="T84" fmla="*/ 440 w 1056"/>
                <a:gd name="T85" fmla="*/ 138 h 1064"/>
                <a:gd name="T86" fmla="*/ 426 w 1056"/>
                <a:gd name="T87" fmla="*/ 58 h 1064"/>
                <a:gd name="T88" fmla="*/ 495 w 1056"/>
                <a:gd name="T89" fmla="*/ 3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064">
                  <a:moveTo>
                    <a:pt x="505" y="319"/>
                  </a:moveTo>
                  <a:lnTo>
                    <a:pt x="461" y="328"/>
                  </a:lnTo>
                  <a:lnTo>
                    <a:pt x="416" y="349"/>
                  </a:lnTo>
                  <a:lnTo>
                    <a:pt x="377" y="380"/>
                  </a:lnTo>
                  <a:lnTo>
                    <a:pt x="347" y="419"/>
                  </a:lnTo>
                  <a:lnTo>
                    <a:pt x="326" y="461"/>
                  </a:lnTo>
                  <a:lnTo>
                    <a:pt x="316" y="508"/>
                  </a:lnTo>
                  <a:lnTo>
                    <a:pt x="316" y="554"/>
                  </a:lnTo>
                  <a:lnTo>
                    <a:pt x="326" y="601"/>
                  </a:lnTo>
                  <a:lnTo>
                    <a:pt x="347" y="645"/>
                  </a:lnTo>
                  <a:lnTo>
                    <a:pt x="377" y="682"/>
                  </a:lnTo>
                  <a:lnTo>
                    <a:pt x="416" y="713"/>
                  </a:lnTo>
                  <a:lnTo>
                    <a:pt x="461" y="733"/>
                  </a:lnTo>
                  <a:lnTo>
                    <a:pt x="505" y="745"/>
                  </a:lnTo>
                  <a:lnTo>
                    <a:pt x="551" y="745"/>
                  </a:lnTo>
                  <a:lnTo>
                    <a:pt x="598" y="733"/>
                  </a:lnTo>
                  <a:lnTo>
                    <a:pt x="642" y="713"/>
                  </a:lnTo>
                  <a:lnTo>
                    <a:pt x="679" y="682"/>
                  </a:lnTo>
                  <a:lnTo>
                    <a:pt x="712" y="645"/>
                  </a:lnTo>
                  <a:lnTo>
                    <a:pt x="731" y="601"/>
                  </a:lnTo>
                  <a:lnTo>
                    <a:pt x="742" y="554"/>
                  </a:lnTo>
                  <a:lnTo>
                    <a:pt x="742" y="508"/>
                  </a:lnTo>
                  <a:lnTo>
                    <a:pt x="731" y="461"/>
                  </a:lnTo>
                  <a:lnTo>
                    <a:pt x="712" y="419"/>
                  </a:lnTo>
                  <a:lnTo>
                    <a:pt x="679" y="380"/>
                  </a:lnTo>
                  <a:lnTo>
                    <a:pt x="642" y="349"/>
                  </a:lnTo>
                  <a:lnTo>
                    <a:pt x="598" y="328"/>
                  </a:lnTo>
                  <a:lnTo>
                    <a:pt x="551" y="319"/>
                  </a:lnTo>
                  <a:lnTo>
                    <a:pt x="505" y="319"/>
                  </a:lnTo>
                  <a:close/>
                  <a:moveTo>
                    <a:pt x="530" y="0"/>
                  </a:moveTo>
                  <a:lnTo>
                    <a:pt x="563" y="5"/>
                  </a:lnTo>
                  <a:lnTo>
                    <a:pt x="593" y="17"/>
                  </a:lnTo>
                  <a:lnTo>
                    <a:pt x="616" y="38"/>
                  </a:lnTo>
                  <a:lnTo>
                    <a:pt x="630" y="61"/>
                  </a:lnTo>
                  <a:lnTo>
                    <a:pt x="637" y="89"/>
                  </a:lnTo>
                  <a:lnTo>
                    <a:pt x="630" y="117"/>
                  </a:lnTo>
                  <a:lnTo>
                    <a:pt x="614" y="140"/>
                  </a:lnTo>
                  <a:lnTo>
                    <a:pt x="591" y="159"/>
                  </a:lnTo>
                  <a:lnTo>
                    <a:pt x="591" y="207"/>
                  </a:lnTo>
                  <a:lnTo>
                    <a:pt x="637" y="219"/>
                  </a:lnTo>
                  <a:lnTo>
                    <a:pt x="682" y="240"/>
                  </a:lnTo>
                  <a:lnTo>
                    <a:pt x="724" y="266"/>
                  </a:lnTo>
                  <a:lnTo>
                    <a:pt x="763" y="298"/>
                  </a:lnTo>
                  <a:lnTo>
                    <a:pt x="796" y="335"/>
                  </a:lnTo>
                  <a:lnTo>
                    <a:pt x="821" y="377"/>
                  </a:lnTo>
                  <a:lnTo>
                    <a:pt x="840" y="422"/>
                  </a:lnTo>
                  <a:lnTo>
                    <a:pt x="852" y="468"/>
                  </a:lnTo>
                  <a:lnTo>
                    <a:pt x="898" y="470"/>
                  </a:lnTo>
                  <a:lnTo>
                    <a:pt x="919" y="445"/>
                  </a:lnTo>
                  <a:lnTo>
                    <a:pt x="942" y="431"/>
                  </a:lnTo>
                  <a:lnTo>
                    <a:pt x="970" y="426"/>
                  </a:lnTo>
                  <a:lnTo>
                    <a:pt x="998" y="431"/>
                  </a:lnTo>
                  <a:lnTo>
                    <a:pt x="1021" y="447"/>
                  </a:lnTo>
                  <a:lnTo>
                    <a:pt x="1040" y="470"/>
                  </a:lnTo>
                  <a:lnTo>
                    <a:pt x="1054" y="501"/>
                  </a:lnTo>
                  <a:lnTo>
                    <a:pt x="1056" y="536"/>
                  </a:lnTo>
                  <a:lnTo>
                    <a:pt x="1052" y="568"/>
                  </a:lnTo>
                  <a:lnTo>
                    <a:pt x="1040" y="598"/>
                  </a:lnTo>
                  <a:lnTo>
                    <a:pt x="1019" y="622"/>
                  </a:lnTo>
                  <a:lnTo>
                    <a:pt x="996" y="638"/>
                  </a:lnTo>
                  <a:lnTo>
                    <a:pt x="968" y="643"/>
                  </a:lnTo>
                  <a:lnTo>
                    <a:pt x="940" y="636"/>
                  </a:lnTo>
                  <a:lnTo>
                    <a:pt x="917" y="619"/>
                  </a:lnTo>
                  <a:lnTo>
                    <a:pt x="898" y="596"/>
                  </a:lnTo>
                  <a:lnTo>
                    <a:pt x="852" y="596"/>
                  </a:lnTo>
                  <a:lnTo>
                    <a:pt x="840" y="640"/>
                  </a:lnTo>
                  <a:lnTo>
                    <a:pt x="821" y="685"/>
                  </a:lnTo>
                  <a:lnTo>
                    <a:pt x="796" y="726"/>
                  </a:lnTo>
                  <a:lnTo>
                    <a:pt x="763" y="764"/>
                  </a:lnTo>
                  <a:lnTo>
                    <a:pt x="724" y="799"/>
                  </a:lnTo>
                  <a:lnTo>
                    <a:pt x="679" y="824"/>
                  </a:lnTo>
                  <a:lnTo>
                    <a:pt x="635" y="843"/>
                  </a:lnTo>
                  <a:lnTo>
                    <a:pt x="589" y="855"/>
                  </a:lnTo>
                  <a:lnTo>
                    <a:pt x="589" y="855"/>
                  </a:lnTo>
                  <a:lnTo>
                    <a:pt x="589" y="906"/>
                  </a:lnTo>
                  <a:lnTo>
                    <a:pt x="612" y="924"/>
                  </a:lnTo>
                  <a:lnTo>
                    <a:pt x="626" y="950"/>
                  </a:lnTo>
                  <a:lnTo>
                    <a:pt x="633" y="978"/>
                  </a:lnTo>
                  <a:lnTo>
                    <a:pt x="626" y="1003"/>
                  </a:lnTo>
                  <a:lnTo>
                    <a:pt x="610" y="1029"/>
                  </a:lnTo>
                  <a:lnTo>
                    <a:pt x="586" y="1048"/>
                  </a:lnTo>
                  <a:lnTo>
                    <a:pt x="556" y="1059"/>
                  </a:lnTo>
                  <a:lnTo>
                    <a:pt x="521" y="1064"/>
                  </a:lnTo>
                  <a:lnTo>
                    <a:pt x="488" y="1057"/>
                  </a:lnTo>
                  <a:lnTo>
                    <a:pt x="458" y="1045"/>
                  </a:lnTo>
                  <a:lnTo>
                    <a:pt x="435" y="1027"/>
                  </a:lnTo>
                  <a:lnTo>
                    <a:pt x="419" y="1001"/>
                  </a:lnTo>
                  <a:lnTo>
                    <a:pt x="414" y="973"/>
                  </a:lnTo>
                  <a:lnTo>
                    <a:pt x="421" y="945"/>
                  </a:lnTo>
                  <a:lnTo>
                    <a:pt x="437" y="922"/>
                  </a:lnTo>
                  <a:lnTo>
                    <a:pt x="461" y="903"/>
                  </a:lnTo>
                  <a:lnTo>
                    <a:pt x="461" y="855"/>
                  </a:lnTo>
                  <a:lnTo>
                    <a:pt x="416" y="841"/>
                  </a:lnTo>
                  <a:lnTo>
                    <a:pt x="374" y="822"/>
                  </a:lnTo>
                  <a:lnTo>
                    <a:pt x="333" y="796"/>
                  </a:lnTo>
                  <a:lnTo>
                    <a:pt x="295" y="764"/>
                  </a:lnTo>
                  <a:lnTo>
                    <a:pt x="263" y="726"/>
                  </a:lnTo>
                  <a:lnTo>
                    <a:pt x="237" y="685"/>
                  </a:lnTo>
                  <a:lnTo>
                    <a:pt x="219" y="640"/>
                  </a:lnTo>
                  <a:lnTo>
                    <a:pt x="205" y="594"/>
                  </a:lnTo>
                  <a:lnTo>
                    <a:pt x="156" y="594"/>
                  </a:lnTo>
                  <a:lnTo>
                    <a:pt x="137" y="617"/>
                  </a:lnTo>
                  <a:lnTo>
                    <a:pt x="114" y="633"/>
                  </a:lnTo>
                  <a:lnTo>
                    <a:pt x="86" y="638"/>
                  </a:lnTo>
                  <a:lnTo>
                    <a:pt x="58" y="631"/>
                  </a:lnTo>
                  <a:lnTo>
                    <a:pt x="32" y="617"/>
                  </a:lnTo>
                  <a:lnTo>
                    <a:pt x="14" y="591"/>
                  </a:lnTo>
                  <a:lnTo>
                    <a:pt x="2" y="561"/>
                  </a:lnTo>
                  <a:lnTo>
                    <a:pt x="0" y="529"/>
                  </a:lnTo>
                  <a:lnTo>
                    <a:pt x="4" y="494"/>
                  </a:lnTo>
                  <a:lnTo>
                    <a:pt x="16" y="463"/>
                  </a:lnTo>
                  <a:lnTo>
                    <a:pt x="35" y="440"/>
                  </a:lnTo>
                  <a:lnTo>
                    <a:pt x="60" y="426"/>
                  </a:lnTo>
                  <a:lnTo>
                    <a:pt x="88" y="419"/>
                  </a:lnTo>
                  <a:lnTo>
                    <a:pt x="116" y="426"/>
                  </a:lnTo>
                  <a:lnTo>
                    <a:pt x="139" y="443"/>
                  </a:lnTo>
                  <a:lnTo>
                    <a:pt x="158" y="466"/>
                  </a:lnTo>
                  <a:lnTo>
                    <a:pt x="207" y="468"/>
                  </a:lnTo>
                  <a:lnTo>
                    <a:pt x="219" y="422"/>
                  </a:lnTo>
                  <a:lnTo>
                    <a:pt x="237" y="377"/>
                  </a:lnTo>
                  <a:lnTo>
                    <a:pt x="263" y="335"/>
                  </a:lnTo>
                  <a:lnTo>
                    <a:pt x="295" y="298"/>
                  </a:lnTo>
                  <a:lnTo>
                    <a:pt x="335" y="266"/>
                  </a:lnTo>
                  <a:lnTo>
                    <a:pt x="377" y="238"/>
                  </a:lnTo>
                  <a:lnTo>
                    <a:pt x="423" y="219"/>
                  </a:lnTo>
                  <a:lnTo>
                    <a:pt x="470" y="207"/>
                  </a:lnTo>
                  <a:lnTo>
                    <a:pt x="463" y="207"/>
                  </a:lnTo>
                  <a:lnTo>
                    <a:pt x="463" y="159"/>
                  </a:lnTo>
                  <a:lnTo>
                    <a:pt x="440" y="138"/>
                  </a:lnTo>
                  <a:lnTo>
                    <a:pt x="426" y="114"/>
                  </a:lnTo>
                  <a:lnTo>
                    <a:pt x="419" y="86"/>
                  </a:lnTo>
                  <a:lnTo>
                    <a:pt x="426" y="58"/>
                  </a:lnTo>
                  <a:lnTo>
                    <a:pt x="442" y="35"/>
                  </a:lnTo>
                  <a:lnTo>
                    <a:pt x="465" y="17"/>
                  </a:lnTo>
                  <a:lnTo>
                    <a:pt x="495" y="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78095" y="2362405"/>
            <a:ext cx="52450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DINPro-Light" panose="020B0504020101010102" pitchFamily="34" charset="0"/>
              </a:rPr>
              <a:t>A</a:t>
            </a:r>
            <a:endParaRPr lang="ar-IQ" sz="4400" dirty="0">
              <a:solidFill>
                <a:schemeClr val="bg1"/>
              </a:solidFill>
              <a:latin typeface="DINPro-Light" panose="020B0504020101010102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4299" y="2362405"/>
            <a:ext cx="56297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DINPro-Light" panose="020B0504020101010102" pitchFamily="34" charset="0"/>
              </a:rPr>
              <a:t>B</a:t>
            </a:r>
            <a:endParaRPr lang="ar-IQ" sz="4400" dirty="0">
              <a:solidFill>
                <a:schemeClr val="bg1"/>
              </a:solidFill>
              <a:latin typeface="DINPro-Light" panose="020B0504020101010102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6310" y="4345357"/>
            <a:ext cx="548548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DINPro-Light" panose="020B0504020101010102" pitchFamily="34" charset="0"/>
              </a:rPr>
              <a:t>C</a:t>
            </a:r>
            <a:endParaRPr lang="ar-IQ" sz="4400" dirty="0">
              <a:solidFill>
                <a:schemeClr val="bg1"/>
              </a:solidFill>
              <a:latin typeface="DINPro-Light" panose="020B0504020101010102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1055" y="4431761"/>
            <a:ext cx="56778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DINPro-Light" panose="020B0504020101010102" pitchFamily="34" charset="0"/>
              </a:rPr>
              <a:t>D</a:t>
            </a:r>
            <a:endParaRPr lang="ar-IQ" sz="4400" dirty="0">
              <a:solidFill>
                <a:schemeClr val="bg1"/>
              </a:solidFill>
              <a:latin typeface="DINPro-Light" panose="020B0504020101010102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246" y="2628019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Time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DINPro-Light" panose="020B0504020101010102" pitchFamily="34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246" y="2989467"/>
            <a:ext cx="2352732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This QR based Approach saves a lot of time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8039" y="190312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DINPro-Light" panose="020B0504020101010102" pitchFamily="34" charset="0"/>
                <a:ea typeface="Roboto Bk" pitchFamily="2" charset="0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1246" y="49399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Details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DINPro-Light" panose="020B0504020101010102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1246" y="5301369"/>
            <a:ext cx="2352732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 info after scanning the QR consists of Host Name ,  Serial Number , Working Status , Remarks 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8039" y="421503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DINPro-Light" panose="020B0504020101010102" pitchFamily="34" charset="0"/>
                <a:ea typeface="Roboto Bk" pitchFamily="2" charset="0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55842" y="2628019"/>
            <a:ext cx="2053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Prevents Info Loss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6878" y="2989467"/>
            <a:ext cx="2352732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Prevents the loss of content written on the asset 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05571" y="190312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solidFill>
                  <a:schemeClr val="accent3"/>
                </a:solidFill>
                <a:latin typeface="DINPro-Light" panose="020B0504020101010102" pitchFamily="34" charset="0"/>
                <a:ea typeface="Roboto Bk" pitchFamily="2" charset="0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28865" y="4939921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Working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53754" y="5415778"/>
            <a:ext cx="2352732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Works on any device and on any browser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05571" y="421503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solidFill>
                  <a:schemeClr val="accent4"/>
                </a:solidFill>
                <a:latin typeface="DINPro-Light" panose="020B0504020101010102" pitchFamily="34" charset="0"/>
                <a:ea typeface="Roboto Bk" pitchFamily="2" charset="0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A2522-D746-486F-BEA7-6771B1506F05}"/>
              </a:ext>
            </a:extLst>
          </p:cNvPr>
          <p:cNvSpPr txBox="1"/>
          <p:nvPr/>
        </p:nvSpPr>
        <p:spPr>
          <a:xfrm>
            <a:off x="4581265" y="620209"/>
            <a:ext cx="256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DINPro-CondBlack" panose="020B0A06020101010102" pitchFamily="34" charset="0"/>
              </a:rPr>
              <a:t>Key Features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54" y="1236803"/>
            <a:ext cx="775024" cy="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8842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954EC18-92A7-469A-B088-1E8791F0CB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7" b="18387"/>
          <a:stretch/>
        </p:blipFill>
        <p:spPr>
          <a:xfrm>
            <a:off x="576369" y="3099408"/>
            <a:ext cx="10509248" cy="3564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A60DD-B1EB-4055-8819-29A5406FCFA7}"/>
              </a:ext>
            </a:extLst>
          </p:cNvPr>
          <p:cNvSpPr txBox="1"/>
          <p:nvPr/>
        </p:nvSpPr>
        <p:spPr>
          <a:xfrm>
            <a:off x="795387" y="333259"/>
            <a:ext cx="219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Table View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E17BB-D899-4AD5-B6E7-58A8D4999D52}"/>
              </a:ext>
            </a:extLst>
          </p:cNvPr>
          <p:cNvSpPr/>
          <p:nvPr/>
        </p:nvSpPr>
        <p:spPr>
          <a:xfrm>
            <a:off x="1697848" y="1337519"/>
            <a:ext cx="3914225" cy="89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Particularly made for peripherals , this tabular view consists of Asset Name and the racks in which they are in 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4" y="904472"/>
            <a:ext cx="775024" cy="1502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050696-7FA9-894C-A3DA-40F168093818}"/>
              </a:ext>
            </a:extLst>
          </p:cNvPr>
          <p:cNvSpPr/>
          <p:nvPr/>
        </p:nvSpPr>
        <p:spPr>
          <a:xfrm>
            <a:off x="6532828" y="1337519"/>
            <a:ext cx="3914225" cy="615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Search a particular rack or Search a box or Search for an asset or Search for remarks .</a:t>
            </a:r>
          </a:p>
        </p:txBody>
      </p:sp>
    </p:spTree>
    <p:extLst>
      <p:ext uri="{BB962C8B-B14F-4D97-AF65-F5344CB8AC3E}">
        <p14:creationId xmlns:p14="http://schemas.microsoft.com/office/powerpoint/2010/main" val="324828412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9CA88A-72C8-42E8-A16A-C8952CCB95CD}"/>
              </a:ext>
            </a:extLst>
          </p:cNvPr>
          <p:cNvSpPr/>
          <p:nvPr/>
        </p:nvSpPr>
        <p:spPr>
          <a:xfrm>
            <a:off x="2104329" y="3784451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A60DD-B1EB-4055-8819-29A5406FCFA7}"/>
              </a:ext>
            </a:extLst>
          </p:cNvPr>
          <p:cNvSpPr txBox="1"/>
          <p:nvPr/>
        </p:nvSpPr>
        <p:spPr>
          <a:xfrm>
            <a:off x="795387" y="333259"/>
            <a:ext cx="208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Rack View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E17BB-D899-4AD5-B6E7-58A8D4999D52}"/>
              </a:ext>
            </a:extLst>
          </p:cNvPr>
          <p:cNvSpPr/>
          <p:nvPr/>
        </p:nvSpPr>
        <p:spPr>
          <a:xfrm>
            <a:off x="928270" y="1277506"/>
            <a:ext cx="3914225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This is the view of the racks present in store . This view is implemented to visually locate a particular asset in store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DINPro" panose="020B0504020101020102" pitchFamily="34" charset="0"/>
                <a:cs typeface="Segoe UI Light" panose="020B0502040204020203" pitchFamily="34" charset="0"/>
              </a:rPr>
              <a:t>.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This gives a clear view of asset including the rack and box numbers 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4" y="904472"/>
            <a:ext cx="775024" cy="150236"/>
          </a:xfrm>
          <a:prstGeom prst="rect">
            <a:avLst/>
          </a:prstGeom>
        </p:spPr>
      </p:pic>
      <p:pic>
        <p:nvPicPr>
          <p:cNvPr id="6" name="Picture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6C1FBAB-456A-4ED2-B454-D95A332605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4" b="18374"/>
          <a:stretch>
            <a:fillRect/>
          </a:stretch>
        </p:blipFill>
        <p:spPr>
          <a:xfrm>
            <a:off x="0" y="3213588"/>
            <a:ext cx="12192000" cy="3644412"/>
          </a:xfrm>
        </p:spPr>
      </p:pic>
    </p:spTree>
    <p:extLst>
      <p:ext uri="{BB962C8B-B14F-4D97-AF65-F5344CB8AC3E}">
        <p14:creationId xmlns:p14="http://schemas.microsoft.com/office/powerpoint/2010/main" val="36059302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A75954-2234-45E8-BBC5-502928A84E3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457200" y="369888"/>
            <a:ext cx="11283950" cy="6042025"/>
          </a:xfrm>
        </p:spPr>
      </p:pic>
    </p:spTree>
    <p:extLst>
      <p:ext uri="{BB962C8B-B14F-4D97-AF65-F5344CB8AC3E}">
        <p14:creationId xmlns:p14="http://schemas.microsoft.com/office/powerpoint/2010/main" val="315550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9CA88A-72C8-42E8-A16A-C8952CCB95CD}"/>
              </a:ext>
            </a:extLst>
          </p:cNvPr>
          <p:cNvSpPr/>
          <p:nvPr/>
        </p:nvSpPr>
        <p:spPr>
          <a:xfrm>
            <a:off x="2104329" y="3784451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A60DD-B1EB-4055-8819-29A5406FCFA7}"/>
              </a:ext>
            </a:extLst>
          </p:cNvPr>
          <p:cNvSpPr txBox="1"/>
          <p:nvPr/>
        </p:nvSpPr>
        <p:spPr>
          <a:xfrm>
            <a:off x="795387" y="333259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The Bin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E17BB-D899-4AD5-B6E7-58A8D4999D52}"/>
              </a:ext>
            </a:extLst>
          </p:cNvPr>
          <p:cNvSpPr/>
          <p:nvPr/>
        </p:nvSpPr>
        <p:spPr>
          <a:xfrm>
            <a:off x="922824" y="1243639"/>
            <a:ext cx="3914225" cy="89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The Bin stores the information of the assets which are deleted , this also consists of two options Clear and Export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DINPro" panose="020B0504020101020102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4" y="904472"/>
            <a:ext cx="775024" cy="150236"/>
          </a:xfrm>
          <a:prstGeom prst="rect">
            <a:avLst/>
          </a:prstGeom>
        </p:spPr>
      </p:pic>
      <p:pic>
        <p:nvPicPr>
          <p:cNvPr id="5" name="Picture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D4E89F-4E3E-4318-A02C-38900AF8CE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8" b="18398"/>
          <a:stretch>
            <a:fillRect/>
          </a:stretch>
        </p:blipFill>
        <p:spPr>
          <a:xfrm>
            <a:off x="571861" y="2960292"/>
            <a:ext cx="10509248" cy="3564449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2BB4A89-0647-D66D-4427-E3B9B0C5A4BA}"/>
              </a:ext>
            </a:extLst>
          </p:cNvPr>
          <p:cNvSpPr/>
          <p:nvPr/>
        </p:nvSpPr>
        <p:spPr>
          <a:xfrm>
            <a:off x="5108464" y="1483441"/>
            <a:ext cx="2246489" cy="157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Montserrat" panose="00000500000000000000" pitchFamily="2" charset="0"/>
              </a:rPr>
              <a:t>Clr</a:t>
            </a:r>
            <a:r>
              <a:rPr lang="en-US" sz="1600" dirty="0">
                <a:latin typeface="Montserrat" panose="00000500000000000000" pitchFamily="2" charset="0"/>
              </a:rPr>
              <a:t> clears destroys the data from the Bin</a:t>
            </a:r>
            <a:endParaRPr lang="en-IN" sz="1600" dirty="0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A328BD-28CB-5729-E6C0-18E8645DFAF5}"/>
              </a:ext>
            </a:extLst>
          </p:cNvPr>
          <p:cNvSpPr/>
          <p:nvPr/>
        </p:nvSpPr>
        <p:spPr>
          <a:xfrm>
            <a:off x="8200564" y="1501790"/>
            <a:ext cx="2246489" cy="157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" panose="00000500000000000000" pitchFamily="2" charset="0"/>
              </a:rPr>
              <a:t>Exp exports the bin data into a csv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424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B3AD4-C977-4FD1-860B-C04F23B7CF9F}"/>
              </a:ext>
            </a:extLst>
          </p:cNvPr>
          <p:cNvSpPr txBox="1"/>
          <p:nvPr/>
        </p:nvSpPr>
        <p:spPr>
          <a:xfrm>
            <a:off x="1884486" y="1899139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C0494-E5C3-4877-89E2-7A68AA58968E}"/>
              </a:ext>
            </a:extLst>
          </p:cNvPr>
          <p:cNvSpPr txBox="1"/>
          <p:nvPr/>
        </p:nvSpPr>
        <p:spPr>
          <a:xfrm>
            <a:off x="1351542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Project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165B8-95CA-47E6-8C95-2369F68C34A3}"/>
              </a:ext>
            </a:extLst>
          </p:cNvPr>
          <p:cNvSpPr txBox="1"/>
          <p:nvPr/>
        </p:nvSpPr>
        <p:spPr>
          <a:xfrm>
            <a:off x="4328747" y="1899139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248AE-F650-459F-B4C2-5DF23AE4657F}"/>
              </a:ext>
            </a:extLst>
          </p:cNvPr>
          <p:cNvSpPr txBox="1"/>
          <p:nvPr/>
        </p:nvSpPr>
        <p:spPr>
          <a:xfrm>
            <a:off x="3795803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Technologies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DBC53-C5F3-4FF0-ABC3-692E969F5A3D}"/>
              </a:ext>
            </a:extLst>
          </p:cNvPr>
          <p:cNvSpPr txBox="1"/>
          <p:nvPr/>
        </p:nvSpPr>
        <p:spPr>
          <a:xfrm>
            <a:off x="6773008" y="1899139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CA3B8-8852-416D-9512-6FD8C3005144}"/>
              </a:ext>
            </a:extLst>
          </p:cNvPr>
          <p:cNvSpPr txBox="1"/>
          <p:nvPr/>
        </p:nvSpPr>
        <p:spPr>
          <a:xfrm>
            <a:off x="6240064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Agenda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ADACC4-41BA-43D9-B84E-8ED843305B5F}"/>
              </a:ext>
            </a:extLst>
          </p:cNvPr>
          <p:cNvSpPr txBox="1"/>
          <p:nvPr/>
        </p:nvSpPr>
        <p:spPr>
          <a:xfrm>
            <a:off x="9217269" y="1899139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1EF34-51D6-481B-85B7-CCFBBC90F5AA}"/>
              </a:ext>
            </a:extLst>
          </p:cNvPr>
          <p:cNvSpPr txBox="1"/>
          <p:nvPr/>
        </p:nvSpPr>
        <p:spPr>
          <a:xfrm>
            <a:off x="8684325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Milestones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0B4582-4BEA-43CE-9110-B906DD424A95}"/>
              </a:ext>
            </a:extLst>
          </p:cNvPr>
          <p:cNvSpPr txBox="1"/>
          <p:nvPr/>
        </p:nvSpPr>
        <p:spPr>
          <a:xfrm>
            <a:off x="1884486" y="3984968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79D877-BF0D-41E4-B1AD-ACD262355EA0}"/>
              </a:ext>
            </a:extLst>
          </p:cNvPr>
          <p:cNvSpPr txBox="1"/>
          <p:nvPr/>
        </p:nvSpPr>
        <p:spPr>
          <a:xfrm>
            <a:off x="1351542" y="4797378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Features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B221B7-92FE-46C8-A0F7-A59338C69314}"/>
              </a:ext>
            </a:extLst>
          </p:cNvPr>
          <p:cNvSpPr txBox="1"/>
          <p:nvPr/>
        </p:nvSpPr>
        <p:spPr>
          <a:xfrm>
            <a:off x="4328747" y="3984968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B7E54-FF3C-4501-8366-D9E0726CA287}"/>
              </a:ext>
            </a:extLst>
          </p:cNvPr>
          <p:cNvSpPr txBox="1"/>
          <p:nvPr/>
        </p:nvSpPr>
        <p:spPr>
          <a:xfrm>
            <a:off x="3795802" y="4797378"/>
            <a:ext cx="229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Demonstration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3CC911-083F-4E1A-8A17-1ACDCB96EFD8}"/>
              </a:ext>
            </a:extLst>
          </p:cNvPr>
          <p:cNvSpPr txBox="1"/>
          <p:nvPr/>
        </p:nvSpPr>
        <p:spPr>
          <a:xfrm>
            <a:off x="6773008" y="3984968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E1404-D6EB-443D-B30A-491DF76B3851}"/>
              </a:ext>
            </a:extLst>
          </p:cNvPr>
          <p:cNvSpPr txBox="1"/>
          <p:nvPr/>
        </p:nvSpPr>
        <p:spPr>
          <a:xfrm>
            <a:off x="6240064" y="4797378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QR Arena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972AF-57DB-4F3A-B772-E08D005C8510}"/>
              </a:ext>
            </a:extLst>
          </p:cNvPr>
          <p:cNvSpPr txBox="1"/>
          <p:nvPr/>
        </p:nvSpPr>
        <p:spPr>
          <a:xfrm>
            <a:off x="9217269" y="3984968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53E1B-BCAA-4C34-8D9C-A7AA57CF4703}"/>
              </a:ext>
            </a:extLst>
          </p:cNvPr>
          <p:cNvSpPr txBox="1"/>
          <p:nvPr/>
        </p:nvSpPr>
        <p:spPr>
          <a:xfrm>
            <a:off x="8684325" y="4797378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Views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F9B29-91B0-446A-BFBD-40C8926781C7}"/>
              </a:ext>
            </a:extLst>
          </p:cNvPr>
          <p:cNvSpPr txBox="1"/>
          <p:nvPr/>
        </p:nvSpPr>
        <p:spPr>
          <a:xfrm>
            <a:off x="1945095" y="872321"/>
            <a:ext cx="2821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Table of </a:t>
            </a:r>
            <a:r>
              <a:rPr lang="en-US" sz="3600" dirty="0">
                <a:latin typeface="DINPro-CondBlack" panose="020B0A06020101010102" pitchFamily="34" charset="0"/>
              </a:rPr>
              <a:t>Content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26" y="1518150"/>
            <a:ext cx="775024" cy="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  <p:bldP spid="18" grpId="0"/>
      <p:bldP spid="20" grpId="0"/>
      <p:bldP spid="23" grpId="0"/>
      <p:bldP spid="25" grpId="0"/>
      <p:bldP spid="28" grpId="0"/>
      <p:bldP spid="47" grpId="0"/>
      <p:bldP spid="50" grpId="0"/>
      <p:bldP spid="43" grpId="0"/>
      <p:bldP spid="46" grpId="0"/>
      <p:bldP spid="39" grpId="0"/>
      <p:bldP spid="42" grpId="0"/>
      <p:bldP spid="35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CE98-6FD2-4F89-84E5-4F064157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57201" y="1566319"/>
            <a:ext cx="3707674" cy="47570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CD71D8-3B40-4BA6-B63A-AF30F74C704F}"/>
              </a:ext>
            </a:extLst>
          </p:cNvPr>
          <p:cNvSpPr/>
          <p:nvPr/>
        </p:nvSpPr>
        <p:spPr>
          <a:xfrm>
            <a:off x="8477856" y="241932"/>
            <a:ext cx="3448594" cy="1815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654F-A279-49C9-8CC3-245E5A729535}"/>
              </a:ext>
            </a:extLst>
          </p:cNvPr>
          <p:cNvSpPr txBox="1"/>
          <p:nvPr/>
        </p:nvSpPr>
        <p:spPr>
          <a:xfrm>
            <a:off x="9029907" y="906827"/>
            <a:ext cx="2344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Montserrat" panose="00000500000000000000" pitchFamily="2" charset="0"/>
              </a:rPr>
              <a:t>The Responsiveness of the interface makes it to be used from any device and from any where .</a:t>
            </a:r>
            <a:endParaRPr lang="en-IN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08D44-D0B6-4E6E-9C80-128240F3A842}"/>
              </a:ext>
            </a:extLst>
          </p:cNvPr>
          <p:cNvSpPr txBox="1"/>
          <p:nvPr/>
        </p:nvSpPr>
        <p:spPr>
          <a:xfrm>
            <a:off x="9246285" y="320088"/>
            <a:ext cx="191173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latin typeface="DINPro" panose="020B0504020101020102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Responsiveness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D80BD-FE8A-4830-B25C-4CB45D2AA9AF}"/>
              </a:ext>
            </a:extLst>
          </p:cNvPr>
          <p:cNvSpPr txBox="1"/>
          <p:nvPr/>
        </p:nvSpPr>
        <p:spPr>
          <a:xfrm>
            <a:off x="644515" y="826380"/>
            <a:ext cx="391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The Responsiveness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0" y="1440927"/>
            <a:ext cx="775024" cy="1502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FC469-A838-C9F6-55A5-33AFA18689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23" y="1472711"/>
            <a:ext cx="1968361" cy="394275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03BAA305-652B-4C50-04B6-87AD204A1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94" y="1547025"/>
            <a:ext cx="1775618" cy="379412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0" name="Picture Placeholder 39" descr="Diagram&#10;&#10;Description automatically generated">
            <a:extLst>
              <a:ext uri="{FF2B5EF4-FFF2-40B4-BE49-F238E27FC236}">
                <a16:creationId xmlns:a16="http://schemas.microsoft.com/office/drawing/2014/main" id="{DEA22E23-7B30-4025-9443-EA8CCD4F2D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r="20367"/>
          <a:stretch>
            <a:fillRect/>
          </a:stretch>
        </p:blipFill>
        <p:spPr>
          <a:xfrm>
            <a:off x="1422400" y="2686756"/>
            <a:ext cx="3409244" cy="2540000"/>
          </a:xfrm>
        </p:spPr>
      </p:pic>
    </p:spTree>
    <p:extLst>
      <p:ext uri="{BB962C8B-B14F-4D97-AF65-F5344CB8AC3E}">
        <p14:creationId xmlns:p14="http://schemas.microsoft.com/office/powerpoint/2010/main" val="12890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D1DA6509-3F99-A4AF-161E-26E88AAE9A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r="14509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6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37335-43F2-1833-6904-DBB6F1132F0B}"/>
              </a:ext>
            </a:extLst>
          </p:cNvPr>
          <p:cNvSpPr/>
          <p:nvPr/>
        </p:nvSpPr>
        <p:spPr>
          <a:xfrm>
            <a:off x="9578370" y="2672163"/>
            <a:ext cx="1948900" cy="19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The Dark Mode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7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77F84D-BF99-4ABB-B8F7-8BC81FFA76A3}"/>
              </a:ext>
            </a:extLst>
          </p:cNvPr>
          <p:cNvSpPr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Learning's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Backpack with stack of books and pear">
            <a:extLst>
              <a:ext uri="{FF2B5EF4-FFF2-40B4-BE49-F238E27FC236}">
                <a16:creationId xmlns:a16="http://schemas.microsoft.com/office/drawing/2014/main" id="{2EF23ED4-6AA2-1BC9-D5DF-CBC285EEA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63" name="TextBox 2">
            <a:extLst>
              <a:ext uri="{FF2B5EF4-FFF2-40B4-BE49-F238E27FC236}">
                <a16:creationId xmlns:a16="http://schemas.microsoft.com/office/drawing/2014/main" id="{10554330-0C04-675B-E866-3C4A239E4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924717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804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446C3-8EE6-4701-A530-2D2C5839A7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5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26F4A47-9C92-41C8-B9AA-0DCABA043242}"/>
              </a:ext>
            </a:extLst>
          </p:cNvPr>
          <p:cNvSpPr>
            <a:spLocks/>
          </p:cNvSpPr>
          <p:nvPr/>
        </p:nvSpPr>
        <p:spPr bwMode="auto">
          <a:xfrm>
            <a:off x="566483" y="0"/>
            <a:ext cx="3166278" cy="1183398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31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EF13015C-E884-4625-9DF9-3D67995D337B}"/>
              </a:ext>
            </a:extLst>
          </p:cNvPr>
          <p:cNvSpPr>
            <a:spLocks/>
          </p:cNvSpPr>
          <p:nvPr/>
        </p:nvSpPr>
        <p:spPr bwMode="auto">
          <a:xfrm>
            <a:off x="6096000" y="4909799"/>
            <a:ext cx="5278994" cy="1948201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31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0F7E4-D32A-4487-A81C-9897EF987F1E}"/>
              </a:ext>
            </a:extLst>
          </p:cNvPr>
          <p:cNvSpPr txBox="1"/>
          <p:nvPr/>
        </p:nvSpPr>
        <p:spPr>
          <a:xfrm>
            <a:off x="1876425" y="2514613"/>
            <a:ext cx="514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DINPro" panose="020B0504020101020102" pitchFamily="34" charset="0"/>
              </a:rPr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B9E77-3054-41F1-95BA-D74A4E6DCC30}"/>
              </a:ext>
            </a:extLst>
          </p:cNvPr>
          <p:cNvSpPr txBox="1"/>
          <p:nvPr/>
        </p:nvSpPr>
        <p:spPr>
          <a:xfrm>
            <a:off x="1876425" y="3456591"/>
            <a:ext cx="4991100" cy="33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solidFill>
                  <a:schemeClr val="bg2"/>
                </a:solidFill>
                <a:ea typeface="Open Sans" panose="020B0606030504020204" pitchFamily="34" charset="0"/>
                <a:cs typeface="DINPro" panose="020B0504020101020102" pitchFamily="34" charset="0"/>
              </a:rPr>
              <a:t>www.tridentindia.com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A6F4FA-6B10-41F0-B6B6-EC49FBAA53FC}"/>
              </a:ext>
            </a:extLst>
          </p:cNvPr>
          <p:cNvGrpSpPr/>
          <p:nvPr/>
        </p:nvGrpSpPr>
        <p:grpSpPr>
          <a:xfrm>
            <a:off x="7110700" y="1808831"/>
            <a:ext cx="2898041" cy="2259081"/>
            <a:chOff x="1318752" y="2198687"/>
            <a:chExt cx="3441700" cy="2682875"/>
          </a:xfrm>
          <a:solidFill>
            <a:schemeClr val="accent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DC6281-0EB0-4082-A232-345D66B78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752" y="2198687"/>
              <a:ext cx="3441700" cy="1616075"/>
            </a:xfrm>
            <a:custGeom>
              <a:avLst/>
              <a:gdLst>
                <a:gd name="T0" fmla="*/ 1246 w 2168"/>
                <a:gd name="T1" fmla="*/ 842 h 1018"/>
                <a:gd name="T2" fmla="*/ 1297 w 2168"/>
                <a:gd name="T3" fmla="*/ 877 h 1018"/>
                <a:gd name="T4" fmla="*/ 1326 w 2168"/>
                <a:gd name="T5" fmla="*/ 897 h 1018"/>
                <a:gd name="T6" fmla="*/ 1372 w 2168"/>
                <a:gd name="T7" fmla="*/ 928 h 1018"/>
                <a:gd name="T8" fmla="*/ 1453 w 2168"/>
                <a:gd name="T9" fmla="*/ 983 h 1018"/>
                <a:gd name="T10" fmla="*/ 1453 w 2168"/>
                <a:gd name="T11" fmla="*/ 983 h 1018"/>
                <a:gd name="T12" fmla="*/ 1505 w 2168"/>
                <a:gd name="T13" fmla="*/ 1018 h 1018"/>
                <a:gd name="T14" fmla="*/ 2168 w 2168"/>
                <a:gd name="T15" fmla="*/ 794 h 1018"/>
                <a:gd name="T16" fmla="*/ 1916 w 2168"/>
                <a:gd name="T17" fmla="*/ 703 h 1018"/>
                <a:gd name="T18" fmla="*/ 1670 w 2168"/>
                <a:gd name="T19" fmla="*/ 612 h 1018"/>
                <a:gd name="T20" fmla="*/ 1575 w 2168"/>
                <a:gd name="T21" fmla="*/ 576 h 1018"/>
                <a:gd name="T22" fmla="*/ 1522 w 2168"/>
                <a:gd name="T23" fmla="*/ 558 h 1018"/>
                <a:gd name="T24" fmla="*/ 1443 w 2168"/>
                <a:gd name="T25" fmla="*/ 529 h 1018"/>
                <a:gd name="T26" fmla="*/ 878 w 2168"/>
                <a:gd name="T27" fmla="*/ 322 h 1018"/>
                <a:gd name="T28" fmla="*/ 0 w 2168"/>
                <a:gd name="T29" fmla="*/ 0 h 1018"/>
                <a:gd name="T30" fmla="*/ 666 w 2168"/>
                <a:gd name="T31" fmla="*/ 450 h 1018"/>
                <a:gd name="T32" fmla="*/ 1246 w 2168"/>
                <a:gd name="T33" fmla="*/ 84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8" h="1018">
                  <a:moveTo>
                    <a:pt x="1246" y="842"/>
                  </a:moveTo>
                  <a:lnTo>
                    <a:pt x="1297" y="877"/>
                  </a:lnTo>
                  <a:lnTo>
                    <a:pt x="1326" y="897"/>
                  </a:lnTo>
                  <a:lnTo>
                    <a:pt x="1372" y="928"/>
                  </a:lnTo>
                  <a:lnTo>
                    <a:pt x="1453" y="983"/>
                  </a:lnTo>
                  <a:lnTo>
                    <a:pt x="1453" y="983"/>
                  </a:lnTo>
                  <a:lnTo>
                    <a:pt x="1505" y="1018"/>
                  </a:lnTo>
                  <a:lnTo>
                    <a:pt x="2168" y="794"/>
                  </a:lnTo>
                  <a:lnTo>
                    <a:pt x="1916" y="703"/>
                  </a:lnTo>
                  <a:lnTo>
                    <a:pt x="1670" y="612"/>
                  </a:lnTo>
                  <a:lnTo>
                    <a:pt x="1575" y="576"/>
                  </a:lnTo>
                  <a:lnTo>
                    <a:pt x="1522" y="558"/>
                  </a:lnTo>
                  <a:lnTo>
                    <a:pt x="1443" y="529"/>
                  </a:lnTo>
                  <a:lnTo>
                    <a:pt x="878" y="322"/>
                  </a:lnTo>
                  <a:lnTo>
                    <a:pt x="0" y="0"/>
                  </a:lnTo>
                  <a:lnTo>
                    <a:pt x="666" y="450"/>
                  </a:lnTo>
                  <a:lnTo>
                    <a:pt x="1246" y="8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D" sz="135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E6F29F6-DC12-4443-9FF6-5679C423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414" y="3959224"/>
              <a:ext cx="774700" cy="922338"/>
            </a:xfrm>
            <a:custGeom>
              <a:avLst/>
              <a:gdLst>
                <a:gd name="T0" fmla="*/ 127 w 488"/>
                <a:gd name="T1" fmla="*/ 295 h 581"/>
                <a:gd name="T2" fmla="*/ 170 w 488"/>
                <a:gd name="T3" fmla="*/ 332 h 581"/>
                <a:gd name="T4" fmla="*/ 173 w 488"/>
                <a:gd name="T5" fmla="*/ 336 h 581"/>
                <a:gd name="T6" fmla="*/ 242 w 488"/>
                <a:gd name="T7" fmla="*/ 398 h 581"/>
                <a:gd name="T8" fmla="*/ 312 w 488"/>
                <a:gd name="T9" fmla="*/ 461 h 581"/>
                <a:gd name="T10" fmla="*/ 444 w 488"/>
                <a:gd name="T11" fmla="*/ 581 h 581"/>
                <a:gd name="T12" fmla="*/ 461 w 488"/>
                <a:gd name="T13" fmla="*/ 348 h 581"/>
                <a:gd name="T14" fmla="*/ 482 w 488"/>
                <a:gd name="T15" fmla="*/ 85 h 581"/>
                <a:gd name="T16" fmla="*/ 484 w 488"/>
                <a:gd name="T17" fmla="*/ 54 h 581"/>
                <a:gd name="T18" fmla="*/ 484 w 488"/>
                <a:gd name="T19" fmla="*/ 53 h 581"/>
                <a:gd name="T20" fmla="*/ 484 w 488"/>
                <a:gd name="T21" fmla="*/ 53 h 581"/>
                <a:gd name="T22" fmla="*/ 488 w 488"/>
                <a:gd name="T23" fmla="*/ 0 h 581"/>
                <a:gd name="T24" fmla="*/ 393 w 488"/>
                <a:gd name="T25" fmla="*/ 35 h 581"/>
                <a:gd name="T26" fmla="*/ 383 w 488"/>
                <a:gd name="T27" fmla="*/ 39 h 581"/>
                <a:gd name="T28" fmla="*/ 314 w 488"/>
                <a:gd name="T29" fmla="*/ 64 h 581"/>
                <a:gd name="T30" fmla="*/ 255 w 488"/>
                <a:gd name="T31" fmla="*/ 86 h 581"/>
                <a:gd name="T32" fmla="*/ 141 w 488"/>
                <a:gd name="T33" fmla="*/ 128 h 581"/>
                <a:gd name="T34" fmla="*/ 0 w 488"/>
                <a:gd name="T35" fmla="*/ 179 h 581"/>
                <a:gd name="T36" fmla="*/ 49 w 488"/>
                <a:gd name="T37" fmla="*/ 223 h 581"/>
                <a:gd name="T38" fmla="*/ 99 w 488"/>
                <a:gd name="T39" fmla="*/ 268 h 581"/>
                <a:gd name="T40" fmla="*/ 127 w 488"/>
                <a:gd name="T41" fmla="*/ 29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8" h="581">
                  <a:moveTo>
                    <a:pt x="127" y="295"/>
                  </a:moveTo>
                  <a:lnTo>
                    <a:pt x="170" y="332"/>
                  </a:lnTo>
                  <a:lnTo>
                    <a:pt x="173" y="336"/>
                  </a:lnTo>
                  <a:lnTo>
                    <a:pt x="242" y="398"/>
                  </a:lnTo>
                  <a:lnTo>
                    <a:pt x="312" y="461"/>
                  </a:lnTo>
                  <a:lnTo>
                    <a:pt x="444" y="581"/>
                  </a:lnTo>
                  <a:lnTo>
                    <a:pt x="461" y="348"/>
                  </a:lnTo>
                  <a:lnTo>
                    <a:pt x="482" y="85"/>
                  </a:lnTo>
                  <a:lnTo>
                    <a:pt x="484" y="54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8" y="0"/>
                  </a:lnTo>
                  <a:lnTo>
                    <a:pt x="393" y="35"/>
                  </a:lnTo>
                  <a:lnTo>
                    <a:pt x="383" y="39"/>
                  </a:lnTo>
                  <a:lnTo>
                    <a:pt x="314" y="64"/>
                  </a:lnTo>
                  <a:lnTo>
                    <a:pt x="255" y="86"/>
                  </a:lnTo>
                  <a:lnTo>
                    <a:pt x="141" y="128"/>
                  </a:lnTo>
                  <a:lnTo>
                    <a:pt x="0" y="179"/>
                  </a:lnTo>
                  <a:lnTo>
                    <a:pt x="49" y="223"/>
                  </a:lnTo>
                  <a:lnTo>
                    <a:pt x="99" y="268"/>
                  </a:lnTo>
                  <a:lnTo>
                    <a:pt x="127" y="295"/>
                  </a:lnTo>
                  <a:close/>
                </a:path>
              </a:pathLst>
            </a:custGeom>
            <a:solidFill>
              <a:srgbClr val="E7A52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D" sz="135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ECBB4DC-31F1-466A-BD82-35527B2F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752" y="2198687"/>
              <a:ext cx="2389188" cy="2682875"/>
            </a:xfrm>
            <a:custGeom>
              <a:avLst/>
              <a:gdLst>
                <a:gd name="T0" fmla="*/ 1303 w 1505"/>
                <a:gd name="T1" fmla="*/ 1690 h 1690"/>
                <a:gd name="T2" fmla="*/ 1347 w 1505"/>
                <a:gd name="T3" fmla="*/ 1109 h 1690"/>
                <a:gd name="T4" fmla="*/ 0 w 1505"/>
                <a:gd name="T5" fmla="*/ 0 h 1690"/>
                <a:gd name="T6" fmla="*/ 1505 w 1505"/>
                <a:gd name="T7" fmla="*/ 1018 h 1690"/>
                <a:gd name="T8" fmla="*/ 1303 w 1505"/>
                <a:gd name="T9" fmla="*/ 1690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1690">
                  <a:moveTo>
                    <a:pt x="1303" y="1690"/>
                  </a:moveTo>
                  <a:lnTo>
                    <a:pt x="1347" y="1109"/>
                  </a:lnTo>
                  <a:lnTo>
                    <a:pt x="0" y="0"/>
                  </a:lnTo>
                  <a:lnTo>
                    <a:pt x="1505" y="1018"/>
                  </a:lnTo>
                  <a:lnTo>
                    <a:pt x="1303" y="1690"/>
                  </a:lnTo>
                  <a:close/>
                </a:path>
              </a:pathLst>
            </a:custGeom>
            <a:solidFill>
              <a:srgbClr val="FFC90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D" sz="135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E360A8-C8B9-4DED-91EF-6965F32E6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752" y="2198687"/>
              <a:ext cx="2138363" cy="2460625"/>
            </a:xfrm>
            <a:custGeom>
              <a:avLst/>
              <a:gdLst>
                <a:gd name="T0" fmla="*/ 154 w 1347"/>
                <a:gd name="T1" fmla="*/ 1550 h 1550"/>
                <a:gd name="T2" fmla="*/ 1000 w 1347"/>
                <a:gd name="T3" fmla="*/ 1237 h 1550"/>
                <a:gd name="T4" fmla="*/ 1114 w 1347"/>
                <a:gd name="T5" fmla="*/ 1195 h 1550"/>
                <a:gd name="T6" fmla="*/ 1173 w 1347"/>
                <a:gd name="T7" fmla="*/ 1173 h 1550"/>
                <a:gd name="T8" fmla="*/ 1242 w 1347"/>
                <a:gd name="T9" fmla="*/ 1148 h 1550"/>
                <a:gd name="T10" fmla="*/ 1252 w 1347"/>
                <a:gd name="T11" fmla="*/ 1144 h 1550"/>
                <a:gd name="T12" fmla="*/ 1347 w 1347"/>
                <a:gd name="T13" fmla="*/ 1109 h 1550"/>
                <a:gd name="T14" fmla="*/ 1294 w 1347"/>
                <a:gd name="T15" fmla="*/ 1065 h 1550"/>
                <a:gd name="T16" fmla="*/ 1253 w 1347"/>
                <a:gd name="T17" fmla="*/ 1031 h 1550"/>
                <a:gd name="T18" fmla="*/ 1225 w 1347"/>
                <a:gd name="T19" fmla="*/ 1008 h 1550"/>
                <a:gd name="T20" fmla="*/ 1176 w 1347"/>
                <a:gd name="T21" fmla="*/ 968 h 1550"/>
                <a:gd name="T22" fmla="*/ 613 w 1347"/>
                <a:gd name="T23" fmla="*/ 505 h 1550"/>
                <a:gd name="T24" fmla="*/ 0 w 1347"/>
                <a:gd name="T25" fmla="*/ 0 h 1550"/>
                <a:gd name="T26" fmla="*/ 95 w 1347"/>
                <a:gd name="T27" fmla="*/ 956 h 1550"/>
                <a:gd name="T28" fmla="*/ 132 w 1347"/>
                <a:gd name="T29" fmla="*/ 1331 h 1550"/>
                <a:gd name="T30" fmla="*/ 154 w 1347"/>
                <a:gd name="T31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7" h="1550">
                  <a:moveTo>
                    <a:pt x="154" y="1550"/>
                  </a:moveTo>
                  <a:lnTo>
                    <a:pt x="1000" y="1237"/>
                  </a:lnTo>
                  <a:lnTo>
                    <a:pt x="1114" y="1195"/>
                  </a:lnTo>
                  <a:lnTo>
                    <a:pt x="1173" y="1173"/>
                  </a:lnTo>
                  <a:lnTo>
                    <a:pt x="1242" y="1148"/>
                  </a:lnTo>
                  <a:lnTo>
                    <a:pt x="1252" y="1144"/>
                  </a:lnTo>
                  <a:lnTo>
                    <a:pt x="1347" y="1109"/>
                  </a:lnTo>
                  <a:lnTo>
                    <a:pt x="1294" y="1065"/>
                  </a:lnTo>
                  <a:lnTo>
                    <a:pt x="1253" y="1031"/>
                  </a:lnTo>
                  <a:lnTo>
                    <a:pt x="1225" y="1008"/>
                  </a:lnTo>
                  <a:lnTo>
                    <a:pt x="1176" y="968"/>
                  </a:lnTo>
                  <a:lnTo>
                    <a:pt x="613" y="505"/>
                  </a:lnTo>
                  <a:lnTo>
                    <a:pt x="0" y="0"/>
                  </a:lnTo>
                  <a:lnTo>
                    <a:pt x="95" y="956"/>
                  </a:lnTo>
                  <a:lnTo>
                    <a:pt x="132" y="1331"/>
                  </a:lnTo>
                  <a:lnTo>
                    <a:pt x="154" y="15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D" sz="135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83"/>
          <a:stretch/>
        </p:blipFill>
        <p:spPr>
          <a:xfrm>
            <a:off x="1653677" y="3880769"/>
            <a:ext cx="3255264" cy="6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7195D2-184B-4C42-BCFA-4FBAC71354C5}"/>
              </a:ext>
            </a:extLst>
          </p:cNvPr>
          <p:cNvSpPr/>
          <p:nvPr/>
        </p:nvSpPr>
        <p:spPr>
          <a:xfrm>
            <a:off x="682386" y="1662040"/>
            <a:ext cx="7451679" cy="4217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EEE83-A1E1-4F67-9B5A-8DE1B122C343}"/>
              </a:ext>
            </a:extLst>
          </p:cNvPr>
          <p:cNvSpPr txBox="1"/>
          <p:nvPr/>
        </p:nvSpPr>
        <p:spPr>
          <a:xfrm>
            <a:off x="1246705" y="542338"/>
            <a:ext cx="338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Project Overview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12ADC-200E-47D9-9470-25557037F6A7}"/>
              </a:ext>
            </a:extLst>
          </p:cNvPr>
          <p:cNvSpPr/>
          <p:nvPr/>
        </p:nvSpPr>
        <p:spPr>
          <a:xfrm>
            <a:off x="1582665" y="3934293"/>
            <a:ext cx="5623128" cy="255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Began with a vision to maintain the right balance of assets in stock (STCK) , this ensures the asset availability in store . The project is made with a motto to save time and make the asset tracking easier and hands on.</a:t>
            </a:r>
          </a:p>
          <a:p>
            <a:pPr>
              <a:lnSpc>
                <a:spcPct val="150000"/>
              </a:lnSpc>
            </a:pP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ea typeface="Lato Black" panose="020F0502020204030203" pitchFamily="34" charset="0"/>
              <a:cs typeface="DINPro" panose="020B05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Link : </a:t>
            </a:r>
            <a:r>
              <a:rPr lang="en-US" sz="1200" dirty="0">
                <a:hlinkClick r:id="rId2"/>
              </a:rPr>
              <a:t>IT Store Asset Inventory Management (murmuring-wildwood-34908.herokuapp.com)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ea typeface="Lato Black" panose="020F0502020204030203" pitchFamily="34" charset="0"/>
              <a:cs typeface="DINPro" panose="020B0504020101020102" pitchFamily="34" charset="0"/>
            </a:endParaRPr>
          </a:p>
          <a:p>
            <a:pPr>
              <a:lnSpc>
                <a:spcPct val="150000"/>
              </a:lnSpc>
            </a:pP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ea typeface="Lato Black" panose="020F0502020204030203" pitchFamily="34" charset="0"/>
              <a:cs typeface="DINPro" panose="020B0504020101020102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E683F-92E9-41E7-A74F-3B58BBDF4B9E}"/>
              </a:ext>
            </a:extLst>
          </p:cNvPr>
          <p:cNvSpPr txBox="1"/>
          <p:nvPr/>
        </p:nvSpPr>
        <p:spPr>
          <a:xfrm>
            <a:off x="8379724" y="2884061"/>
            <a:ext cx="3129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DINPro" panose="020B0504020101020102" pitchFamily="34" charset="0"/>
              </a:rPr>
              <a:t>Customer Logo</a:t>
            </a:r>
            <a:endParaRPr lang="en-US" dirty="0">
              <a:solidFill>
                <a:schemeClr val="bg1"/>
              </a:solidFill>
              <a:latin typeface="DINPro" panose="020B0504020101020102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8" y="1113551"/>
            <a:ext cx="775024" cy="1502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7859C2-D6DB-0B38-3C6B-3AEC30ED2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24" y="1662039"/>
            <a:ext cx="3270409" cy="42171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382E4E-B8DC-F80C-61D1-8524781A7661}"/>
              </a:ext>
            </a:extLst>
          </p:cNvPr>
          <p:cNvSpPr/>
          <p:nvPr/>
        </p:nvSpPr>
        <p:spPr>
          <a:xfrm>
            <a:off x="1582665" y="2566190"/>
            <a:ext cx="5623128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IT Store Asset Inventory Management deals with the management and tracking of assets in stock , this keeps a proper track of the assets which comes in and goes out of IT store which is a major requirement for our business to run well .</a:t>
            </a:r>
          </a:p>
        </p:txBody>
      </p:sp>
    </p:spTree>
    <p:extLst>
      <p:ext uri="{BB962C8B-B14F-4D97-AF65-F5344CB8AC3E}">
        <p14:creationId xmlns:p14="http://schemas.microsoft.com/office/powerpoint/2010/main" val="10746967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BE39555-DF7C-8AEA-67C1-04A635FFDC6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r="1220"/>
          <a:stretch>
            <a:fillRect/>
          </a:stretch>
        </p:blipFill>
        <p:spPr>
          <a:xfrm>
            <a:off x="452273" y="466725"/>
            <a:ext cx="5819775" cy="5924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0EB78-9F16-4545-AC42-46BBAA11F9F5}"/>
              </a:ext>
            </a:extLst>
          </p:cNvPr>
          <p:cNvSpPr txBox="1"/>
          <p:nvPr/>
        </p:nvSpPr>
        <p:spPr>
          <a:xfrm>
            <a:off x="7307950" y="1138826"/>
            <a:ext cx="3761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DINPro-CondBlack" panose="020B0A06020101010102" pitchFamily="34" charset="0"/>
              </a:rPr>
              <a:t>Technologies Used</a:t>
            </a:r>
            <a:endParaRPr lang="id-ID" sz="3600" dirty="0">
              <a:solidFill>
                <a:schemeClr val="accent4">
                  <a:lumMod val="7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74FF6-E38B-4D3E-B06D-E15FD2D8D3D1}"/>
              </a:ext>
            </a:extLst>
          </p:cNvPr>
          <p:cNvSpPr/>
          <p:nvPr/>
        </p:nvSpPr>
        <p:spPr>
          <a:xfrm>
            <a:off x="2405551" y="4766916"/>
            <a:ext cx="4333116" cy="27699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F9C69D-EB83-44C8-913C-1D61874D7A69}"/>
              </a:ext>
            </a:extLst>
          </p:cNvPr>
          <p:cNvSpPr/>
          <p:nvPr/>
        </p:nvSpPr>
        <p:spPr>
          <a:xfrm rot="5400000">
            <a:off x="7307987" y="2895104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6292A0-EEC5-478C-AE0E-6ED2EBC9EBD5}"/>
              </a:ext>
            </a:extLst>
          </p:cNvPr>
          <p:cNvSpPr/>
          <p:nvPr/>
        </p:nvSpPr>
        <p:spPr>
          <a:xfrm rot="5400000">
            <a:off x="9508836" y="2896465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D9A8F-6E25-490E-9892-D81AFBD40A9E}"/>
              </a:ext>
            </a:extLst>
          </p:cNvPr>
          <p:cNvSpPr/>
          <p:nvPr/>
        </p:nvSpPr>
        <p:spPr>
          <a:xfrm rot="5400000">
            <a:off x="7285224" y="4143202"/>
            <a:ext cx="523220" cy="1290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A9DB-9DBB-4E4C-BB5A-14C5602BBDE0}"/>
              </a:ext>
            </a:extLst>
          </p:cNvPr>
          <p:cNvSpPr/>
          <p:nvPr/>
        </p:nvSpPr>
        <p:spPr>
          <a:xfrm rot="5400000">
            <a:off x="9486073" y="4171859"/>
            <a:ext cx="523220" cy="1290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0C8086-2078-4CB9-9FAD-A0AD29C2FDD2}"/>
              </a:ext>
            </a:extLst>
          </p:cNvPr>
          <p:cNvSpPr/>
          <p:nvPr/>
        </p:nvSpPr>
        <p:spPr>
          <a:xfrm rot="5400000">
            <a:off x="7272668" y="5337088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5862A9-2D8E-4E41-8205-D6C2D7DE5696}"/>
              </a:ext>
            </a:extLst>
          </p:cNvPr>
          <p:cNvSpPr/>
          <p:nvPr/>
        </p:nvSpPr>
        <p:spPr>
          <a:xfrm rot="5400000">
            <a:off x="9473517" y="5393041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07" y="1774640"/>
            <a:ext cx="775024" cy="15023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32086D-30A0-EBAD-4C58-010A7FC91C41}"/>
              </a:ext>
            </a:extLst>
          </p:cNvPr>
          <p:cNvSpPr/>
          <p:nvPr/>
        </p:nvSpPr>
        <p:spPr>
          <a:xfrm>
            <a:off x="7727665" y="2716152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HTML CSS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DINPro" panose="020B0504020101020102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BFF7D2-7272-A066-6736-653320818289}"/>
              </a:ext>
            </a:extLst>
          </p:cNvPr>
          <p:cNvSpPr/>
          <p:nvPr/>
        </p:nvSpPr>
        <p:spPr>
          <a:xfrm>
            <a:off x="7719209" y="3946114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JAVASCRIPT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DINPro" panose="020B0504020101020102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99009A-2935-2030-A343-60721DB9B113}"/>
              </a:ext>
            </a:extLst>
          </p:cNvPr>
          <p:cNvSpPr/>
          <p:nvPr/>
        </p:nvSpPr>
        <p:spPr>
          <a:xfrm>
            <a:off x="7719209" y="5176076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API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60D9FF-3D28-4EA8-B97D-BA2BFA0C9319}"/>
              </a:ext>
            </a:extLst>
          </p:cNvPr>
          <p:cNvSpPr/>
          <p:nvPr/>
        </p:nvSpPr>
        <p:spPr>
          <a:xfrm>
            <a:off x="9914204" y="3970799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Express JS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12118A-AABF-F60A-E3C1-DFC2AE8E050E}"/>
              </a:ext>
            </a:extLst>
          </p:cNvPr>
          <p:cNvSpPr/>
          <p:nvPr/>
        </p:nvSpPr>
        <p:spPr>
          <a:xfrm>
            <a:off x="9914204" y="2716152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Node JS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6D67F-6112-720D-0F81-86E5931E9062}"/>
              </a:ext>
            </a:extLst>
          </p:cNvPr>
          <p:cNvSpPr/>
          <p:nvPr/>
        </p:nvSpPr>
        <p:spPr>
          <a:xfrm>
            <a:off x="9914203" y="5170065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MongoDB </a:t>
            </a:r>
          </a:p>
        </p:txBody>
      </p:sp>
    </p:spTree>
    <p:extLst>
      <p:ext uri="{BB962C8B-B14F-4D97-AF65-F5344CB8AC3E}">
        <p14:creationId xmlns:p14="http://schemas.microsoft.com/office/powerpoint/2010/main" val="29316766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58C8ED8D-D493-4C47-8B88-242548022D71}"/>
              </a:ext>
            </a:extLst>
          </p:cNvPr>
          <p:cNvSpPr txBox="1"/>
          <p:nvPr/>
        </p:nvSpPr>
        <p:spPr>
          <a:xfrm>
            <a:off x="1428384" y="2458071"/>
            <a:ext cx="4368664" cy="1429602"/>
          </a:xfrm>
          <a:custGeom>
            <a:avLst/>
            <a:gdLst>
              <a:gd name="connsiteX0" fmla="*/ 424970 w 4368664"/>
              <a:gd name="connsiteY0" fmla="*/ 60478 h 1429602"/>
              <a:gd name="connsiteX1" fmla="*/ 311482 w 4368664"/>
              <a:gd name="connsiteY1" fmla="*/ 122077 h 1429602"/>
              <a:gd name="connsiteX2" fmla="*/ 52506 w 4368664"/>
              <a:gd name="connsiteY2" fmla="*/ 436568 h 1429602"/>
              <a:gd name="connsiteX3" fmla="*/ 44342 w 4368664"/>
              <a:gd name="connsiteY3" fmla="*/ 462867 h 1429602"/>
              <a:gd name="connsiteX4" fmla="*/ 39242 w 4368664"/>
              <a:gd name="connsiteY4" fmla="*/ 464703 h 1429602"/>
              <a:gd name="connsiteX5" fmla="*/ 15174 w 4368664"/>
              <a:gd name="connsiteY5" fmla="*/ 458424 h 1429602"/>
              <a:gd name="connsiteX6" fmla="*/ 3140 w 4368664"/>
              <a:gd name="connsiteY6" fmla="*/ 427554 h 1429602"/>
              <a:gd name="connsiteX7" fmla="*/ 0 w 4368664"/>
              <a:gd name="connsiteY7" fmla="*/ 365813 h 1429602"/>
              <a:gd name="connsiteX8" fmla="*/ 1047 w 4368664"/>
              <a:gd name="connsiteY8" fmla="*/ 324479 h 1429602"/>
              <a:gd name="connsiteX9" fmla="*/ 6279 w 4368664"/>
              <a:gd name="connsiteY9" fmla="*/ 296748 h 1429602"/>
              <a:gd name="connsiteX10" fmla="*/ 17790 w 4368664"/>
              <a:gd name="connsiteY10" fmla="*/ 277912 h 1429602"/>
              <a:gd name="connsiteX11" fmla="*/ 37672 w 4368664"/>
              <a:gd name="connsiteY11" fmla="*/ 262215 h 1429602"/>
              <a:gd name="connsiteX12" fmla="*/ 328585 w 4368664"/>
              <a:gd name="connsiteY12" fmla="*/ 73855 h 1429602"/>
              <a:gd name="connsiteX13" fmla="*/ 341666 w 4368664"/>
              <a:gd name="connsiteY13" fmla="*/ 67053 h 1429602"/>
              <a:gd name="connsiteX14" fmla="*/ 362071 w 4368664"/>
              <a:gd name="connsiteY14" fmla="*/ 62867 h 1429602"/>
              <a:gd name="connsiteX15" fmla="*/ 395034 w 4368664"/>
              <a:gd name="connsiteY15" fmla="*/ 60774 h 1429602"/>
              <a:gd name="connsiteX16" fmla="*/ 711134 w 4368664"/>
              <a:gd name="connsiteY16" fmla="*/ 0 h 1429602"/>
              <a:gd name="connsiteX17" fmla="*/ 3653863 w 4368664"/>
              <a:gd name="connsiteY17" fmla="*/ 0 h 1429602"/>
              <a:gd name="connsiteX18" fmla="*/ 4368664 w 4368664"/>
              <a:gd name="connsiteY18" fmla="*/ 714801 h 1429602"/>
              <a:gd name="connsiteX19" fmla="*/ 4368663 w 4368664"/>
              <a:gd name="connsiteY19" fmla="*/ 714801 h 1429602"/>
              <a:gd name="connsiteX20" fmla="*/ 3653862 w 4368664"/>
              <a:gd name="connsiteY20" fmla="*/ 1429602 h 1429602"/>
              <a:gd name="connsiteX21" fmla="*/ 711134 w 4368664"/>
              <a:gd name="connsiteY21" fmla="*/ 1429601 h 1429602"/>
              <a:gd name="connsiteX22" fmla="*/ 638050 w 4368664"/>
              <a:gd name="connsiteY22" fmla="*/ 1425911 h 1429602"/>
              <a:gd name="connsiteX23" fmla="*/ 624035 w 4368664"/>
              <a:gd name="connsiteY23" fmla="*/ 1423772 h 1429602"/>
              <a:gd name="connsiteX24" fmla="*/ 43952 w 4368664"/>
              <a:gd name="connsiteY24" fmla="*/ 1423772 h 1429602"/>
              <a:gd name="connsiteX25" fmla="*/ 28255 w 4368664"/>
              <a:gd name="connsiteY25" fmla="*/ 1418540 h 1429602"/>
              <a:gd name="connsiteX26" fmla="*/ 15175 w 4368664"/>
              <a:gd name="connsiteY26" fmla="*/ 1401274 h 1429602"/>
              <a:gd name="connsiteX27" fmla="*/ 6280 w 4368664"/>
              <a:gd name="connsiteY27" fmla="*/ 1368834 h 1429602"/>
              <a:gd name="connsiteX28" fmla="*/ 3141 w 4368664"/>
              <a:gd name="connsiteY28" fmla="*/ 1319127 h 1429602"/>
              <a:gd name="connsiteX29" fmla="*/ 5757 w 4368664"/>
              <a:gd name="connsiteY29" fmla="*/ 1268375 h 1429602"/>
              <a:gd name="connsiteX30" fmla="*/ 14128 w 4368664"/>
              <a:gd name="connsiteY30" fmla="*/ 1235412 h 1429602"/>
              <a:gd name="connsiteX31" fmla="*/ 27209 w 4368664"/>
              <a:gd name="connsiteY31" fmla="*/ 1217099 h 1429602"/>
              <a:gd name="connsiteX32" fmla="*/ 43952 w 4368664"/>
              <a:gd name="connsiteY32" fmla="*/ 1211343 h 1429602"/>
              <a:gd name="connsiteX33" fmla="*/ 198353 w 4368664"/>
              <a:gd name="connsiteY33" fmla="*/ 1211343 h 1429602"/>
              <a:gd name="connsiteX34" fmla="*/ 296146 w 4368664"/>
              <a:gd name="connsiteY34" fmla="*/ 1211343 h 1429602"/>
              <a:gd name="connsiteX35" fmla="*/ 296146 w 4368664"/>
              <a:gd name="connsiteY35" fmla="*/ 330234 h 1429602"/>
              <a:gd name="connsiteX36" fmla="*/ 78485 w 4368664"/>
              <a:gd name="connsiteY36" fmla="*/ 450576 h 1429602"/>
              <a:gd name="connsiteX37" fmla="*/ 44343 w 4368664"/>
              <a:gd name="connsiteY37" fmla="*/ 462867 h 1429602"/>
              <a:gd name="connsiteX38" fmla="*/ 52507 w 4368664"/>
              <a:gd name="connsiteY38" fmla="*/ 436568 h 1429602"/>
              <a:gd name="connsiteX39" fmla="*/ 311483 w 4368664"/>
              <a:gd name="connsiteY39" fmla="*/ 122077 h 1429602"/>
              <a:gd name="connsiteX40" fmla="*/ 424971 w 4368664"/>
              <a:gd name="connsiteY40" fmla="*/ 60478 h 1429602"/>
              <a:gd name="connsiteX41" fmla="*/ 447881 w 4368664"/>
              <a:gd name="connsiteY41" fmla="*/ 60251 h 1429602"/>
              <a:gd name="connsiteX42" fmla="*/ 447880 w 4368664"/>
              <a:gd name="connsiteY42" fmla="*/ 60251 h 1429602"/>
              <a:gd name="connsiteX43" fmla="*/ 424970 w 4368664"/>
              <a:gd name="connsiteY43" fmla="*/ 60478 h 1429602"/>
              <a:gd name="connsiteX44" fmla="*/ 432901 w 4368664"/>
              <a:gd name="connsiteY44" fmla="*/ 56173 h 1429602"/>
              <a:gd name="connsiteX45" fmla="*/ 711134 w 4368664"/>
              <a:gd name="connsiteY45" fmla="*/ 0 h 1429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368664" h="1429602">
                <a:moveTo>
                  <a:pt x="424970" y="60478"/>
                </a:moveTo>
                <a:lnTo>
                  <a:pt x="311482" y="122077"/>
                </a:lnTo>
                <a:cubicBezTo>
                  <a:pt x="197399" y="199150"/>
                  <a:pt x="106762" y="308292"/>
                  <a:pt x="52506" y="436568"/>
                </a:cubicBezTo>
                <a:lnTo>
                  <a:pt x="44342" y="462867"/>
                </a:lnTo>
                <a:lnTo>
                  <a:pt x="39242" y="464703"/>
                </a:lnTo>
                <a:cubicBezTo>
                  <a:pt x="29126" y="466447"/>
                  <a:pt x="21104" y="464354"/>
                  <a:pt x="15174" y="458424"/>
                </a:cubicBezTo>
                <a:cubicBezTo>
                  <a:pt x="9244" y="452494"/>
                  <a:pt x="5233" y="442204"/>
                  <a:pt x="3140" y="427554"/>
                </a:cubicBezTo>
                <a:cubicBezTo>
                  <a:pt x="1047" y="412904"/>
                  <a:pt x="0" y="392323"/>
                  <a:pt x="0" y="365813"/>
                </a:cubicBezTo>
                <a:cubicBezTo>
                  <a:pt x="0" y="349070"/>
                  <a:pt x="349" y="335292"/>
                  <a:pt x="1047" y="324479"/>
                </a:cubicBezTo>
                <a:cubicBezTo>
                  <a:pt x="1744" y="313665"/>
                  <a:pt x="3489" y="304422"/>
                  <a:pt x="6279" y="296748"/>
                </a:cubicBezTo>
                <a:cubicBezTo>
                  <a:pt x="9070" y="289074"/>
                  <a:pt x="12907" y="282795"/>
                  <a:pt x="17790" y="277912"/>
                </a:cubicBezTo>
                <a:cubicBezTo>
                  <a:pt x="22673" y="273028"/>
                  <a:pt x="29301" y="267796"/>
                  <a:pt x="37672" y="262215"/>
                </a:cubicBezTo>
                <a:lnTo>
                  <a:pt x="328585" y="73855"/>
                </a:lnTo>
                <a:cubicBezTo>
                  <a:pt x="332073" y="71064"/>
                  <a:pt x="336433" y="68797"/>
                  <a:pt x="341666" y="67053"/>
                </a:cubicBezTo>
                <a:cubicBezTo>
                  <a:pt x="346898" y="65309"/>
                  <a:pt x="353700" y="63913"/>
                  <a:pt x="362071" y="62867"/>
                </a:cubicBezTo>
                <a:cubicBezTo>
                  <a:pt x="370443" y="61820"/>
                  <a:pt x="381431" y="61123"/>
                  <a:pt x="395034" y="60774"/>
                </a:cubicBezTo>
                <a:close/>
                <a:moveTo>
                  <a:pt x="711134" y="0"/>
                </a:moveTo>
                <a:lnTo>
                  <a:pt x="3653863" y="0"/>
                </a:lnTo>
                <a:cubicBezTo>
                  <a:pt x="4048637" y="0"/>
                  <a:pt x="4368664" y="320027"/>
                  <a:pt x="4368664" y="714801"/>
                </a:cubicBezTo>
                <a:lnTo>
                  <a:pt x="4368663" y="714801"/>
                </a:lnTo>
                <a:cubicBezTo>
                  <a:pt x="4368663" y="1109575"/>
                  <a:pt x="4048636" y="1429602"/>
                  <a:pt x="3653862" y="1429602"/>
                </a:cubicBezTo>
                <a:lnTo>
                  <a:pt x="711134" y="1429601"/>
                </a:lnTo>
                <a:cubicBezTo>
                  <a:pt x="686461" y="1429601"/>
                  <a:pt x="662079" y="1428351"/>
                  <a:pt x="638050" y="1425911"/>
                </a:cubicBezTo>
                <a:lnTo>
                  <a:pt x="624035" y="1423772"/>
                </a:lnTo>
                <a:lnTo>
                  <a:pt x="43952" y="1423772"/>
                </a:lnTo>
                <a:cubicBezTo>
                  <a:pt x="38371" y="1423772"/>
                  <a:pt x="33139" y="1422028"/>
                  <a:pt x="28255" y="1418540"/>
                </a:cubicBezTo>
                <a:cubicBezTo>
                  <a:pt x="23372" y="1415052"/>
                  <a:pt x="19012" y="1409296"/>
                  <a:pt x="15175" y="1401274"/>
                </a:cubicBezTo>
                <a:cubicBezTo>
                  <a:pt x="11338" y="1393251"/>
                  <a:pt x="8373" y="1382438"/>
                  <a:pt x="6280" y="1368834"/>
                </a:cubicBezTo>
                <a:cubicBezTo>
                  <a:pt x="4187" y="1355230"/>
                  <a:pt x="3141" y="1338661"/>
                  <a:pt x="3141" y="1319127"/>
                </a:cubicBezTo>
                <a:cubicBezTo>
                  <a:pt x="3141" y="1298896"/>
                  <a:pt x="4013" y="1281979"/>
                  <a:pt x="5757" y="1268375"/>
                </a:cubicBezTo>
                <a:cubicBezTo>
                  <a:pt x="7501" y="1254771"/>
                  <a:pt x="10291" y="1243783"/>
                  <a:pt x="14128" y="1235412"/>
                </a:cubicBezTo>
                <a:cubicBezTo>
                  <a:pt x="17965" y="1227040"/>
                  <a:pt x="22326" y="1220936"/>
                  <a:pt x="27209" y="1217099"/>
                </a:cubicBezTo>
                <a:cubicBezTo>
                  <a:pt x="32092" y="1213262"/>
                  <a:pt x="37673" y="1211343"/>
                  <a:pt x="43952" y="1211343"/>
                </a:cubicBezTo>
                <a:lnTo>
                  <a:pt x="198353" y="1211343"/>
                </a:lnTo>
                <a:lnTo>
                  <a:pt x="296146" y="1211343"/>
                </a:lnTo>
                <a:lnTo>
                  <a:pt x="296146" y="330234"/>
                </a:lnTo>
                <a:lnTo>
                  <a:pt x="78485" y="450576"/>
                </a:lnTo>
                <a:lnTo>
                  <a:pt x="44343" y="462867"/>
                </a:lnTo>
                <a:lnTo>
                  <a:pt x="52507" y="436568"/>
                </a:lnTo>
                <a:cubicBezTo>
                  <a:pt x="106763" y="308292"/>
                  <a:pt x="197400" y="199150"/>
                  <a:pt x="311483" y="122077"/>
                </a:cubicBezTo>
                <a:lnTo>
                  <a:pt x="424971" y="60478"/>
                </a:lnTo>
                <a:lnTo>
                  <a:pt x="447881" y="60251"/>
                </a:lnTo>
                <a:lnTo>
                  <a:pt x="447880" y="60251"/>
                </a:lnTo>
                <a:lnTo>
                  <a:pt x="424970" y="60478"/>
                </a:lnTo>
                <a:lnTo>
                  <a:pt x="432901" y="56173"/>
                </a:lnTo>
                <a:cubicBezTo>
                  <a:pt x="518419" y="20002"/>
                  <a:pt x="612441" y="0"/>
                  <a:pt x="7111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900" b="1" dirty="0">
              <a:latin typeface="DINPro" panose="020B0504020101020102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E463A1-6401-407F-B433-EDE9AB3F1A2F}"/>
              </a:ext>
            </a:extLst>
          </p:cNvPr>
          <p:cNvSpPr txBox="1"/>
          <p:nvPr/>
        </p:nvSpPr>
        <p:spPr>
          <a:xfrm>
            <a:off x="5478434" y="4607533"/>
            <a:ext cx="4286480" cy="1450748"/>
          </a:xfrm>
          <a:custGeom>
            <a:avLst/>
            <a:gdLst>
              <a:gd name="connsiteX0" fmla="*/ 63099 w 4286480"/>
              <a:gd name="connsiteY0" fmla="*/ 1161320 h 1450748"/>
              <a:gd name="connsiteX1" fmla="*/ 126606 w 4286480"/>
              <a:gd name="connsiteY1" fmla="*/ 1238290 h 1450748"/>
              <a:gd name="connsiteX2" fmla="*/ 565358 w 4286480"/>
              <a:gd name="connsiteY2" fmla="*/ 1447002 h 1450748"/>
              <a:gd name="connsiteX3" fmla="*/ 608016 w 4286480"/>
              <a:gd name="connsiteY3" fmla="*/ 1449156 h 1450748"/>
              <a:gd name="connsiteX4" fmla="*/ 86855 w 4286480"/>
              <a:gd name="connsiteY4" fmla="*/ 1449156 h 1450748"/>
              <a:gd name="connsiteX5" fmla="*/ 47090 w 4286480"/>
              <a:gd name="connsiteY5" fmla="*/ 1444970 h 1450748"/>
              <a:gd name="connsiteX6" fmla="*/ 19882 w 4286480"/>
              <a:gd name="connsiteY6" fmla="*/ 1428750 h 1450748"/>
              <a:gd name="connsiteX7" fmla="*/ 4709 w 4286480"/>
              <a:gd name="connsiteY7" fmla="*/ 1393694 h 1450748"/>
              <a:gd name="connsiteX8" fmla="*/ 0 w 4286480"/>
              <a:gd name="connsiteY8" fmla="*/ 1334047 h 1450748"/>
              <a:gd name="connsiteX9" fmla="*/ 3139 w 4286480"/>
              <a:gd name="connsiteY9" fmla="*/ 1274923 h 1450748"/>
              <a:gd name="connsiteX10" fmla="*/ 14650 w 4286480"/>
              <a:gd name="connsiteY10" fmla="*/ 1230972 h 1450748"/>
              <a:gd name="connsiteX11" fmla="*/ 36102 w 4286480"/>
              <a:gd name="connsiteY11" fmla="*/ 1193300 h 1450748"/>
              <a:gd name="connsiteX12" fmla="*/ 308876 w 4286480"/>
              <a:gd name="connsiteY12" fmla="*/ 83219 h 1450748"/>
              <a:gd name="connsiteX13" fmla="*/ 233959 w 4286480"/>
              <a:gd name="connsiteY13" fmla="*/ 123882 h 1450748"/>
              <a:gd name="connsiteX14" fmla="*/ 38031 w 4286480"/>
              <a:gd name="connsiteY14" fmla="*/ 319810 h 1450748"/>
              <a:gd name="connsiteX15" fmla="*/ 27075 w 4286480"/>
              <a:gd name="connsiteY15" fmla="*/ 339996 h 1450748"/>
              <a:gd name="connsiteX16" fmla="*/ 25114 w 4286480"/>
              <a:gd name="connsiteY16" fmla="*/ 294924 h 1450748"/>
              <a:gd name="connsiteX17" fmla="*/ 26684 w 4286480"/>
              <a:gd name="connsiteY17" fmla="*/ 254636 h 1450748"/>
              <a:gd name="connsiteX18" fmla="*/ 31393 w 4286480"/>
              <a:gd name="connsiteY18" fmla="*/ 226382 h 1450748"/>
              <a:gd name="connsiteX19" fmla="*/ 39765 w 4286480"/>
              <a:gd name="connsiteY19" fmla="*/ 205453 h 1450748"/>
              <a:gd name="connsiteX20" fmla="*/ 58078 w 4286480"/>
              <a:gd name="connsiteY20" fmla="*/ 184001 h 1450748"/>
              <a:gd name="connsiteX21" fmla="*/ 106214 w 4286480"/>
              <a:gd name="connsiteY21" fmla="*/ 152084 h 1450748"/>
              <a:gd name="connsiteX22" fmla="*/ 192546 w 4286480"/>
              <a:gd name="connsiteY22" fmla="*/ 114412 h 1450748"/>
              <a:gd name="connsiteX23" fmla="*/ 305562 w 4286480"/>
              <a:gd name="connsiteY23" fmla="*/ 83542 h 1450748"/>
              <a:gd name="connsiteX24" fmla="*/ 639523 w 4286480"/>
              <a:gd name="connsiteY24" fmla="*/ 0 h 1450748"/>
              <a:gd name="connsiteX25" fmla="*/ 3561106 w 4286480"/>
              <a:gd name="connsiteY25" fmla="*/ 0 h 1450748"/>
              <a:gd name="connsiteX26" fmla="*/ 4286480 w 4286480"/>
              <a:gd name="connsiteY26" fmla="*/ 725374 h 1450748"/>
              <a:gd name="connsiteX27" fmla="*/ 4286479 w 4286480"/>
              <a:gd name="connsiteY27" fmla="*/ 725374 h 1450748"/>
              <a:gd name="connsiteX28" fmla="*/ 3561105 w 4286480"/>
              <a:gd name="connsiteY28" fmla="*/ 1450748 h 1450748"/>
              <a:gd name="connsiteX29" fmla="*/ 639523 w 4286480"/>
              <a:gd name="connsiteY29" fmla="*/ 1450747 h 1450748"/>
              <a:gd name="connsiteX30" fmla="*/ 608016 w 4286480"/>
              <a:gd name="connsiteY30" fmla="*/ 1449156 h 1450748"/>
              <a:gd name="connsiteX31" fmla="*/ 608017 w 4286480"/>
              <a:gd name="connsiteY31" fmla="*/ 1449156 h 1450748"/>
              <a:gd name="connsiteX32" fmla="*/ 565359 w 4286480"/>
              <a:gd name="connsiteY32" fmla="*/ 1447002 h 1450748"/>
              <a:gd name="connsiteX33" fmla="*/ 126607 w 4286480"/>
              <a:gd name="connsiteY33" fmla="*/ 1238290 h 1450748"/>
              <a:gd name="connsiteX34" fmla="*/ 63100 w 4286480"/>
              <a:gd name="connsiteY34" fmla="*/ 1161320 h 1450748"/>
              <a:gd name="connsiteX35" fmla="*/ 70113 w 4286480"/>
              <a:gd name="connsiteY35" fmla="*/ 1153012 h 1450748"/>
              <a:gd name="connsiteX36" fmla="*/ 304517 w 4286480"/>
              <a:gd name="connsiteY36" fmla="*/ 901864 h 1450748"/>
              <a:gd name="connsiteX37" fmla="*/ 417533 w 4286480"/>
              <a:gd name="connsiteY37" fmla="*/ 768442 h 1450748"/>
              <a:gd name="connsiteX38" fmla="*/ 484506 w 4286480"/>
              <a:gd name="connsiteY38" fmla="*/ 658565 h 1450748"/>
              <a:gd name="connsiteX39" fmla="*/ 517469 w 4286480"/>
              <a:gd name="connsiteY39" fmla="*/ 567001 h 1450748"/>
              <a:gd name="connsiteX40" fmla="*/ 526364 w 4286480"/>
              <a:gd name="connsiteY40" fmla="*/ 487471 h 1450748"/>
              <a:gd name="connsiteX41" fmla="*/ 515376 w 4286480"/>
              <a:gd name="connsiteY41" fmla="*/ 422068 h 1450748"/>
              <a:gd name="connsiteX42" fmla="*/ 482936 w 4286480"/>
              <a:gd name="connsiteY42" fmla="*/ 368176 h 1450748"/>
              <a:gd name="connsiteX43" fmla="*/ 429044 w 4286480"/>
              <a:gd name="connsiteY43" fmla="*/ 332073 h 1450748"/>
              <a:gd name="connsiteX44" fmla="*/ 352653 w 4286480"/>
              <a:gd name="connsiteY44" fmla="*/ 318993 h 1450748"/>
              <a:gd name="connsiteX45" fmla="*/ 243300 w 4286480"/>
              <a:gd name="connsiteY45" fmla="*/ 334689 h 1450748"/>
              <a:gd name="connsiteX46" fmla="*/ 159584 w 4286480"/>
              <a:gd name="connsiteY46" fmla="*/ 369745 h 1450748"/>
              <a:gd name="connsiteX47" fmla="*/ 99413 w 4286480"/>
              <a:gd name="connsiteY47" fmla="*/ 405324 h 1450748"/>
              <a:gd name="connsiteX48" fmla="*/ 61741 w 4286480"/>
              <a:gd name="connsiteY48" fmla="*/ 421544 h 1450748"/>
              <a:gd name="connsiteX49" fmla="*/ 45521 w 4286480"/>
              <a:gd name="connsiteY49" fmla="*/ 415266 h 1450748"/>
              <a:gd name="connsiteX50" fmla="*/ 34533 w 4286480"/>
              <a:gd name="connsiteY50" fmla="*/ 394337 h 1450748"/>
              <a:gd name="connsiteX51" fmla="*/ 27732 w 4286480"/>
              <a:gd name="connsiteY51" fmla="*/ 355095 h 1450748"/>
              <a:gd name="connsiteX52" fmla="*/ 27076 w 4286480"/>
              <a:gd name="connsiteY52" fmla="*/ 339996 h 1450748"/>
              <a:gd name="connsiteX53" fmla="*/ 38032 w 4286480"/>
              <a:gd name="connsiteY53" fmla="*/ 319810 h 1450748"/>
              <a:gd name="connsiteX54" fmla="*/ 233960 w 4286480"/>
              <a:gd name="connsiteY54" fmla="*/ 123882 h 1450748"/>
              <a:gd name="connsiteX55" fmla="*/ 308877 w 4286480"/>
              <a:gd name="connsiteY55" fmla="*/ 83219 h 1450748"/>
              <a:gd name="connsiteX56" fmla="*/ 434276 w 4286480"/>
              <a:gd name="connsiteY56" fmla="*/ 70984 h 1450748"/>
              <a:gd name="connsiteX57" fmla="*/ 434275 w 4286480"/>
              <a:gd name="connsiteY57" fmla="*/ 70984 h 1450748"/>
              <a:gd name="connsiteX58" fmla="*/ 308876 w 4286480"/>
              <a:gd name="connsiteY58" fmla="*/ 83219 h 1450748"/>
              <a:gd name="connsiteX59" fmla="*/ 357175 w 4286480"/>
              <a:gd name="connsiteY59" fmla="*/ 57003 h 1450748"/>
              <a:gd name="connsiteX60" fmla="*/ 639523 w 4286480"/>
              <a:gd name="connsiteY60" fmla="*/ 0 h 145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86480" h="1450748">
                <a:moveTo>
                  <a:pt x="63099" y="1161320"/>
                </a:moveTo>
                <a:lnTo>
                  <a:pt x="126606" y="1238290"/>
                </a:lnTo>
                <a:cubicBezTo>
                  <a:pt x="241465" y="1353149"/>
                  <a:pt x="394663" y="1429667"/>
                  <a:pt x="565358" y="1447002"/>
                </a:cubicBezTo>
                <a:lnTo>
                  <a:pt x="608016" y="1449156"/>
                </a:lnTo>
                <a:lnTo>
                  <a:pt x="86855" y="1449156"/>
                </a:lnTo>
                <a:cubicBezTo>
                  <a:pt x="71507" y="1449156"/>
                  <a:pt x="58252" y="1447761"/>
                  <a:pt x="47090" y="1444970"/>
                </a:cubicBezTo>
                <a:cubicBezTo>
                  <a:pt x="35928" y="1442180"/>
                  <a:pt x="26858" y="1436773"/>
                  <a:pt x="19882" y="1428750"/>
                </a:cubicBezTo>
                <a:cubicBezTo>
                  <a:pt x="12906" y="1420728"/>
                  <a:pt x="7848" y="1409042"/>
                  <a:pt x="4709" y="1393694"/>
                </a:cubicBezTo>
                <a:cubicBezTo>
                  <a:pt x="1569" y="1378347"/>
                  <a:pt x="0" y="1358464"/>
                  <a:pt x="0" y="1334047"/>
                </a:cubicBezTo>
                <a:cubicBezTo>
                  <a:pt x="0" y="1311025"/>
                  <a:pt x="1046" y="1291317"/>
                  <a:pt x="3139" y="1274923"/>
                </a:cubicBezTo>
                <a:cubicBezTo>
                  <a:pt x="5232" y="1258528"/>
                  <a:pt x="9069" y="1243878"/>
                  <a:pt x="14650" y="1230972"/>
                </a:cubicBezTo>
                <a:cubicBezTo>
                  <a:pt x="20231" y="1218066"/>
                  <a:pt x="27382" y="1205508"/>
                  <a:pt x="36102" y="1193300"/>
                </a:cubicBezTo>
                <a:close/>
                <a:moveTo>
                  <a:pt x="308876" y="83219"/>
                </a:moveTo>
                <a:lnTo>
                  <a:pt x="233959" y="123882"/>
                </a:lnTo>
                <a:cubicBezTo>
                  <a:pt x="156779" y="176025"/>
                  <a:pt x="90174" y="242630"/>
                  <a:pt x="38031" y="319810"/>
                </a:cubicBezTo>
                <a:lnTo>
                  <a:pt x="27075" y="339996"/>
                </a:lnTo>
                <a:lnTo>
                  <a:pt x="25114" y="294924"/>
                </a:lnTo>
                <a:cubicBezTo>
                  <a:pt x="25114" y="278879"/>
                  <a:pt x="25638" y="265449"/>
                  <a:pt x="26684" y="254636"/>
                </a:cubicBezTo>
                <a:cubicBezTo>
                  <a:pt x="27731" y="243823"/>
                  <a:pt x="29300" y="234405"/>
                  <a:pt x="31393" y="226382"/>
                </a:cubicBezTo>
                <a:cubicBezTo>
                  <a:pt x="33486" y="218359"/>
                  <a:pt x="36277" y="211383"/>
                  <a:pt x="39765" y="205453"/>
                </a:cubicBezTo>
                <a:cubicBezTo>
                  <a:pt x="43253" y="199523"/>
                  <a:pt x="49357" y="192372"/>
                  <a:pt x="58078" y="184001"/>
                </a:cubicBezTo>
                <a:cubicBezTo>
                  <a:pt x="66798" y="175629"/>
                  <a:pt x="82843" y="164990"/>
                  <a:pt x="106214" y="152084"/>
                </a:cubicBezTo>
                <a:cubicBezTo>
                  <a:pt x="129585" y="139178"/>
                  <a:pt x="158362" y="126621"/>
                  <a:pt x="192546" y="114412"/>
                </a:cubicBezTo>
                <a:cubicBezTo>
                  <a:pt x="226730" y="102203"/>
                  <a:pt x="264402" y="91913"/>
                  <a:pt x="305562" y="83542"/>
                </a:cubicBezTo>
                <a:close/>
                <a:moveTo>
                  <a:pt x="639523" y="0"/>
                </a:moveTo>
                <a:lnTo>
                  <a:pt x="3561106" y="0"/>
                </a:lnTo>
                <a:cubicBezTo>
                  <a:pt x="3961719" y="0"/>
                  <a:pt x="4286480" y="324761"/>
                  <a:pt x="4286480" y="725374"/>
                </a:cubicBezTo>
                <a:lnTo>
                  <a:pt x="4286479" y="725374"/>
                </a:lnTo>
                <a:cubicBezTo>
                  <a:pt x="4286479" y="1125987"/>
                  <a:pt x="3961718" y="1450748"/>
                  <a:pt x="3561105" y="1450748"/>
                </a:cubicBezTo>
                <a:lnTo>
                  <a:pt x="639523" y="1450747"/>
                </a:lnTo>
                <a:lnTo>
                  <a:pt x="608016" y="1449156"/>
                </a:lnTo>
                <a:lnTo>
                  <a:pt x="608017" y="1449156"/>
                </a:lnTo>
                <a:lnTo>
                  <a:pt x="565359" y="1447002"/>
                </a:lnTo>
                <a:cubicBezTo>
                  <a:pt x="394664" y="1429667"/>
                  <a:pt x="241466" y="1353149"/>
                  <a:pt x="126607" y="1238290"/>
                </a:cubicBezTo>
                <a:lnTo>
                  <a:pt x="63100" y="1161320"/>
                </a:lnTo>
                <a:lnTo>
                  <a:pt x="70113" y="1153012"/>
                </a:lnTo>
                <a:lnTo>
                  <a:pt x="304517" y="901864"/>
                </a:lnTo>
                <a:cubicBezTo>
                  <a:pt x="351258" y="853030"/>
                  <a:pt x="388930" y="808556"/>
                  <a:pt x="417533" y="768442"/>
                </a:cubicBezTo>
                <a:cubicBezTo>
                  <a:pt x="446136" y="728328"/>
                  <a:pt x="468460" y="691702"/>
                  <a:pt x="484506" y="658565"/>
                </a:cubicBezTo>
                <a:cubicBezTo>
                  <a:pt x="500551" y="625427"/>
                  <a:pt x="511539" y="594906"/>
                  <a:pt x="517469" y="567001"/>
                </a:cubicBezTo>
                <a:cubicBezTo>
                  <a:pt x="523399" y="539095"/>
                  <a:pt x="526364" y="512585"/>
                  <a:pt x="526364" y="487471"/>
                </a:cubicBezTo>
                <a:cubicBezTo>
                  <a:pt x="526364" y="464449"/>
                  <a:pt x="522701" y="442648"/>
                  <a:pt x="515376" y="422068"/>
                </a:cubicBezTo>
                <a:cubicBezTo>
                  <a:pt x="508051" y="401488"/>
                  <a:pt x="497238" y="383523"/>
                  <a:pt x="482936" y="368176"/>
                </a:cubicBezTo>
                <a:cubicBezTo>
                  <a:pt x="468635" y="352828"/>
                  <a:pt x="450671" y="340794"/>
                  <a:pt x="429044" y="332073"/>
                </a:cubicBezTo>
                <a:cubicBezTo>
                  <a:pt x="407418" y="323353"/>
                  <a:pt x="381954" y="318993"/>
                  <a:pt x="352653" y="318993"/>
                </a:cubicBezTo>
                <a:cubicBezTo>
                  <a:pt x="311493" y="318993"/>
                  <a:pt x="275042" y="324225"/>
                  <a:pt x="243300" y="334689"/>
                </a:cubicBezTo>
                <a:cubicBezTo>
                  <a:pt x="211557" y="345154"/>
                  <a:pt x="183652" y="356839"/>
                  <a:pt x="159584" y="369745"/>
                </a:cubicBezTo>
                <a:cubicBezTo>
                  <a:pt x="135516" y="382651"/>
                  <a:pt x="115459" y="394511"/>
                  <a:pt x="99413" y="405324"/>
                </a:cubicBezTo>
                <a:cubicBezTo>
                  <a:pt x="83368" y="416138"/>
                  <a:pt x="70810" y="421544"/>
                  <a:pt x="61741" y="421544"/>
                </a:cubicBezTo>
                <a:cubicBezTo>
                  <a:pt x="55462" y="421544"/>
                  <a:pt x="50056" y="419452"/>
                  <a:pt x="45521" y="415266"/>
                </a:cubicBezTo>
                <a:cubicBezTo>
                  <a:pt x="40987" y="411080"/>
                  <a:pt x="37324" y="404104"/>
                  <a:pt x="34533" y="394337"/>
                </a:cubicBezTo>
                <a:cubicBezTo>
                  <a:pt x="31743" y="384570"/>
                  <a:pt x="29476" y="371489"/>
                  <a:pt x="27732" y="355095"/>
                </a:cubicBezTo>
                <a:lnTo>
                  <a:pt x="27076" y="339996"/>
                </a:lnTo>
                <a:lnTo>
                  <a:pt x="38032" y="319810"/>
                </a:lnTo>
                <a:cubicBezTo>
                  <a:pt x="90175" y="242630"/>
                  <a:pt x="156780" y="176025"/>
                  <a:pt x="233960" y="123882"/>
                </a:cubicBezTo>
                <a:lnTo>
                  <a:pt x="308877" y="83219"/>
                </a:lnTo>
                <a:lnTo>
                  <a:pt x="434276" y="70984"/>
                </a:lnTo>
                <a:lnTo>
                  <a:pt x="434275" y="70984"/>
                </a:lnTo>
                <a:lnTo>
                  <a:pt x="308876" y="83219"/>
                </a:lnTo>
                <a:lnTo>
                  <a:pt x="357175" y="57003"/>
                </a:lnTo>
                <a:cubicBezTo>
                  <a:pt x="443957" y="20298"/>
                  <a:pt x="539370" y="0"/>
                  <a:pt x="6395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900" b="1" dirty="0">
              <a:latin typeface="DINPro" panose="020B0504020101020102" pitchFamily="34" charset="0"/>
            </a:endParaRPr>
          </a:p>
        </p:txBody>
      </p:sp>
      <p:sp>
        <p:nvSpPr>
          <p:cNvPr id="57" name="Freeform 15"/>
          <p:cNvSpPr>
            <a:spLocks/>
          </p:cNvSpPr>
          <p:nvPr/>
        </p:nvSpPr>
        <p:spPr bwMode="auto">
          <a:xfrm>
            <a:off x="5715528" y="5014955"/>
            <a:ext cx="855815" cy="1029705"/>
          </a:xfrm>
          <a:custGeom>
            <a:avLst/>
            <a:gdLst>
              <a:gd name="T0" fmla="*/ 228 w 228"/>
              <a:gd name="T1" fmla="*/ 274 h 274"/>
              <a:gd name="T2" fmla="*/ 131 w 228"/>
              <a:gd name="T3" fmla="*/ 0 h 274"/>
              <a:gd name="T4" fmla="*/ 134 w 228"/>
              <a:gd name="T5" fmla="*/ 29 h 274"/>
              <a:gd name="T6" fmla="*/ 129 w 228"/>
              <a:gd name="T7" fmla="*/ 62 h 274"/>
              <a:gd name="T8" fmla="*/ 114 w 228"/>
              <a:gd name="T9" fmla="*/ 93 h 274"/>
              <a:gd name="T10" fmla="*/ 90 w 228"/>
              <a:gd name="T11" fmla="*/ 125 h 274"/>
              <a:gd name="T12" fmla="*/ 60 w 228"/>
              <a:gd name="T13" fmla="*/ 158 h 274"/>
              <a:gd name="T14" fmla="*/ 0 w 228"/>
              <a:gd name="T15" fmla="*/ 220 h 274"/>
              <a:gd name="T16" fmla="*/ 145 w 228"/>
              <a:gd name="T17" fmla="*/ 220 h 274"/>
              <a:gd name="T18" fmla="*/ 145 w 228"/>
              <a:gd name="T19" fmla="*/ 274 h 274"/>
              <a:gd name="T20" fmla="*/ 228 w 228"/>
              <a:gd name="T21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8" h="274">
                <a:moveTo>
                  <a:pt x="228" y="274"/>
                </a:moveTo>
                <a:cubicBezTo>
                  <a:pt x="156" y="70"/>
                  <a:pt x="136" y="15"/>
                  <a:pt x="131" y="0"/>
                </a:cubicBezTo>
                <a:cubicBezTo>
                  <a:pt x="133" y="9"/>
                  <a:pt x="134" y="19"/>
                  <a:pt x="134" y="29"/>
                </a:cubicBezTo>
                <a:cubicBezTo>
                  <a:pt x="134" y="40"/>
                  <a:pt x="133" y="51"/>
                  <a:pt x="129" y="62"/>
                </a:cubicBezTo>
                <a:cubicBezTo>
                  <a:pt x="126" y="72"/>
                  <a:pt x="121" y="83"/>
                  <a:pt x="114" y="93"/>
                </a:cubicBezTo>
                <a:cubicBezTo>
                  <a:pt x="107" y="103"/>
                  <a:pt x="100" y="114"/>
                  <a:pt x="90" y="125"/>
                </a:cubicBezTo>
                <a:cubicBezTo>
                  <a:pt x="81" y="135"/>
                  <a:pt x="71" y="147"/>
                  <a:pt x="60" y="158"/>
                </a:cubicBezTo>
                <a:cubicBezTo>
                  <a:pt x="0" y="220"/>
                  <a:pt x="0" y="220"/>
                  <a:pt x="0" y="220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45" y="274"/>
                  <a:pt x="145" y="274"/>
                  <a:pt x="145" y="274"/>
                </a:cubicBezTo>
                <a:cubicBezTo>
                  <a:pt x="228" y="274"/>
                  <a:pt x="228" y="274"/>
                  <a:pt x="228" y="27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59808" y="257160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B0504020101020102" pitchFamily="34" charset="0"/>
              </a:rPr>
              <a:t>Mission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59808" y="3003318"/>
            <a:ext cx="3014420" cy="78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Montserrat" panose="00000500000000000000" pitchFamily="2" charset="0"/>
              </a:rPr>
              <a:t>To track and manage the assets which are in stock in the corporate office.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71343" y="476475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B0504020101020102" pitchFamily="34" charset="0"/>
              </a:rPr>
              <a:t>Vision</a:t>
            </a:r>
          </a:p>
        </p:txBody>
      </p:sp>
      <p:sp>
        <p:nvSpPr>
          <p:cNvPr id="87" name="Freeform 13">
            <a:extLst>
              <a:ext uri="{FF2B5EF4-FFF2-40B4-BE49-F238E27FC236}">
                <a16:creationId xmlns:a16="http://schemas.microsoft.com/office/drawing/2014/main" id="{43D06F1F-94AD-4F7B-9598-D99CC229FFE0}"/>
              </a:ext>
            </a:extLst>
          </p:cNvPr>
          <p:cNvSpPr>
            <a:spLocks/>
          </p:cNvSpPr>
          <p:nvPr/>
        </p:nvSpPr>
        <p:spPr bwMode="auto">
          <a:xfrm>
            <a:off x="2017673" y="2622729"/>
            <a:ext cx="442135" cy="1267329"/>
          </a:xfrm>
          <a:custGeom>
            <a:avLst/>
            <a:gdLst>
              <a:gd name="T0" fmla="*/ 202 w 202"/>
              <a:gd name="T1" fmla="*/ 576 h 576"/>
              <a:gd name="T2" fmla="*/ 0 w 202"/>
              <a:gd name="T3" fmla="*/ 0 h 576"/>
              <a:gd name="T4" fmla="*/ 0 w 202"/>
              <a:gd name="T5" fmla="*/ 500 h 576"/>
              <a:gd name="T6" fmla="*/ 79 w 202"/>
              <a:gd name="T7" fmla="*/ 500 h 576"/>
              <a:gd name="T8" fmla="*/ 79 w 202"/>
              <a:gd name="T9" fmla="*/ 576 h 576"/>
              <a:gd name="T10" fmla="*/ 202 w 202"/>
              <a:gd name="T11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576">
                <a:moveTo>
                  <a:pt x="202" y="576"/>
                </a:moveTo>
                <a:lnTo>
                  <a:pt x="0" y="0"/>
                </a:lnTo>
                <a:lnTo>
                  <a:pt x="0" y="500"/>
                </a:lnTo>
                <a:lnTo>
                  <a:pt x="79" y="500"/>
                </a:lnTo>
                <a:lnTo>
                  <a:pt x="79" y="576"/>
                </a:lnTo>
                <a:lnTo>
                  <a:pt x="202" y="57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DINPro" panose="020B0504020101020102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1EEE83-A1E1-4F67-9B5A-8DE1B122C343}"/>
              </a:ext>
            </a:extLst>
          </p:cNvPr>
          <p:cNvSpPr txBox="1"/>
          <p:nvPr/>
        </p:nvSpPr>
        <p:spPr>
          <a:xfrm>
            <a:off x="1608510" y="434157"/>
            <a:ext cx="160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DINPro-CondBlack" panose="020B0A06020101010102" pitchFamily="34" charset="0"/>
              </a:rPr>
              <a:t>Agenda</a:t>
            </a:r>
            <a:endParaRPr lang="id-ID" sz="3600" dirty="0">
              <a:solidFill>
                <a:schemeClr val="accent4">
                  <a:lumMod val="7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84" y="1322729"/>
            <a:ext cx="775024" cy="150236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8AEEBA0-6E08-4D9F-B2C7-395460A05A66}"/>
              </a:ext>
            </a:extLst>
          </p:cNvPr>
          <p:cNvSpPr txBox="1">
            <a:spLocks/>
          </p:cNvSpPr>
          <p:nvPr/>
        </p:nvSpPr>
        <p:spPr>
          <a:xfrm>
            <a:off x="1608510" y="1080488"/>
            <a:ext cx="3524249" cy="276225"/>
          </a:xfrm>
          <a:custGeom>
            <a:avLst/>
            <a:gdLst>
              <a:gd name="connsiteX0" fmla="*/ 4136572 w 10972800"/>
              <a:gd name="connsiteY0" fmla="*/ 0 h 5050972"/>
              <a:gd name="connsiteX1" fmla="*/ 10972800 w 10972800"/>
              <a:gd name="connsiteY1" fmla="*/ 0 h 5050972"/>
              <a:gd name="connsiteX2" fmla="*/ 10972800 w 10972800"/>
              <a:gd name="connsiteY2" fmla="*/ 5050972 h 5050972"/>
              <a:gd name="connsiteX3" fmla="*/ 4136572 w 10972800"/>
              <a:gd name="connsiteY3" fmla="*/ 5050972 h 5050972"/>
              <a:gd name="connsiteX4" fmla="*/ 0 w 10972800"/>
              <a:gd name="connsiteY4" fmla="*/ 0 h 5050972"/>
              <a:gd name="connsiteX5" fmla="*/ 1886857 w 10972800"/>
              <a:gd name="connsiteY5" fmla="*/ 0 h 5050972"/>
              <a:gd name="connsiteX6" fmla="*/ 1886857 w 10972800"/>
              <a:gd name="connsiteY6" fmla="*/ 5050972 h 5050972"/>
              <a:gd name="connsiteX7" fmla="*/ 0 w 10972800"/>
              <a:gd name="connsiteY7" fmla="*/ 5050972 h 50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050972">
                <a:moveTo>
                  <a:pt x="4136572" y="0"/>
                </a:moveTo>
                <a:lnTo>
                  <a:pt x="10972800" y="0"/>
                </a:lnTo>
                <a:lnTo>
                  <a:pt x="10972800" y="5050972"/>
                </a:lnTo>
                <a:lnTo>
                  <a:pt x="4136572" y="5050972"/>
                </a:lnTo>
                <a:close/>
                <a:moveTo>
                  <a:pt x="0" y="0"/>
                </a:moveTo>
                <a:lnTo>
                  <a:pt x="1886857" y="0"/>
                </a:lnTo>
                <a:lnTo>
                  <a:pt x="1886857" y="5050972"/>
                </a:lnTo>
                <a:lnTo>
                  <a:pt x="0" y="5050972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DINPro-CondBlack" panose="020B0A06020101010102" pitchFamily="34" charset="0"/>
              </a:rPr>
              <a:t>IT Store Asset Inventory Management</a:t>
            </a:r>
            <a:endParaRPr lang="id-ID" sz="1200" dirty="0">
              <a:latin typeface="DINPro-CondBlack" panose="020B0A06020101010102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12132-6493-8BBA-EE2B-3C011A02AC16}"/>
              </a:ext>
            </a:extLst>
          </p:cNvPr>
          <p:cNvSpPr txBox="1"/>
          <p:nvPr/>
        </p:nvSpPr>
        <p:spPr>
          <a:xfrm>
            <a:off x="6571343" y="5134091"/>
            <a:ext cx="3014420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Montserrat" panose="00000500000000000000" pitchFamily="2" charset="0"/>
              </a:rPr>
              <a:t>To make the things easier for the Infra department regarding asset inventory management </a:t>
            </a:r>
            <a:r>
              <a:rPr lang="en-US" sz="1400" dirty="0">
                <a:latin typeface="DINPro" panose="020B0504020101020102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4917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24BAB7-7E33-43CB-B23B-089E73E31D81}"/>
              </a:ext>
            </a:extLst>
          </p:cNvPr>
          <p:cNvCxnSpPr>
            <a:cxnSpLocks/>
          </p:cNvCxnSpPr>
          <p:nvPr/>
        </p:nvCxnSpPr>
        <p:spPr>
          <a:xfrm>
            <a:off x="9859078" y="3202664"/>
            <a:ext cx="0" cy="46302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DFCFB4-0479-4986-888C-CD8654517124}"/>
              </a:ext>
            </a:extLst>
          </p:cNvPr>
          <p:cNvCxnSpPr>
            <a:cxnSpLocks/>
          </p:cNvCxnSpPr>
          <p:nvPr/>
        </p:nvCxnSpPr>
        <p:spPr>
          <a:xfrm>
            <a:off x="7294035" y="3175206"/>
            <a:ext cx="0" cy="46302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130705-CBCA-4952-95EB-BF240314DACD}"/>
              </a:ext>
            </a:extLst>
          </p:cNvPr>
          <p:cNvGrpSpPr/>
          <p:nvPr/>
        </p:nvGrpSpPr>
        <p:grpSpPr>
          <a:xfrm>
            <a:off x="5989967" y="2696474"/>
            <a:ext cx="5559686" cy="1663112"/>
            <a:chOff x="5022907" y="2443699"/>
            <a:chExt cx="6587606" cy="1970602"/>
          </a:xfrm>
          <a:effectLst/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39AF8E-090F-4868-846D-FD2348BA81B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045356" y="3456679"/>
              <a:ext cx="6565157" cy="70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9A14CB-09FF-4300-B3A1-17489E00C3BB}"/>
                </a:ext>
              </a:extLst>
            </p:cNvPr>
            <p:cNvGrpSpPr/>
            <p:nvPr/>
          </p:nvGrpSpPr>
          <p:grpSpPr>
            <a:xfrm flipH="1">
              <a:off x="6297915" y="3676918"/>
              <a:ext cx="655662" cy="737383"/>
              <a:chOff x="1608949" y="2589395"/>
              <a:chExt cx="1117599" cy="1256891"/>
            </a:xfr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1E17CDC-DBEF-4ED6-9EE0-16FF7EAF1B63}"/>
                  </a:ext>
                </a:extLst>
              </p:cNvPr>
              <p:cNvSpPr/>
              <p:nvPr/>
            </p:nvSpPr>
            <p:spPr>
              <a:xfrm>
                <a:off x="1608949" y="2728686"/>
                <a:ext cx="1117599" cy="111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F98762C2-6541-4362-B27C-BA947DBE9F54}"/>
                  </a:ext>
                </a:extLst>
              </p:cNvPr>
              <p:cNvSpPr/>
              <p:nvPr/>
            </p:nvSpPr>
            <p:spPr>
              <a:xfrm>
                <a:off x="2055545" y="2589395"/>
                <a:ext cx="214151" cy="15240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0EA159-FCC4-4124-9FA6-AE500A9AB44E}"/>
                </a:ext>
              </a:extLst>
            </p:cNvPr>
            <p:cNvSpPr/>
            <p:nvPr/>
          </p:nvSpPr>
          <p:spPr>
            <a:xfrm flipH="1">
              <a:off x="6343678" y="3798725"/>
              <a:ext cx="564128" cy="564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DINPro" panose="020B0504020101020102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C6CAB6-029C-4230-ADFA-A6C865A3D6DF}"/>
                </a:ext>
              </a:extLst>
            </p:cNvPr>
            <p:cNvGrpSpPr/>
            <p:nvPr/>
          </p:nvGrpSpPr>
          <p:grpSpPr>
            <a:xfrm>
              <a:off x="6559771" y="3391536"/>
              <a:ext cx="130283" cy="130286"/>
              <a:chOff x="8280443" y="4013027"/>
              <a:chExt cx="301797" cy="30179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BA70973-E44E-4F19-9E3F-84760AFE58A8}"/>
                  </a:ext>
                </a:extLst>
              </p:cNvPr>
              <p:cNvSpPr/>
              <p:nvPr/>
            </p:nvSpPr>
            <p:spPr>
              <a:xfrm>
                <a:off x="8317369" y="4048201"/>
                <a:ext cx="231452" cy="2314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3317532-4C0D-48ED-9275-514FCD20BA16}"/>
                  </a:ext>
                </a:extLst>
              </p:cNvPr>
              <p:cNvSpPr/>
              <p:nvPr/>
            </p:nvSpPr>
            <p:spPr>
              <a:xfrm>
                <a:off x="8280443" y="4013027"/>
                <a:ext cx="301797" cy="30179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0E2779E-456F-40F4-9975-646701BBC59C}"/>
                </a:ext>
              </a:extLst>
            </p:cNvPr>
            <p:cNvGrpSpPr/>
            <p:nvPr/>
          </p:nvGrpSpPr>
          <p:grpSpPr>
            <a:xfrm>
              <a:off x="5630561" y="2625941"/>
              <a:ext cx="1988702" cy="510036"/>
              <a:chOff x="682530" y="3939351"/>
              <a:chExt cx="3389800" cy="869370"/>
            </a:xfrm>
            <a:solidFill>
              <a:schemeClr val="accent1"/>
            </a:solidFill>
            <a:effectLst>
              <a:outerShdw blurRad="355600" dist="279400" dir="2700000" sx="90000" sy="90000" algn="tl" rotWithShape="0">
                <a:schemeClr val="bg1">
                  <a:lumMod val="50000"/>
                  <a:alpha val="40000"/>
                </a:schemeClr>
              </a:outerShdw>
            </a:effectLst>
          </p:grpSpPr>
          <p:sp>
            <p:nvSpPr>
              <p:cNvPr id="29" name="Rectangle: Rounded Corners 153">
                <a:extLst>
                  <a:ext uri="{FF2B5EF4-FFF2-40B4-BE49-F238E27FC236}">
                    <a16:creationId xmlns:a16="http://schemas.microsoft.com/office/drawing/2014/main" id="{58AA9698-0227-4065-921D-5787704222F1}"/>
                  </a:ext>
                </a:extLst>
              </p:cNvPr>
              <p:cNvSpPr/>
              <p:nvPr/>
            </p:nvSpPr>
            <p:spPr>
              <a:xfrm>
                <a:off x="682530" y="3939351"/>
                <a:ext cx="3389800" cy="708661"/>
              </a:xfrm>
              <a:prstGeom prst="roundRect">
                <a:avLst>
                  <a:gd name="adj" fmla="val 914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DINPro" panose="020B0504020101020102" pitchFamily="34" charset="0"/>
                  </a:rPr>
                  <a:t>Excel Stage</a:t>
                </a:r>
                <a:endParaRPr lang="id-ID" b="1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A7C1CA22-A8BA-4B36-B797-F62374318E4A}"/>
                  </a:ext>
                </a:extLst>
              </p:cNvPr>
              <p:cNvSpPr/>
              <p:nvPr/>
            </p:nvSpPr>
            <p:spPr>
              <a:xfrm flipV="1">
                <a:off x="2270354" y="4656320"/>
                <a:ext cx="214150" cy="15240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FC723A-0005-4DAD-8351-89EF94F160B1}"/>
                </a:ext>
              </a:extLst>
            </p:cNvPr>
            <p:cNvGrpSpPr/>
            <p:nvPr/>
          </p:nvGrpSpPr>
          <p:grpSpPr>
            <a:xfrm flipH="1" flipV="1">
              <a:off x="9335058" y="2443699"/>
              <a:ext cx="655665" cy="737383"/>
              <a:chOff x="711200" y="2589395"/>
              <a:chExt cx="1117600" cy="1256891"/>
            </a:xfr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9D23315-F6ED-4B12-8275-9A3C46209217}"/>
                  </a:ext>
                </a:extLst>
              </p:cNvPr>
              <p:cNvSpPr/>
              <p:nvPr/>
            </p:nvSpPr>
            <p:spPr>
              <a:xfrm>
                <a:off x="711200" y="2728686"/>
                <a:ext cx="1117600" cy="111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1A8ED48-9734-43BD-8A2B-66ED120AA95F}"/>
                  </a:ext>
                </a:extLst>
              </p:cNvPr>
              <p:cNvSpPr/>
              <p:nvPr/>
            </p:nvSpPr>
            <p:spPr>
              <a:xfrm>
                <a:off x="1162925" y="2589395"/>
                <a:ext cx="214150" cy="1524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39230C-6E36-4149-9BA5-BB48C0F2B837}"/>
                </a:ext>
              </a:extLst>
            </p:cNvPr>
            <p:cNvSpPr/>
            <p:nvPr/>
          </p:nvSpPr>
          <p:spPr>
            <a:xfrm flipH="1">
              <a:off x="9377768" y="2489445"/>
              <a:ext cx="564128" cy="564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DINPro" panose="020B0504020101020102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A0AA53-42B0-4176-BDF7-02815013A94B}"/>
                </a:ext>
              </a:extLst>
            </p:cNvPr>
            <p:cNvGrpSpPr/>
            <p:nvPr/>
          </p:nvGrpSpPr>
          <p:grpSpPr>
            <a:xfrm>
              <a:off x="9624417" y="2677014"/>
              <a:ext cx="74762" cy="165955"/>
              <a:chOff x="8375649" y="2649537"/>
              <a:chExt cx="144464" cy="320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5" name="AutoShape 54">
                <a:extLst>
                  <a:ext uri="{FF2B5EF4-FFF2-40B4-BE49-F238E27FC236}">
                    <a16:creationId xmlns:a16="http://schemas.microsoft.com/office/drawing/2014/main" id="{49A420F7-863D-41AE-A5AA-04F9AB5D1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49" y="2896394"/>
                <a:ext cx="70645" cy="73819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INPro" panose="020B0504020101020102" pitchFamily="34" charset="0"/>
                  <a:sym typeface="Gill Sans" charset="0"/>
                </a:endParaRPr>
              </a:p>
            </p:txBody>
          </p:sp>
          <p:sp>
            <p:nvSpPr>
              <p:cNvPr id="26" name="AutoShape 55">
                <a:extLst>
                  <a:ext uri="{FF2B5EF4-FFF2-40B4-BE49-F238E27FC236}">
                    <a16:creationId xmlns:a16="http://schemas.microsoft.com/office/drawing/2014/main" id="{05C475B6-613C-4FD6-B878-A878BA92D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676" y="2649537"/>
                <a:ext cx="71437" cy="74613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INPro" panose="020B0504020101020102" pitchFamily="34" charset="0"/>
                  <a:sym typeface="Gill Sans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6D784D-C05C-4B77-93BB-A6CDD622525C}"/>
                </a:ext>
              </a:extLst>
            </p:cNvPr>
            <p:cNvGrpSpPr/>
            <p:nvPr/>
          </p:nvGrpSpPr>
          <p:grpSpPr>
            <a:xfrm>
              <a:off x="8669163" y="3709452"/>
              <a:ext cx="1988702" cy="505161"/>
              <a:chOff x="1582762" y="3782968"/>
              <a:chExt cx="3389800" cy="861061"/>
            </a:xfrm>
            <a:solidFill>
              <a:schemeClr val="accent2"/>
            </a:solidFill>
            <a:effectLst>
              <a:outerShdw blurRad="355600" dist="279400" dir="2700000" sx="90000" sy="90000" algn="tl" rotWithShape="0">
                <a:schemeClr val="bg1">
                  <a:lumMod val="50000"/>
                  <a:alpha val="40000"/>
                </a:schemeClr>
              </a:outerShdw>
            </a:effectLst>
          </p:grpSpPr>
          <p:sp>
            <p:nvSpPr>
              <p:cNvPr id="21" name="Rectangle: Rounded Corners 145">
                <a:extLst>
                  <a:ext uri="{FF2B5EF4-FFF2-40B4-BE49-F238E27FC236}">
                    <a16:creationId xmlns:a16="http://schemas.microsoft.com/office/drawing/2014/main" id="{ABC86FBB-459E-4E41-BA90-B6F00C6AA39E}"/>
                  </a:ext>
                </a:extLst>
              </p:cNvPr>
              <p:cNvSpPr/>
              <p:nvPr/>
            </p:nvSpPr>
            <p:spPr>
              <a:xfrm>
                <a:off x="1582762" y="3935369"/>
                <a:ext cx="3389800" cy="708660"/>
              </a:xfrm>
              <a:prstGeom prst="roundRect">
                <a:avLst>
                  <a:gd name="adj" fmla="val 914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DINPro" panose="020B0504020101020102" pitchFamily="34" charset="0"/>
                  </a:rPr>
                  <a:t> Interface Stage</a:t>
                </a:r>
                <a:endParaRPr lang="id-ID" b="1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B5E9BFD6-992D-4132-8349-E0C471C0705E}"/>
                  </a:ext>
                </a:extLst>
              </p:cNvPr>
              <p:cNvSpPr/>
              <p:nvPr/>
            </p:nvSpPr>
            <p:spPr>
              <a:xfrm>
                <a:off x="3169525" y="3782968"/>
                <a:ext cx="214150" cy="1524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5B16D7-74EB-4A1E-9422-846A331C3EC0}"/>
                </a:ext>
              </a:extLst>
            </p:cNvPr>
            <p:cNvGrpSpPr/>
            <p:nvPr/>
          </p:nvGrpSpPr>
          <p:grpSpPr>
            <a:xfrm>
              <a:off x="9597748" y="3391536"/>
              <a:ext cx="130286" cy="130286"/>
              <a:chOff x="9502225" y="4013027"/>
              <a:chExt cx="301798" cy="30179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67CB065-C850-4383-942C-0934860F9A21}"/>
                  </a:ext>
                </a:extLst>
              </p:cNvPr>
              <p:cNvSpPr/>
              <p:nvPr/>
            </p:nvSpPr>
            <p:spPr>
              <a:xfrm>
                <a:off x="9537399" y="4048201"/>
                <a:ext cx="231450" cy="2314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FD3B86-9542-441D-B1E2-A44BDEB277AB}"/>
                  </a:ext>
                </a:extLst>
              </p:cNvPr>
              <p:cNvSpPr/>
              <p:nvPr/>
            </p:nvSpPr>
            <p:spPr>
              <a:xfrm>
                <a:off x="9502225" y="4013027"/>
                <a:ext cx="301798" cy="30179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4A5A37-AC39-4C5C-BB4D-2067170A2E67}"/>
                </a:ext>
              </a:extLst>
            </p:cNvPr>
            <p:cNvGrpSpPr/>
            <p:nvPr/>
          </p:nvGrpSpPr>
          <p:grpSpPr>
            <a:xfrm>
              <a:off x="5022907" y="3366438"/>
              <a:ext cx="180482" cy="180482"/>
              <a:chOff x="9499861" y="4013027"/>
              <a:chExt cx="301798" cy="30179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46259C7-2811-4988-BACF-E138A65C66E2}"/>
                  </a:ext>
                </a:extLst>
              </p:cNvPr>
              <p:cNvSpPr/>
              <p:nvPr/>
            </p:nvSpPr>
            <p:spPr>
              <a:xfrm>
                <a:off x="9537399" y="4048201"/>
                <a:ext cx="231450" cy="2314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22FA07-8650-4DEE-9B9A-55BD1725F7C6}"/>
                  </a:ext>
                </a:extLst>
              </p:cNvPr>
              <p:cNvSpPr/>
              <p:nvPr/>
            </p:nvSpPr>
            <p:spPr>
              <a:xfrm>
                <a:off x="9499861" y="4013027"/>
                <a:ext cx="301798" cy="30179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304E75-A58A-4B25-A459-31DD5F2C2669}"/>
              </a:ext>
            </a:extLst>
          </p:cNvPr>
          <p:cNvSpPr/>
          <p:nvPr/>
        </p:nvSpPr>
        <p:spPr>
          <a:xfrm>
            <a:off x="6228121" y="4702304"/>
            <a:ext cx="2104324" cy="107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100" dirty="0">
                <a:solidFill>
                  <a:schemeClr val="tx2"/>
                </a:solidFill>
                <a:latin typeface="Montserrat" panose="00000500000000000000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The data of the assets which is physically verified is then uploaded into Excel sheets in different files 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DF0AD7-46A2-4B80-97BA-6E02AE733BA6}"/>
              </a:ext>
            </a:extLst>
          </p:cNvPr>
          <p:cNvSpPr/>
          <p:nvPr/>
        </p:nvSpPr>
        <p:spPr>
          <a:xfrm>
            <a:off x="8769810" y="1065960"/>
            <a:ext cx="2407907" cy="158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100" dirty="0">
                <a:solidFill>
                  <a:schemeClr val="tx2"/>
                </a:solidFill>
                <a:latin typeface="Montserrat" panose="00000500000000000000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With the difficulty in maintaining the assets data in excel sheets , a new interface is being made for easier maintenance and CRUD operations </a:t>
            </a:r>
            <a:r>
              <a:rPr lang="en-ID" sz="11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A860FDF-A1D8-6347-A97F-08CCA7E345FB}"/>
              </a:ext>
            </a:extLst>
          </p:cNvPr>
          <p:cNvSpPr/>
          <p:nvPr/>
        </p:nvSpPr>
        <p:spPr>
          <a:xfrm>
            <a:off x="1502158" y="2734447"/>
            <a:ext cx="2968214" cy="158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2"/>
                </a:solidFill>
                <a:latin typeface="Montserrat" panose="00000500000000000000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From the stage of having the assets physically available with no proper tracking to finally implementing the tracking of all the assets in one interface , this project came through a lot of milestones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9D80BD-FE8A-4830-B25C-4CB45D2AA9AF}"/>
              </a:ext>
            </a:extLst>
          </p:cNvPr>
          <p:cNvSpPr txBox="1"/>
          <p:nvPr/>
        </p:nvSpPr>
        <p:spPr>
          <a:xfrm>
            <a:off x="1498485" y="1865086"/>
            <a:ext cx="325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Project </a:t>
            </a:r>
            <a:r>
              <a:rPr lang="en-US" sz="3600" dirty="0">
                <a:latin typeface="DINPro-CondBlack" panose="020B0A06020101010102" pitchFamily="34" charset="0"/>
              </a:rPr>
              <a:t>Milestones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16" y="2485261"/>
            <a:ext cx="775024" cy="150236"/>
          </a:xfrm>
          <a:prstGeom prst="rect">
            <a:avLst/>
          </a:prstGeom>
        </p:spPr>
      </p:pic>
      <p:pic>
        <p:nvPicPr>
          <p:cNvPr id="39" name="Graphic 38" descr="Paper with solid fill">
            <a:extLst>
              <a:ext uri="{FF2B5EF4-FFF2-40B4-BE49-F238E27FC236}">
                <a16:creationId xmlns:a16="http://schemas.microsoft.com/office/drawing/2014/main" id="{5E0BF816-C27C-1A90-AB7A-543FE139B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1581" y="3947568"/>
            <a:ext cx="266696" cy="266696"/>
          </a:xfrm>
          <a:prstGeom prst="rect">
            <a:avLst/>
          </a:prstGeom>
        </p:spPr>
      </p:pic>
      <p:pic>
        <p:nvPicPr>
          <p:cNvPr id="44" name="Graphic 43" descr="Monitor with solid fill">
            <a:extLst>
              <a:ext uri="{FF2B5EF4-FFF2-40B4-BE49-F238E27FC236}">
                <a16:creationId xmlns:a16="http://schemas.microsoft.com/office/drawing/2014/main" id="{9DAB832E-E335-8C1F-9228-135344347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8771" y="2791040"/>
            <a:ext cx="369163" cy="3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3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7687DB-5072-4498-B65B-81AD68BBE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5992" y="1704037"/>
            <a:ext cx="8187957" cy="4702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723E5-82FC-44F3-BC2C-0DDB0C7D5469}"/>
              </a:ext>
            </a:extLst>
          </p:cNvPr>
          <p:cNvSpPr txBox="1"/>
          <p:nvPr/>
        </p:nvSpPr>
        <p:spPr>
          <a:xfrm>
            <a:off x="4799590" y="3056389"/>
            <a:ext cx="2156138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The interface consists of wide range of assets starting from </a:t>
            </a:r>
            <a:r>
              <a:rPr lang="en-GB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harddisks</a:t>
            </a: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 to the peripherals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4799592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Assets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42826-0C8A-4864-9C98-104A738CFFFD}"/>
              </a:ext>
            </a:extLst>
          </p:cNvPr>
          <p:cNvSpPr txBox="1"/>
          <p:nvPr/>
        </p:nvSpPr>
        <p:spPr>
          <a:xfrm>
            <a:off x="7243851" y="3056389"/>
            <a:ext cx="2156138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The interface gets auto locked after every five minutes for higher security purposes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E09FC-584E-45AF-B87E-C7EFE3DE2ED5}"/>
              </a:ext>
            </a:extLst>
          </p:cNvPr>
          <p:cNvSpPr txBox="1"/>
          <p:nvPr/>
        </p:nvSpPr>
        <p:spPr>
          <a:xfrm>
            <a:off x="9688112" y="3056389"/>
            <a:ext cx="2156138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With the assets being made into different categories , making searching easier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25AA7-BDF4-48D7-AE63-738CF500540A}"/>
              </a:ext>
            </a:extLst>
          </p:cNvPr>
          <p:cNvSpPr txBox="1"/>
          <p:nvPr/>
        </p:nvSpPr>
        <p:spPr>
          <a:xfrm>
            <a:off x="4799590" y="5142218"/>
            <a:ext cx="2156138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 interface is being implemented in dark and light modes .</a:t>
            </a:r>
            <a:endParaRPr lang="en-GB" sz="1200" dirty="0">
              <a:solidFill>
                <a:schemeClr val="tx1">
                  <a:lumMod val="90000"/>
                  <a:lumOff val="10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DINPro" panose="020B0504020101020102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54B9F-DDED-4FA4-B15D-97F4212AA830}"/>
              </a:ext>
            </a:extLst>
          </p:cNvPr>
          <p:cNvSpPr txBox="1"/>
          <p:nvPr/>
        </p:nvSpPr>
        <p:spPr>
          <a:xfrm>
            <a:off x="7243851" y="5142218"/>
            <a:ext cx="215613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Implemented QR based tracking for servers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52331-DC8D-487D-872F-9A00786881C9}"/>
              </a:ext>
            </a:extLst>
          </p:cNvPr>
          <p:cNvSpPr txBox="1"/>
          <p:nvPr/>
        </p:nvSpPr>
        <p:spPr>
          <a:xfrm>
            <a:off x="9688112" y="5142218"/>
            <a:ext cx="215613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The interface can be used from any device .</a:t>
            </a: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918FAB4-9FD9-4376-999A-FFDB76886C10}"/>
              </a:ext>
            </a:extLst>
          </p:cNvPr>
          <p:cNvSpPr>
            <a:spLocks noEditPoints="1"/>
          </p:cNvSpPr>
          <p:nvPr/>
        </p:nvSpPr>
        <p:spPr bwMode="auto">
          <a:xfrm>
            <a:off x="8169363" y="2150000"/>
            <a:ext cx="305114" cy="432427"/>
          </a:xfrm>
          <a:custGeom>
            <a:avLst/>
            <a:gdLst>
              <a:gd name="T0" fmla="*/ 66 w 81"/>
              <a:gd name="T1" fmla="*/ 48 h 115"/>
              <a:gd name="T2" fmla="*/ 23 w 81"/>
              <a:gd name="T3" fmla="*/ 48 h 115"/>
              <a:gd name="T4" fmla="*/ 23 w 81"/>
              <a:gd name="T5" fmla="*/ 44 h 115"/>
              <a:gd name="T6" fmla="*/ 23 w 81"/>
              <a:gd name="T7" fmla="*/ 34 h 115"/>
              <a:gd name="T8" fmla="*/ 40 w 81"/>
              <a:gd name="T9" fmla="*/ 12 h 115"/>
              <a:gd name="T10" fmla="*/ 57 w 81"/>
              <a:gd name="T11" fmla="*/ 33 h 115"/>
              <a:gd name="T12" fmla="*/ 67 w 81"/>
              <a:gd name="T13" fmla="*/ 33 h 115"/>
              <a:gd name="T14" fmla="*/ 67 w 81"/>
              <a:gd name="T15" fmla="*/ 33 h 115"/>
              <a:gd name="T16" fmla="*/ 40 w 81"/>
              <a:gd name="T17" fmla="*/ 0 h 115"/>
              <a:gd name="T18" fmla="*/ 13 w 81"/>
              <a:gd name="T19" fmla="*/ 33 h 115"/>
              <a:gd name="T20" fmla="*/ 13 w 81"/>
              <a:gd name="T21" fmla="*/ 48 h 115"/>
              <a:gd name="T22" fmla="*/ 0 w 81"/>
              <a:gd name="T23" fmla="*/ 62 h 115"/>
              <a:gd name="T24" fmla="*/ 1 w 81"/>
              <a:gd name="T25" fmla="*/ 101 h 115"/>
              <a:gd name="T26" fmla="*/ 15 w 81"/>
              <a:gd name="T27" fmla="*/ 115 h 115"/>
              <a:gd name="T28" fmla="*/ 66 w 81"/>
              <a:gd name="T29" fmla="*/ 115 h 115"/>
              <a:gd name="T30" fmla="*/ 81 w 81"/>
              <a:gd name="T31" fmla="*/ 100 h 115"/>
              <a:gd name="T32" fmla="*/ 80 w 81"/>
              <a:gd name="T33" fmla="*/ 62 h 115"/>
              <a:gd name="T34" fmla="*/ 66 w 81"/>
              <a:gd name="T35" fmla="*/ 48 h 115"/>
              <a:gd name="T36" fmla="*/ 46 w 81"/>
              <a:gd name="T37" fmla="*/ 81 h 115"/>
              <a:gd name="T38" fmla="*/ 49 w 81"/>
              <a:gd name="T39" fmla="*/ 94 h 115"/>
              <a:gd name="T40" fmla="*/ 41 w 81"/>
              <a:gd name="T41" fmla="*/ 103 h 115"/>
              <a:gd name="T42" fmla="*/ 34 w 81"/>
              <a:gd name="T43" fmla="*/ 94 h 115"/>
              <a:gd name="T44" fmla="*/ 37 w 81"/>
              <a:gd name="T45" fmla="*/ 81 h 115"/>
              <a:gd name="T46" fmla="*/ 32 w 81"/>
              <a:gd name="T47" fmla="*/ 73 h 115"/>
              <a:gd name="T48" fmla="*/ 41 w 81"/>
              <a:gd name="T49" fmla="*/ 63 h 115"/>
              <a:gd name="T50" fmla="*/ 50 w 81"/>
              <a:gd name="T51" fmla="*/ 73 h 115"/>
              <a:gd name="T52" fmla="*/ 46 w 81"/>
              <a:gd name="T53" fmla="*/ 80 h 115"/>
              <a:gd name="T54" fmla="*/ 46 w 81"/>
              <a:gd name="T55" fmla="*/ 8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1" h="115">
                <a:moveTo>
                  <a:pt x="66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3" y="47"/>
                  <a:pt x="23" y="46"/>
                  <a:pt x="23" y="4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21"/>
                  <a:pt x="31" y="12"/>
                  <a:pt x="40" y="12"/>
                </a:cubicBezTo>
                <a:cubicBezTo>
                  <a:pt x="49" y="12"/>
                  <a:pt x="57" y="21"/>
                  <a:pt x="5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15"/>
                  <a:pt x="55" y="0"/>
                  <a:pt x="40" y="0"/>
                </a:cubicBezTo>
                <a:cubicBezTo>
                  <a:pt x="25" y="0"/>
                  <a:pt x="13" y="15"/>
                  <a:pt x="13" y="33"/>
                </a:cubicBezTo>
                <a:cubicBezTo>
                  <a:pt x="13" y="48"/>
                  <a:pt x="13" y="48"/>
                  <a:pt x="13" y="48"/>
                </a:cubicBezTo>
                <a:cubicBezTo>
                  <a:pt x="6" y="49"/>
                  <a:pt x="0" y="55"/>
                  <a:pt x="0" y="62"/>
                </a:cubicBezTo>
                <a:cubicBezTo>
                  <a:pt x="1" y="101"/>
                  <a:pt x="1" y="101"/>
                  <a:pt x="1" y="101"/>
                </a:cubicBezTo>
                <a:cubicBezTo>
                  <a:pt x="1" y="108"/>
                  <a:pt x="7" y="115"/>
                  <a:pt x="15" y="115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74" y="115"/>
                  <a:pt x="81" y="108"/>
                  <a:pt x="81" y="100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54"/>
                  <a:pt x="74" y="48"/>
                  <a:pt x="66" y="48"/>
                </a:cubicBezTo>
                <a:close/>
                <a:moveTo>
                  <a:pt x="46" y="81"/>
                </a:moveTo>
                <a:cubicBezTo>
                  <a:pt x="49" y="94"/>
                  <a:pt x="49" y="94"/>
                  <a:pt x="49" y="94"/>
                </a:cubicBezTo>
                <a:cubicBezTo>
                  <a:pt x="49" y="99"/>
                  <a:pt x="45" y="103"/>
                  <a:pt x="41" y="103"/>
                </a:cubicBezTo>
                <a:cubicBezTo>
                  <a:pt x="37" y="103"/>
                  <a:pt x="34" y="99"/>
                  <a:pt x="34" y="94"/>
                </a:cubicBezTo>
                <a:cubicBezTo>
                  <a:pt x="37" y="81"/>
                  <a:pt x="37" y="81"/>
                  <a:pt x="37" y="81"/>
                </a:cubicBezTo>
                <a:cubicBezTo>
                  <a:pt x="34" y="79"/>
                  <a:pt x="32" y="76"/>
                  <a:pt x="32" y="73"/>
                </a:cubicBezTo>
                <a:cubicBezTo>
                  <a:pt x="32" y="68"/>
                  <a:pt x="36" y="63"/>
                  <a:pt x="41" y="63"/>
                </a:cubicBezTo>
                <a:cubicBezTo>
                  <a:pt x="46" y="63"/>
                  <a:pt x="50" y="67"/>
                  <a:pt x="50" y="73"/>
                </a:cubicBezTo>
                <a:cubicBezTo>
                  <a:pt x="50" y="76"/>
                  <a:pt x="49" y="79"/>
                  <a:pt x="46" y="80"/>
                </a:cubicBezTo>
                <a:cubicBezTo>
                  <a:pt x="46" y="80"/>
                  <a:pt x="46" y="81"/>
                  <a:pt x="46" y="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Placeholder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2F8AFC-5F66-B445-412A-43D8EB7380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r="4594"/>
          <a:stretch>
            <a:fillRect/>
          </a:stretch>
        </p:blipFill>
        <p:spPr>
          <a:xfrm>
            <a:off x="-2054905" y="2169106"/>
            <a:ext cx="5977465" cy="3742266"/>
          </a:xfrm>
          <a:solidFill>
            <a:schemeClr val="bg1">
              <a:lumMod val="95000"/>
            </a:schemeClr>
          </a:soli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4799592" y="481799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Dark-Light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7243853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Auto Lock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7243853" y="481799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QR Tech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9688114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9688114" y="481799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Responsiveness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9D80BD-FE8A-4830-B25C-4CB45D2AA9AF}"/>
              </a:ext>
            </a:extLst>
          </p:cNvPr>
          <p:cNvSpPr txBox="1"/>
          <p:nvPr/>
        </p:nvSpPr>
        <p:spPr>
          <a:xfrm>
            <a:off x="1836936" y="632039"/>
            <a:ext cx="17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Features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51" y="1246586"/>
            <a:ext cx="775024" cy="150236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8FA092FB-FF26-86B3-F5BA-5BB627B27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5533" y="2150000"/>
            <a:ext cx="554482" cy="554482"/>
          </a:xfrm>
          <a:prstGeom prst="rect">
            <a:avLst/>
          </a:prstGeom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78DC924-D439-8993-74CF-D1E48C3D2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15605" y="2132062"/>
            <a:ext cx="487967" cy="487967"/>
          </a:xfrm>
          <a:prstGeom prst="rect">
            <a:avLst/>
          </a:prstGeom>
        </p:spPr>
      </p:pic>
      <p:pic>
        <p:nvPicPr>
          <p:cNvPr id="18" name="Graphic 17" descr="Lights On outline">
            <a:extLst>
              <a:ext uri="{FF2B5EF4-FFF2-40B4-BE49-F238E27FC236}">
                <a16:creationId xmlns:a16="http://schemas.microsoft.com/office/drawing/2014/main" id="{0B2EC95A-2BAC-6B6C-D9B7-7D756CD26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1376" y="4305158"/>
            <a:ext cx="511215" cy="511215"/>
          </a:xfrm>
          <a:prstGeom prst="rect">
            <a:avLst/>
          </a:prstGeom>
        </p:spPr>
      </p:pic>
      <p:pic>
        <p:nvPicPr>
          <p:cNvPr id="21" name="Graphic 20" descr="Qr Code with solid fill">
            <a:extLst>
              <a:ext uri="{FF2B5EF4-FFF2-40B4-BE49-F238E27FC236}">
                <a16:creationId xmlns:a16="http://schemas.microsoft.com/office/drawing/2014/main" id="{9F066D5C-DE5B-A3DD-16C2-81E52562E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28879" y="4383989"/>
            <a:ext cx="445598" cy="445598"/>
          </a:xfrm>
          <a:prstGeom prst="rect">
            <a:avLst/>
          </a:prstGeom>
        </p:spPr>
      </p:pic>
      <p:pic>
        <p:nvPicPr>
          <p:cNvPr id="24" name="Graphic 23" descr="Smart Phone with solid fill">
            <a:extLst>
              <a:ext uri="{FF2B5EF4-FFF2-40B4-BE49-F238E27FC236}">
                <a16:creationId xmlns:a16="http://schemas.microsoft.com/office/drawing/2014/main" id="{2655CE66-3906-2BFA-032F-68B63A27B9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73310" y="4383989"/>
            <a:ext cx="511215" cy="5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7" grpId="0"/>
      <p:bldP spid="20" grpId="0"/>
      <p:bldP spid="23" grpId="0"/>
      <p:bldP spid="31" grpId="0" animBg="1"/>
      <p:bldP spid="32" grpId="0"/>
      <p:bldP spid="36" grpId="0"/>
      <p:bldP spid="37" grpId="0"/>
      <p:bldP spid="38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E1EEE83-A1E1-4F67-9B5A-8DE1B122C343}"/>
              </a:ext>
            </a:extLst>
          </p:cNvPr>
          <p:cNvSpPr txBox="1"/>
          <p:nvPr/>
        </p:nvSpPr>
        <p:spPr>
          <a:xfrm>
            <a:off x="7158647" y="1519937"/>
            <a:ext cx="218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Login Page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168" y="2135822"/>
            <a:ext cx="775024" cy="1502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1DC5D6-03EE-39D2-37A4-9195F5280322}"/>
              </a:ext>
            </a:extLst>
          </p:cNvPr>
          <p:cNvSpPr txBox="1"/>
          <p:nvPr/>
        </p:nvSpPr>
        <p:spPr>
          <a:xfrm>
            <a:off x="7282168" y="2563389"/>
            <a:ext cx="3108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The interface has the auto locking system which redirects the user directly to the login page after every five minutes , this is implemented for security purposes . The user details are stored in MongoDB .</a:t>
            </a:r>
            <a:endParaRPr lang="id-ID" sz="1400" dirty="0">
              <a:latin typeface="Montserrat" panose="00000500000000000000" pitchFamily="2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074D7B-7213-4133-A430-1B78025FD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4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7B35613-C252-4FE4-BEBC-3BF862FCA52F}"/>
              </a:ext>
            </a:extLst>
          </p:cNvPr>
          <p:cNvSpPr txBox="1"/>
          <p:nvPr/>
        </p:nvSpPr>
        <p:spPr>
          <a:xfrm>
            <a:off x="663518" y="1626653"/>
            <a:ext cx="231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DINPro-CondBlack" panose="020B0A06020101010102" pitchFamily="34" charset="0"/>
              </a:rPr>
              <a:t>Home Page</a:t>
            </a:r>
            <a:endParaRPr lang="id-ID" sz="3600" dirty="0">
              <a:solidFill>
                <a:schemeClr val="accent4">
                  <a:lumMod val="7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910F54-E18E-4426-9F45-83FB1424F435}"/>
              </a:ext>
            </a:extLst>
          </p:cNvPr>
          <p:cNvSpPr/>
          <p:nvPr/>
        </p:nvSpPr>
        <p:spPr>
          <a:xfrm>
            <a:off x="5257061" y="3990914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05474-53CB-40B1-84DB-3E75E8A341C4}"/>
              </a:ext>
            </a:extLst>
          </p:cNvPr>
          <p:cNvSpPr txBox="1"/>
          <p:nvPr/>
        </p:nvSpPr>
        <p:spPr>
          <a:xfrm>
            <a:off x="783758" y="2722321"/>
            <a:ext cx="3537006" cy="227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 home page consists of several assets categorized into different databases , and we can apply CRUD operations separately for every asset which perfectly ensures the proper balance and tracking of assets which are in stock . From this home page , you can navigate to any page of the website . 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8" y="2237205"/>
            <a:ext cx="775024" cy="150236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D922EA1-ECCB-4993-8B6B-D7FCCB886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0"/>
            <a:ext cx="5567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31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DB913"/>
      </a:accent1>
      <a:accent2>
        <a:srgbClr val="008676"/>
      </a:accent2>
      <a:accent3>
        <a:srgbClr val="FDB913"/>
      </a:accent3>
      <a:accent4>
        <a:srgbClr val="008676"/>
      </a:accent4>
      <a:accent5>
        <a:srgbClr val="FDB913"/>
      </a:accent5>
      <a:accent6>
        <a:srgbClr val="008676"/>
      </a:accent6>
      <a:hlink>
        <a:srgbClr val="FDB913"/>
      </a:hlink>
      <a:folHlink>
        <a:srgbClr val="008676"/>
      </a:folHlink>
    </a:clrScheme>
    <a:fontScheme name="Custom 4">
      <a:majorFont>
        <a:latin typeface="Calibri Light"/>
        <a:ea typeface=""/>
        <a:cs typeface=""/>
      </a:majorFont>
      <a:minorFont>
        <a:latin typeface="DIN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INPro-CondBlack"/>
        <a:ea typeface=""/>
        <a:cs typeface=""/>
      </a:majorFont>
      <a:minorFont>
        <a:latin typeface="DIN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926</Words>
  <Application>Microsoft Office PowerPoint</Application>
  <PresentationFormat>Widescreen</PresentationFormat>
  <Paragraphs>132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DINPro</vt:lpstr>
      <vt:lpstr>DINPro-CondBlack</vt:lpstr>
      <vt:lpstr>DINPro-Light</vt:lpstr>
      <vt:lpstr>Lato </vt:lpstr>
      <vt:lpstr>Montserrat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PUPH</dc:creator>
  <cp:lastModifiedBy>IT Services</cp:lastModifiedBy>
  <cp:revision>129</cp:revision>
  <dcterms:created xsi:type="dcterms:W3CDTF">2020-03-23T03:58:36Z</dcterms:created>
  <dcterms:modified xsi:type="dcterms:W3CDTF">2022-07-22T09:09:19Z</dcterms:modified>
</cp:coreProperties>
</file>