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2022/3/17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924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1840" y="126876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7200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69168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00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69168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3799790" y="1576670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/>
          <p:cNvSpPr/>
          <p:nvPr/>
        </p:nvSpPr>
        <p:spPr>
          <a:xfrm>
            <a:off x="5148064" y="2924944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5" name="楕円 34"/>
          <p:cNvSpPr/>
          <p:nvPr/>
        </p:nvSpPr>
        <p:spPr>
          <a:xfrm>
            <a:off x="2339752" y="299695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6" name="楕円 35"/>
          <p:cNvSpPr/>
          <p:nvPr/>
        </p:nvSpPr>
        <p:spPr>
          <a:xfrm>
            <a:off x="4499992" y="26369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楕円 36"/>
          <p:cNvSpPr/>
          <p:nvPr/>
        </p:nvSpPr>
        <p:spPr>
          <a:xfrm>
            <a:off x="2987824" y="3306688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楕円 37"/>
          <p:cNvSpPr/>
          <p:nvPr/>
        </p:nvSpPr>
        <p:spPr>
          <a:xfrm>
            <a:off x="3635896" y="44371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198884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0" name="直線コネクタ 39"/>
          <p:cNvCxnSpPr>
            <a:stCxn id="33" idx="4"/>
            <a:endCxn id="35" idx="7"/>
          </p:cNvCxnSpPr>
          <p:nvPr/>
        </p:nvCxnSpPr>
        <p:spPr>
          <a:xfrm flipH="1">
            <a:off x="2505614" y="1770990"/>
            <a:ext cx="1391336" cy="12544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/>
            <a:stCxn id="33" idx="4"/>
            <a:endCxn id="37" idx="7"/>
          </p:cNvCxnSpPr>
          <p:nvPr/>
        </p:nvCxnSpPr>
        <p:spPr>
          <a:xfrm flipH="1">
            <a:off x="3153686" y="1770990"/>
            <a:ext cx="743264" cy="15641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4"/>
            <a:endCxn id="36" idx="1"/>
          </p:cNvCxnSpPr>
          <p:nvPr/>
        </p:nvCxnSpPr>
        <p:spPr>
          <a:xfrm>
            <a:off x="3896950" y="1770990"/>
            <a:ext cx="631500" cy="8943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3" idx="4"/>
            <a:endCxn id="34" idx="2"/>
          </p:cNvCxnSpPr>
          <p:nvPr/>
        </p:nvCxnSpPr>
        <p:spPr>
          <a:xfrm>
            <a:off x="3896950" y="1770990"/>
            <a:ext cx="1251114" cy="12511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37" idx="5"/>
            <a:endCxn id="38" idx="1"/>
          </p:cNvCxnSpPr>
          <p:nvPr/>
        </p:nvCxnSpPr>
        <p:spPr>
          <a:xfrm>
            <a:off x="3153686" y="3472550"/>
            <a:ext cx="510668" cy="9930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8" idx="7"/>
            <a:endCxn id="34" idx="4"/>
          </p:cNvCxnSpPr>
          <p:nvPr/>
        </p:nvCxnSpPr>
        <p:spPr>
          <a:xfrm flipV="1">
            <a:off x="3801758" y="3119264"/>
            <a:ext cx="1443466" cy="134630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/>
            <a:stCxn id="38" idx="0"/>
            <a:endCxn id="36" idx="4"/>
          </p:cNvCxnSpPr>
          <p:nvPr/>
        </p:nvCxnSpPr>
        <p:spPr>
          <a:xfrm flipV="1">
            <a:off x="3733056" y="2831232"/>
            <a:ext cx="864096" cy="16058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8" idx="2"/>
            <a:endCxn id="35" idx="5"/>
          </p:cNvCxnSpPr>
          <p:nvPr/>
        </p:nvCxnSpPr>
        <p:spPr>
          <a:xfrm flipH="1" flipV="1">
            <a:off x="2505614" y="3162814"/>
            <a:ext cx="1130282" cy="137145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6" idx="6"/>
            <a:endCxn id="34" idx="2"/>
          </p:cNvCxnSpPr>
          <p:nvPr/>
        </p:nvCxnSpPr>
        <p:spPr>
          <a:xfrm>
            <a:off x="4694312" y="2734072"/>
            <a:ext cx="453752" cy="28803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4" idx="3"/>
            <a:endCxn id="37" idx="6"/>
          </p:cNvCxnSpPr>
          <p:nvPr/>
        </p:nvCxnSpPr>
        <p:spPr>
          <a:xfrm flipH="1">
            <a:off x="3182144" y="3090806"/>
            <a:ext cx="1994378" cy="31304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7" idx="2"/>
            <a:endCxn id="35" idx="6"/>
          </p:cNvCxnSpPr>
          <p:nvPr/>
        </p:nvCxnSpPr>
        <p:spPr>
          <a:xfrm flipH="1" flipV="1">
            <a:off x="2534072" y="3094112"/>
            <a:ext cx="453752" cy="30973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6"/>
          </p:cNvCxnSpPr>
          <p:nvPr/>
        </p:nvCxnSpPr>
        <p:spPr>
          <a:xfrm flipH="1">
            <a:off x="2534072" y="2734072"/>
            <a:ext cx="196592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62671ED-82A7-4734-A540-753D4B94BB9B}"/>
              </a:ext>
            </a:extLst>
          </p:cNvPr>
          <p:cNvCxnSpPr>
            <a:cxnSpLocks/>
          </p:cNvCxnSpPr>
          <p:nvPr/>
        </p:nvCxnSpPr>
        <p:spPr>
          <a:xfrm>
            <a:off x="1310300" y="4133093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BA0374-4471-47A6-9978-86C784B3C597}"/>
              </a:ext>
            </a:extLst>
          </p:cNvPr>
          <p:cNvCxnSpPr>
            <a:cxnSpLocks/>
          </p:cNvCxnSpPr>
          <p:nvPr/>
        </p:nvCxnSpPr>
        <p:spPr>
          <a:xfrm flipV="1">
            <a:off x="1691680" y="1227934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3C67D47-D2C2-465C-9908-320396E30F6F}"/>
              </a:ext>
            </a:extLst>
          </p:cNvPr>
          <p:cNvSpPr/>
          <p:nvPr/>
        </p:nvSpPr>
        <p:spPr>
          <a:xfrm>
            <a:off x="1691680" y="980728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1780C45-4085-4891-8191-F4A4FD2B5B86}"/>
              </a:ext>
            </a:extLst>
          </p:cNvPr>
          <p:cNvCxnSpPr>
            <a:cxnSpLocks/>
          </p:cNvCxnSpPr>
          <p:nvPr/>
        </p:nvCxnSpPr>
        <p:spPr>
          <a:xfrm flipH="1">
            <a:off x="1331640" y="1396789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D53B0B11-EB89-4407-93E5-F066EC9C2369}"/>
              </a:ext>
            </a:extLst>
          </p:cNvPr>
          <p:cNvSpPr/>
          <p:nvPr/>
        </p:nvSpPr>
        <p:spPr>
          <a:xfrm>
            <a:off x="3768286" y="281669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0DC8BD-2AB0-4039-AA07-C6F3D0F25440}"/>
              </a:ext>
            </a:extLst>
          </p:cNvPr>
          <p:cNvSpPr txBox="1"/>
          <p:nvPr/>
        </p:nvSpPr>
        <p:spPr>
          <a:xfrm>
            <a:off x="1403648" y="406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/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/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/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00D8422-B467-4FE2-9015-8EF12581A2CB}"/>
              </a:ext>
            </a:extLst>
          </p:cNvPr>
          <p:cNvCxnSpPr>
            <a:cxnSpLocks/>
          </p:cNvCxnSpPr>
          <p:nvPr/>
        </p:nvCxnSpPr>
        <p:spPr>
          <a:xfrm flipV="1">
            <a:off x="3851920" y="1252773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/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/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0CC1181-FCC5-492F-A32E-1BBC6A74FEB3}"/>
              </a:ext>
            </a:extLst>
          </p:cNvPr>
          <p:cNvCxnSpPr>
            <a:cxnSpLocks/>
          </p:cNvCxnSpPr>
          <p:nvPr/>
        </p:nvCxnSpPr>
        <p:spPr>
          <a:xfrm>
            <a:off x="1331640" y="422108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10DC762-9DE1-4DF4-AE1E-5DC81FFC5891}"/>
              </a:ext>
            </a:extLst>
          </p:cNvPr>
          <p:cNvCxnSpPr>
            <a:cxnSpLocks/>
          </p:cNvCxnSpPr>
          <p:nvPr/>
        </p:nvCxnSpPr>
        <p:spPr>
          <a:xfrm flipV="1">
            <a:off x="1763688" y="131592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75C76-35A1-4BE4-BE29-92A0A44F581B}"/>
              </a:ext>
            </a:extLst>
          </p:cNvPr>
          <p:cNvSpPr txBox="1"/>
          <p:nvPr/>
        </p:nvSpPr>
        <p:spPr>
          <a:xfrm>
            <a:off x="1424988" y="4149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/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/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B792DD9-0BDB-41C2-A166-7DD42EDBAE4E}"/>
              </a:ext>
            </a:extLst>
          </p:cNvPr>
          <p:cNvSpPr/>
          <p:nvPr/>
        </p:nvSpPr>
        <p:spPr>
          <a:xfrm>
            <a:off x="1763688" y="112474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A8DC38-05E8-4E41-8734-9F2039C4D724}"/>
              </a:ext>
            </a:extLst>
          </p:cNvPr>
          <p:cNvCxnSpPr/>
          <p:nvPr/>
        </p:nvCxnSpPr>
        <p:spPr>
          <a:xfrm>
            <a:off x="4932040" y="270892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C070AC7-FCC7-4A97-89E0-6A19FC814EA0}"/>
              </a:ext>
            </a:extLst>
          </p:cNvPr>
          <p:cNvCxnSpPr/>
          <p:nvPr/>
        </p:nvCxnSpPr>
        <p:spPr>
          <a:xfrm flipH="1">
            <a:off x="1763688" y="2636912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/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/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/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/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/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/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50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6B3D5BB-72B6-4957-AA01-A7D15AAA44CE}"/>
              </a:ext>
            </a:extLst>
          </p:cNvPr>
          <p:cNvSpPr/>
          <p:nvPr/>
        </p:nvSpPr>
        <p:spPr>
          <a:xfrm>
            <a:off x="2555776" y="1412776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A3221CC-AE99-4FE4-81E5-E01C70285669}"/>
              </a:ext>
            </a:extLst>
          </p:cNvPr>
          <p:cNvCxnSpPr>
            <a:cxnSpLocks/>
          </p:cNvCxnSpPr>
          <p:nvPr/>
        </p:nvCxnSpPr>
        <p:spPr>
          <a:xfrm>
            <a:off x="2123728" y="386104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2130AC-C4E0-4556-927A-31F674F8C36C}"/>
              </a:ext>
            </a:extLst>
          </p:cNvPr>
          <p:cNvCxnSpPr>
            <a:cxnSpLocks/>
          </p:cNvCxnSpPr>
          <p:nvPr/>
        </p:nvCxnSpPr>
        <p:spPr>
          <a:xfrm flipV="1">
            <a:off x="2555776" y="95588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AAE6D-FA68-4A04-9ABE-BFC9CB889098}"/>
              </a:ext>
            </a:extLst>
          </p:cNvPr>
          <p:cNvSpPr txBox="1"/>
          <p:nvPr/>
        </p:nvSpPr>
        <p:spPr>
          <a:xfrm>
            <a:off x="2217076" y="37890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/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9D5103F-7D93-4E73-95D0-0B15C41233FA}"/>
              </a:ext>
            </a:extLst>
          </p:cNvPr>
          <p:cNvSpPr/>
          <p:nvPr/>
        </p:nvSpPr>
        <p:spPr>
          <a:xfrm>
            <a:off x="2555776" y="76470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11DF47-B026-4DC7-BB84-4D84517FC021}"/>
              </a:ext>
            </a:extLst>
          </p:cNvPr>
          <p:cNvCxnSpPr>
            <a:cxnSpLocks/>
          </p:cNvCxnSpPr>
          <p:nvPr/>
        </p:nvCxnSpPr>
        <p:spPr>
          <a:xfrm>
            <a:off x="6300192" y="1412776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4F4E7D-4F8C-4131-9F50-379C708B58FF}"/>
              </a:ext>
            </a:extLst>
          </p:cNvPr>
          <p:cNvCxnSpPr>
            <a:cxnSpLocks/>
          </p:cNvCxnSpPr>
          <p:nvPr/>
        </p:nvCxnSpPr>
        <p:spPr>
          <a:xfrm flipH="1">
            <a:off x="2555776" y="1412776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/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/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379EA5-1D41-4065-9D7E-A5A92D1C8384}"/>
              </a:ext>
            </a:extLst>
          </p:cNvPr>
          <p:cNvCxnSpPr>
            <a:cxnSpLocks/>
          </p:cNvCxnSpPr>
          <p:nvPr/>
        </p:nvCxnSpPr>
        <p:spPr>
          <a:xfrm flipH="1">
            <a:off x="5724128" y="2852936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/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/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F5FEF3-90D5-4DE6-ABC0-3FCECBB342D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10730" y="2406969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/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D400DF-B19C-483C-8269-2526E2C8A6AC}"/>
              </a:ext>
            </a:extLst>
          </p:cNvPr>
          <p:cNvSpPr txBox="1"/>
          <p:nvPr/>
        </p:nvSpPr>
        <p:spPr>
          <a:xfrm>
            <a:off x="6213083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B5388-E5C7-4D4C-B71C-3D710B4F995B}"/>
              </a:ext>
            </a:extLst>
          </p:cNvPr>
          <p:cNvSpPr txBox="1"/>
          <p:nvPr/>
        </p:nvSpPr>
        <p:spPr>
          <a:xfrm>
            <a:off x="16441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03729E-F5AF-4D94-8FD5-1A03854A70D3}"/>
              </a:ext>
            </a:extLst>
          </p:cNvPr>
          <p:cNvSpPr txBox="1"/>
          <p:nvPr/>
        </p:nvSpPr>
        <p:spPr>
          <a:xfrm>
            <a:off x="3188747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241AA0-9395-458B-A897-17075C10305C}"/>
              </a:ext>
            </a:extLst>
          </p:cNvPr>
          <p:cNvCxnSpPr/>
          <p:nvPr/>
        </p:nvCxnSpPr>
        <p:spPr>
          <a:xfrm>
            <a:off x="3116739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45B48E-A315-4CBD-9D4A-BA6EEB81FFBD}"/>
              </a:ext>
            </a:extLst>
          </p:cNvPr>
          <p:cNvCxnSpPr>
            <a:cxnSpLocks/>
          </p:cNvCxnSpPr>
          <p:nvPr/>
        </p:nvCxnSpPr>
        <p:spPr>
          <a:xfrm>
            <a:off x="4844931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64CCA39-3E36-4422-BACE-0E7A6AE2120B}"/>
              </a:ext>
            </a:extLst>
          </p:cNvPr>
          <p:cNvCxnSpPr/>
          <p:nvPr/>
        </p:nvCxnSpPr>
        <p:spPr>
          <a:xfrm>
            <a:off x="3908827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9BED302-6441-4483-A16B-78AC2D8E6A05}"/>
              </a:ext>
            </a:extLst>
          </p:cNvPr>
          <p:cNvSpPr/>
          <p:nvPr/>
        </p:nvSpPr>
        <p:spPr>
          <a:xfrm>
            <a:off x="506095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A99B691-2CFA-4BF8-AC17-32AD374D4F9D}"/>
              </a:ext>
            </a:extLst>
          </p:cNvPr>
          <p:cNvSpPr/>
          <p:nvPr/>
        </p:nvSpPr>
        <p:spPr>
          <a:xfrm>
            <a:off x="4052843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4B8553-3634-482D-BAD5-DF53A0829AA6}"/>
              </a:ext>
            </a:extLst>
          </p:cNvPr>
          <p:cNvSpPr/>
          <p:nvPr/>
        </p:nvSpPr>
        <p:spPr>
          <a:xfrm>
            <a:off x="3226251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1282DDE-1580-46C3-89D4-8E03B1B4FB9A}"/>
              </a:ext>
            </a:extLst>
          </p:cNvPr>
          <p:cNvCxnSpPr>
            <a:stCxn id="17" idx="0"/>
            <a:endCxn id="23" idx="4"/>
          </p:cNvCxnSpPr>
          <p:nvPr/>
        </p:nvCxnSpPr>
        <p:spPr>
          <a:xfrm rot="16200000" flipV="1">
            <a:off x="5892823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0979A42-C053-4F62-BF2C-035C189F2299}"/>
              </a:ext>
            </a:extLst>
          </p:cNvPr>
          <p:cNvCxnSpPr>
            <a:cxnSpLocks/>
            <a:stCxn id="19" idx="0"/>
            <a:endCxn id="24" idx="4"/>
          </p:cNvCxnSpPr>
          <p:nvPr/>
        </p:nvCxnSpPr>
        <p:spPr>
          <a:xfrm rot="16200000" flipV="1">
            <a:off x="4030487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C40B70F-6983-4DE9-91B7-5C4EA416329F}"/>
              </a:ext>
            </a:extLst>
          </p:cNvPr>
          <p:cNvCxnSpPr>
            <a:stCxn id="18" idx="0"/>
            <a:endCxn id="25" idx="4"/>
          </p:cNvCxnSpPr>
          <p:nvPr/>
        </p:nvCxnSpPr>
        <p:spPr>
          <a:xfrm rot="5400000" flipH="1" flipV="1">
            <a:off x="2105022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/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/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70</Words>
  <Application>Microsoft Office PowerPoint</Application>
  <PresentationFormat>画面に合わせる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850</cp:revision>
  <dcterms:created xsi:type="dcterms:W3CDTF">2016-11-24T05:38:34Z</dcterms:created>
  <dcterms:modified xsi:type="dcterms:W3CDTF">2022-03-17T13:41:06Z</dcterms:modified>
</cp:coreProperties>
</file>