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81" autoAdjust="0"/>
    <p:restoredTop sz="94798"/>
  </p:normalViewPr>
  <p:slideViewPr>
    <p:cSldViewPr>
      <p:cViewPr varScale="1">
        <p:scale>
          <a:sx n="135" d="100"/>
          <a:sy n="135" d="100"/>
        </p:scale>
        <p:origin x="1072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3064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C63D3F-0352-EF45-A95C-C8137A1B6577}" type="datetimeFigureOut">
              <a:rPr lang="ja-JP" altLang="en-US" smtClean="0"/>
              <a:pPr/>
              <a:t>2021/6/29</a:t>
            </a:fld>
            <a:endParaRPr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8B8C6D-C3B1-8D4B-883D-F931C7D3B8B2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885302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三角形 10">
            <a:extLst>
              <a:ext uri="{FF2B5EF4-FFF2-40B4-BE49-F238E27FC236}">
                <a16:creationId xmlns:a16="http://schemas.microsoft.com/office/drawing/2014/main" id="{802EFEDB-4B1C-5E4B-AA05-26E598B1CE7E}"/>
              </a:ext>
            </a:extLst>
          </p:cNvPr>
          <p:cNvSpPr/>
          <p:nvPr/>
        </p:nvSpPr>
        <p:spPr>
          <a:xfrm>
            <a:off x="467544" y="1650504"/>
            <a:ext cx="3456384" cy="914400"/>
          </a:xfrm>
          <a:prstGeom prst="triangle">
            <a:avLst>
              <a:gd name="adj" fmla="val 100000"/>
            </a:avLst>
          </a:prstGeom>
          <a:solidFill>
            <a:srgbClr val="FF0000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D24B9E2C-5392-964F-9DEE-08BFFDF91880}"/>
              </a:ext>
            </a:extLst>
          </p:cNvPr>
          <p:cNvCxnSpPr/>
          <p:nvPr/>
        </p:nvCxnSpPr>
        <p:spPr>
          <a:xfrm>
            <a:off x="107504" y="3356992"/>
            <a:ext cx="4032448" cy="0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E5DF849F-2648-6E41-BB21-2BFF26F4D479}"/>
              </a:ext>
            </a:extLst>
          </p:cNvPr>
          <p:cNvCxnSpPr/>
          <p:nvPr/>
        </p:nvCxnSpPr>
        <p:spPr>
          <a:xfrm flipV="1">
            <a:off x="467544" y="908720"/>
            <a:ext cx="0" cy="2664296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フリーフォーム 6">
            <a:extLst>
              <a:ext uri="{FF2B5EF4-FFF2-40B4-BE49-F238E27FC236}">
                <a16:creationId xmlns:a16="http://schemas.microsoft.com/office/drawing/2014/main" id="{48A60491-2133-464B-93BB-94E4BCDD563A}"/>
              </a:ext>
            </a:extLst>
          </p:cNvPr>
          <p:cNvSpPr/>
          <p:nvPr/>
        </p:nvSpPr>
        <p:spPr>
          <a:xfrm>
            <a:off x="467545" y="1196752"/>
            <a:ext cx="3456383" cy="1368152"/>
          </a:xfrm>
          <a:custGeom>
            <a:avLst/>
            <a:gdLst>
              <a:gd name="connsiteX0" fmla="*/ 0 w 3478491"/>
              <a:gd name="connsiteY0" fmla="*/ 1650647 h 1650647"/>
              <a:gd name="connsiteX1" fmla="*/ 2224726 w 3478491"/>
              <a:gd name="connsiteY1" fmla="*/ 48091 h 1650647"/>
              <a:gd name="connsiteX2" fmla="*/ 3478491 w 3478491"/>
              <a:gd name="connsiteY2" fmla="*/ 575992 h 1650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78491" h="1650647">
                <a:moveTo>
                  <a:pt x="0" y="1650647"/>
                </a:moveTo>
                <a:cubicBezTo>
                  <a:pt x="822489" y="938923"/>
                  <a:pt x="1644978" y="227200"/>
                  <a:pt x="2224726" y="48091"/>
                </a:cubicBezTo>
                <a:cubicBezTo>
                  <a:pt x="2804474" y="-131018"/>
                  <a:pt x="3141482" y="222487"/>
                  <a:pt x="3478491" y="575992"/>
                </a:cubicBezTo>
              </a:path>
            </a:pathLst>
          </a:custGeom>
          <a:solidFill>
            <a:srgbClr val="FF0000"/>
          </a:solidFill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82B5C0FA-CFDA-964C-9F11-8E504FE5BC57}"/>
              </a:ext>
            </a:extLst>
          </p:cNvPr>
          <p:cNvSpPr/>
          <p:nvPr/>
        </p:nvSpPr>
        <p:spPr>
          <a:xfrm>
            <a:off x="467544" y="2564904"/>
            <a:ext cx="3456384" cy="7920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A60906B-7761-1A4C-B398-31B49704148E}"/>
              </a:ext>
            </a:extLst>
          </p:cNvPr>
          <p:cNvSpPr txBox="1"/>
          <p:nvPr/>
        </p:nvSpPr>
        <p:spPr>
          <a:xfrm>
            <a:off x="107504" y="3284984"/>
            <a:ext cx="388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O</a:t>
            </a:r>
            <a:endParaRPr kumimoji="1" lang="ja-JP" altLang="en-US" sz="24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2AF8C24-CE11-DE4F-83CA-363FA6000E38}"/>
              </a:ext>
            </a:extLst>
          </p:cNvPr>
          <p:cNvSpPr txBox="1"/>
          <p:nvPr/>
        </p:nvSpPr>
        <p:spPr>
          <a:xfrm>
            <a:off x="4067944" y="3284984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x</a:t>
            </a:r>
            <a:endParaRPr kumimoji="1" lang="ja-JP" altLang="en-US" sz="2400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1971A315-922B-7740-8D0F-2126ABA69989}"/>
              </a:ext>
            </a:extLst>
          </p:cNvPr>
          <p:cNvSpPr txBox="1"/>
          <p:nvPr/>
        </p:nvSpPr>
        <p:spPr>
          <a:xfrm>
            <a:off x="229343" y="447055"/>
            <a:ext cx="5982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f(x)</a:t>
            </a:r>
            <a:endParaRPr kumimoji="1" lang="ja-JP" altLang="en-US" sz="2400" dirty="0"/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ABD4F94C-A0FE-5E41-AF5B-2D73CAD01B35}"/>
              </a:ext>
            </a:extLst>
          </p:cNvPr>
          <p:cNvCxnSpPr/>
          <p:nvPr/>
        </p:nvCxnSpPr>
        <p:spPr>
          <a:xfrm>
            <a:off x="4860032" y="3356992"/>
            <a:ext cx="4032448" cy="0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67E7E758-6D80-E642-8510-EC7E677BB996}"/>
              </a:ext>
            </a:extLst>
          </p:cNvPr>
          <p:cNvCxnSpPr/>
          <p:nvPr/>
        </p:nvCxnSpPr>
        <p:spPr>
          <a:xfrm flipV="1">
            <a:off x="5292080" y="908720"/>
            <a:ext cx="0" cy="2664296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3326A2B3-6829-CB4C-A098-B9F5EC16340C}"/>
              </a:ext>
            </a:extLst>
          </p:cNvPr>
          <p:cNvSpPr txBox="1"/>
          <p:nvPr/>
        </p:nvSpPr>
        <p:spPr>
          <a:xfrm>
            <a:off x="4890245" y="3284984"/>
            <a:ext cx="388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O</a:t>
            </a:r>
            <a:endParaRPr kumimoji="1" lang="ja-JP" altLang="en-US" sz="24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5DC2DDED-831D-8B45-BA42-ABE52BA1C352}"/>
              </a:ext>
            </a:extLst>
          </p:cNvPr>
          <p:cNvSpPr txBox="1"/>
          <p:nvPr/>
        </p:nvSpPr>
        <p:spPr>
          <a:xfrm>
            <a:off x="8850685" y="3284984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x</a:t>
            </a:r>
            <a:endParaRPr kumimoji="1" lang="ja-JP" altLang="en-US" sz="2400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A7D24971-1076-644E-9EDE-9536F755F301}"/>
              </a:ext>
            </a:extLst>
          </p:cNvPr>
          <p:cNvSpPr txBox="1"/>
          <p:nvPr/>
        </p:nvSpPr>
        <p:spPr>
          <a:xfrm>
            <a:off x="5012084" y="447055"/>
            <a:ext cx="5982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f(x)</a:t>
            </a:r>
            <a:endParaRPr kumimoji="1" lang="ja-JP" altLang="en-US" sz="2400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332BB9B0-B4A3-D548-8555-B0846F11342A}"/>
              </a:ext>
            </a:extLst>
          </p:cNvPr>
          <p:cNvSpPr/>
          <p:nvPr/>
        </p:nvSpPr>
        <p:spPr>
          <a:xfrm>
            <a:off x="5292080" y="2564904"/>
            <a:ext cx="720080" cy="7920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A00F908A-DFC7-8749-991B-95DA17D6AC80}"/>
              </a:ext>
            </a:extLst>
          </p:cNvPr>
          <p:cNvSpPr/>
          <p:nvPr/>
        </p:nvSpPr>
        <p:spPr>
          <a:xfrm>
            <a:off x="6012160" y="2060848"/>
            <a:ext cx="720080" cy="12961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9AA23749-C8A7-8E42-9216-E23ABAFB2AB9}"/>
              </a:ext>
            </a:extLst>
          </p:cNvPr>
          <p:cNvSpPr/>
          <p:nvPr/>
        </p:nvSpPr>
        <p:spPr>
          <a:xfrm>
            <a:off x="6732240" y="1628800"/>
            <a:ext cx="720080" cy="17281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95F1C1AA-2783-BC43-9726-1B265CCCD584}"/>
              </a:ext>
            </a:extLst>
          </p:cNvPr>
          <p:cNvSpPr/>
          <p:nvPr/>
        </p:nvSpPr>
        <p:spPr>
          <a:xfrm>
            <a:off x="7452320" y="1268760"/>
            <a:ext cx="720080" cy="20882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FEDA96A4-1C4B-A748-88FF-3C2605947110}"/>
              </a:ext>
            </a:extLst>
          </p:cNvPr>
          <p:cNvSpPr/>
          <p:nvPr/>
        </p:nvSpPr>
        <p:spPr>
          <a:xfrm>
            <a:off x="8172400" y="1268760"/>
            <a:ext cx="648072" cy="20882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29" name="フリーフォーム 28">
            <a:extLst>
              <a:ext uri="{FF2B5EF4-FFF2-40B4-BE49-F238E27FC236}">
                <a16:creationId xmlns:a16="http://schemas.microsoft.com/office/drawing/2014/main" id="{D880749A-6799-5943-A8A9-B1ACAF9A83AA}"/>
              </a:ext>
            </a:extLst>
          </p:cNvPr>
          <p:cNvSpPr/>
          <p:nvPr/>
        </p:nvSpPr>
        <p:spPr>
          <a:xfrm>
            <a:off x="5292081" y="1196752"/>
            <a:ext cx="3528391" cy="1368152"/>
          </a:xfrm>
          <a:custGeom>
            <a:avLst/>
            <a:gdLst>
              <a:gd name="connsiteX0" fmla="*/ 0 w 3478491"/>
              <a:gd name="connsiteY0" fmla="*/ 1650647 h 1650647"/>
              <a:gd name="connsiteX1" fmla="*/ 2224726 w 3478491"/>
              <a:gd name="connsiteY1" fmla="*/ 48091 h 1650647"/>
              <a:gd name="connsiteX2" fmla="*/ 3478491 w 3478491"/>
              <a:gd name="connsiteY2" fmla="*/ 575992 h 1650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78491" h="1650647">
                <a:moveTo>
                  <a:pt x="0" y="1650647"/>
                </a:moveTo>
                <a:cubicBezTo>
                  <a:pt x="822489" y="938923"/>
                  <a:pt x="1644978" y="227200"/>
                  <a:pt x="2224726" y="48091"/>
                </a:cubicBezTo>
                <a:cubicBezTo>
                  <a:pt x="2804474" y="-131018"/>
                  <a:pt x="3141482" y="222487"/>
                  <a:pt x="3478491" y="575992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E63C9C73-0839-2041-8901-052AA66252E8}"/>
              </a:ext>
            </a:extLst>
          </p:cNvPr>
          <p:cNvSpPr txBox="1"/>
          <p:nvPr/>
        </p:nvSpPr>
        <p:spPr>
          <a:xfrm>
            <a:off x="4355976" y="1988840"/>
            <a:ext cx="4138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≒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01532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wrap="square" rtlCol="0" anchor="ctr">
        <a:spAutoFit/>
      </a:bodyPr>
      <a:lstStyle>
        <a:defPPr algn="ctr">
          <a:defRPr kumimoji="1" sz="2400" dirty="0" smtClean="0"/>
        </a:defPPr>
      </a:lstStyle>
    </a:spDef>
    <a:lnDef>
      <a:spPr>
        <a:ln w="9525">
          <a:solidFill>
            <a:schemeClr val="tx1"/>
          </a:solidFill>
          <a:headEnd type="none"/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kumimoji="1" sz="2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4300</TotalTime>
  <Words>13</Words>
  <Application>Microsoft Macintosh PowerPoint</Application>
  <PresentationFormat>画面に合わせる (4:3)</PresentationFormat>
  <Paragraphs>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ＭＳ Ｐゴシック</vt:lpstr>
      <vt:lpstr>Arial</vt:lpstr>
      <vt:lpstr>Calibri</vt:lpstr>
      <vt:lpstr>Office テーマ</vt:lpstr>
      <vt:lpstr>PowerPoint プレゼンテーション</vt:lpstr>
    </vt:vector>
  </TitlesOfParts>
  <Company>東京大学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Hiroshi Watanabe</dc:creator>
  <cp:lastModifiedBy>渡辺宙志</cp:lastModifiedBy>
  <cp:revision>856</cp:revision>
  <dcterms:created xsi:type="dcterms:W3CDTF">2016-11-24T05:38:34Z</dcterms:created>
  <dcterms:modified xsi:type="dcterms:W3CDTF">2021-06-29T08:38:07Z</dcterms:modified>
</cp:coreProperties>
</file>