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 snapToGrid="0"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2021/4/25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/>
          <p:cNvCxnSpPr/>
          <p:nvPr/>
        </p:nvCxnSpPr>
        <p:spPr>
          <a:xfrm flipV="1">
            <a:off x="2011017" y="5350566"/>
            <a:ext cx="4760844" cy="39756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2077278" y="4204253"/>
            <a:ext cx="4760844" cy="39756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214192" y="1838738"/>
            <a:ext cx="0" cy="4184373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1739348" y="5913783"/>
            <a:ext cx="535719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2226365" y="1063487"/>
            <a:ext cx="0" cy="5357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 7"/>
          <p:cNvSpPr/>
          <p:nvPr/>
        </p:nvSpPr>
        <p:spPr>
          <a:xfrm>
            <a:off x="1013791" y="1580322"/>
            <a:ext cx="5446644" cy="3148664"/>
          </a:xfrm>
          <a:custGeom>
            <a:avLst/>
            <a:gdLst>
              <a:gd name="connsiteX0" fmla="*/ 0 w 4929809"/>
              <a:gd name="connsiteY0" fmla="*/ 3220278 h 3257994"/>
              <a:gd name="connsiteX1" fmla="*/ 2773017 w 4929809"/>
              <a:gd name="connsiteY1" fmla="*/ 2802835 h 3257994"/>
              <a:gd name="connsiteX2" fmla="*/ 4929809 w 4929809"/>
              <a:gd name="connsiteY2" fmla="*/ 0 h 325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809" h="3257994">
                <a:moveTo>
                  <a:pt x="0" y="3220278"/>
                </a:moveTo>
                <a:cubicBezTo>
                  <a:pt x="975691" y="3279913"/>
                  <a:pt x="1951382" y="3339548"/>
                  <a:pt x="2773017" y="2802835"/>
                </a:cubicBezTo>
                <a:cubicBezTo>
                  <a:pt x="3594652" y="2266122"/>
                  <a:pt x="4262230" y="1133061"/>
                  <a:pt x="492980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1699592" y="2643809"/>
            <a:ext cx="5267738" cy="302149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808922" y="5933662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O</a:t>
            </a:r>
            <a:endParaRPr kumimoji="1" lang="ja-JP" altLang="en-US" sz="24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05869" y="56653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x</a:t>
            </a:r>
            <a:endParaRPr kumimoji="1" lang="ja-JP" altLang="en-US" sz="2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60712" y="66592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y</a:t>
            </a:r>
            <a:endParaRPr kumimoji="1" lang="ja-JP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69157" y="2862469"/>
                <a:ext cx="15297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57" y="2862469"/>
                <a:ext cx="1529714" cy="369332"/>
              </a:xfrm>
              <a:prstGeom prst="rect">
                <a:avLst/>
              </a:prstGeom>
              <a:blipFill>
                <a:blip r:embed="rId2"/>
                <a:stretch>
                  <a:fillRect l="-4382" r="-398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827644" y="1036982"/>
                <a:ext cx="1254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44" y="1036982"/>
                <a:ext cx="1254126" cy="369332"/>
              </a:xfrm>
              <a:prstGeom prst="rect">
                <a:avLst/>
              </a:prstGeom>
              <a:blipFill>
                <a:blip r:embed="rId3"/>
                <a:stretch>
                  <a:fillRect l="-5340" r="-7767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4124739" y="4134679"/>
            <a:ext cx="178904" cy="1789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065105" y="602311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05" y="6023113"/>
                <a:ext cx="372025" cy="369332"/>
              </a:xfrm>
              <a:prstGeom prst="rect">
                <a:avLst/>
              </a:prstGeom>
              <a:blipFill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232452" y="3985592"/>
                <a:ext cx="80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2" y="3985592"/>
                <a:ext cx="807465" cy="369332"/>
              </a:xfrm>
              <a:prstGeom prst="rect">
                <a:avLst/>
              </a:prstGeom>
              <a:blipFill>
                <a:blip r:embed="rId5"/>
                <a:stretch>
                  <a:fillRect l="-12782" r="-13534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02095" y="5181601"/>
                <a:ext cx="16546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5181601"/>
                <a:ext cx="1654619" cy="369332"/>
              </a:xfrm>
              <a:prstGeom prst="rect">
                <a:avLst/>
              </a:prstGeom>
              <a:blipFill>
                <a:blip r:embed="rId6"/>
                <a:stretch>
                  <a:fillRect l="-5882" r="-1103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2120348" y="5280992"/>
            <a:ext cx="178904" cy="17890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844209" y="4214191"/>
            <a:ext cx="0" cy="116287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910468" y="4578627"/>
                <a:ext cx="551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68" y="4578627"/>
                <a:ext cx="551048" cy="369332"/>
              </a:xfrm>
              <a:prstGeom prst="rect">
                <a:avLst/>
              </a:prstGeom>
              <a:blipFill>
                <a:blip r:embed="rId7"/>
                <a:stretch>
                  <a:fillRect l="-7778" r="-5556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64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楕円 58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61" name="直線コネクタ 60"/>
          <p:cNvCxnSpPr/>
          <p:nvPr/>
        </p:nvCxnSpPr>
        <p:spPr>
          <a:xfrm flipV="1">
            <a:off x="854765" y="815009"/>
            <a:ext cx="5168348" cy="534725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99391" y="2335696"/>
            <a:ext cx="8279296" cy="246490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3667539" y="1381539"/>
            <a:ext cx="4800600" cy="468133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3269974" y="1182757"/>
            <a:ext cx="2325756" cy="458193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1162878" y="2544417"/>
            <a:ext cx="7136296" cy="143123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17443" y="1143000"/>
            <a:ext cx="3786809" cy="524786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139148" y="2782957"/>
            <a:ext cx="8656982" cy="29817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480931" y="237545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P</a:t>
            </a:r>
            <a:endParaRPr kumimoji="1" lang="ja-JP" altLang="en-US" sz="2400" dirty="0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959085" y="2259496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Q</a:t>
            </a:r>
            <a:endParaRPr kumimoji="1" lang="ja-JP" altLang="en-US" sz="2400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804990" y="23224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R</a:t>
            </a:r>
            <a:endParaRPr kumimoji="1" lang="ja-JP" altLang="en-US" sz="2400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286000" y="404522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</a:t>
            </a:r>
            <a:endParaRPr kumimoji="1" lang="ja-JP" altLang="en-US" sz="2400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41035" y="586740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B</a:t>
            </a:r>
            <a:endParaRPr kumimoji="1" lang="ja-JP" altLang="en-US" sz="24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155096" y="455875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C</a:t>
            </a:r>
            <a:endParaRPr kumimoji="1" lang="ja-JP" altLang="en-US" sz="24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81939" y="330973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D</a:t>
            </a:r>
            <a:endParaRPr kumimoji="1" lang="ja-JP" altLang="en-US" sz="24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163957" y="318383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F</a:t>
            </a:r>
            <a:endParaRPr kumimoji="1" lang="ja-JP" altLang="en-US" sz="24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664226" y="337599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E</a:t>
            </a:r>
            <a:endParaRPr kumimoji="1" lang="ja-JP" altLang="en-US" sz="2400" dirty="0" smtClean="0"/>
          </a:p>
        </p:txBody>
      </p:sp>
      <p:sp>
        <p:nvSpPr>
          <p:cNvPr id="83" name="楕円 82"/>
          <p:cNvSpPr/>
          <p:nvPr/>
        </p:nvSpPr>
        <p:spPr>
          <a:xfrm>
            <a:off x="1530626" y="2703444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4" name="楕円 83"/>
          <p:cNvSpPr/>
          <p:nvPr/>
        </p:nvSpPr>
        <p:spPr>
          <a:xfrm>
            <a:off x="4028661" y="2726637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5" name="楕円 84"/>
          <p:cNvSpPr/>
          <p:nvPr/>
        </p:nvSpPr>
        <p:spPr>
          <a:xfrm>
            <a:off x="6944139" y="2720011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6" name="楕円 85"/>
          <p:cNvSpPr/>
          <p:nvPr/>
        </p:nvSpPr>
        <p:spPr>
          <a:xfrm>
            <a:off x="4989443" y="4641576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7" name="楕円 86"/>
          <p:cNvSpPr/>
          <p:nvPr/>
        </p:nvSpPr>
        <p:spPr>
          <a:xfrm>
            <a:off x="4465980" y="3581402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8" name="楕円 87"/>
          <p:cNvSpPr/>
          <p:nvPr/>
        </p:nvSpPr>
        <p:spPr>
          <a:xfrm>
            <a:off x="3770244" y="3362741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9" name="楕円 88"/>
          <p:cNvSpPr/>
          <p:nvPr/>
        </p:nvSpPr>
        <p:spPr>
          <a:xfrm>
            <a:off x="3362740" y="3442254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90" name="楕円 89"/>
          <p:cNvSpPr/>
          <p:nvPr/>
        </p:nvSpPr>
        <p:spPr>
          <a:xfrm>
            <a:off x="2607368" y="419762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91" name="楕円 90"/>
          <p:cNvSpPr/>
          <p:nvPr/>
        </p:nvSpPr>
        <p:spPr>
          <a:xfrm>
            <a:off x="3760305" y="582764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24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楕円 14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86000" y="404522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</a:t>
            </a:r>
            <a:endParaRPr kumimoji="1" lang="ja-JP" altLang="en-US" sz="24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41035" y="586740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B</a:t>
            </a:r>
            <a:endParaRPr kumimoji="1" lang="ja-JP" altLang="en-US" sz="2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55096" y="455875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C</a:t>
            </a:r>
            <a:endParaRPr kumimoji="1" lang="ja-JP" altLang="en-US" sz="24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1939" y="330973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D</a:t>
            </a:r>
            <a:endParaRPr kumimoji="1" lang="ja-JP" altLang="en-US" sz="24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63957" y="318383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F</a:t>
            </a:r>
            <a:endParaRPr kumimoji="1" lang="ja-JP" altLang="en-US" sz="2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64226" y="337599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E</a:t>
            </a:r>
            <a:endParaRPr kumimoji="1" lang="ja-JP" altLang="en-US" sz="2400" dirty="0" smtClean="0"/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077278" y="5903843"/>
            <a:ext cx="3935896" cy="99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9687" y="3916017"/>
            <a:ext cx="178905" cy="22860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518452" y="2802835"/>
            <a:ext cx="2196548" cy="18685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2097157" y="2892286"/>
            <a:ext cx="2802834" cy="117281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987826" y="2077278"/>
            <a:ext cx="1361661" cy="439309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2607368" y="419762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5" name="楕円 24"/>
          <p:cNvSpPr/>
          <p:nvPr/>
        </p:nvSpPr>
        <p:spPr>
          <a:xfrm>
            <a:off x="3362740" y="3442254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1808921" y="3289852"/>
            <a:ext cx="5078896" cy="38762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/>
          <p:nvPr/>
        </p:nvSpPr>
        <p:spPr>
          <a:xfrm>
            <a:off x="3770244" y="3362741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3" name="楕円 22"/>
          <p:cNvSpPr/>
          <p:nvPr/>
        </p:nvSpPr>
        <p:spPr>
          <a:xfrm>
            <a:off x="4465980" y="3581402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2" name="楕円 21"/>
          <p:cNvSpPr/>
          <p:nvPr/>
        </p:nvSpPr>
        <p:spPr>
          <a:xfrm>
            <a:off x="4989443" y="4641576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7" name="楕円 26"/>
          <p:cNvSpPr/>
          <p:nvPr/>
        </p:nvSpPr>
        <p:spPr>
          <a:xfrm>
            <a:off x="3760305" y="582764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372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楕円 14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077278" y="5903843"/>
            <a:ext cx="3935896" cy="99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9687" y="3916017"/>
            <a:ext cx="178905" cy="22860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518452" y="2802835"/>
            <a:ext cx="2196548" cy="18685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808921" y="3289852"/>
            <a:ext cx="5078896" cy="38762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2097157" y="2892286"/>
            <a:ext cx="2802834" cy="117281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987826" y="2077278"/>
            <a:ext cx="1361661" cy="439309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4240698" y="3405807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5" name="楕円 34"/>
          <p:cNvSpPr/>
          <p:nvPr/>
        </p:nvSpPr>
        <p:spPr>
          <a:xfrm>
            <a:off x="4883428" y="5847520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7" name="楕円 36"/>
          <p:cNvSpPr/>
          <p:nvPr/>
        </p:nvSpPr>
        <p:spPr>
          <a:xfrm>
            <a:off x="2064028" y="5821015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7" name="直線コネクタ 6"/>
          <p:cNvCxnSpPr>
            <a:stCxn id="31" idx="3"/>
            <a:endCxn id="37" idx="7"/>
          </p:cNvCxnSpPr>
          <p:nvPr/>
        </p:nvCxnSpPr>
        <p:spPr>
          <a:xfrm flipH="1">
            <a:off x="2199765" y="3541544"/>
            <a:ext cx="2064222" cy="230276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892191" y="3816526"/>
            <a:ext cx="2305976" cy="33802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5039141" y="4055163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3" name="直線コネクタ 2"/>
          <p:cNvCxnSpPr>
            <a:stCxn id="30" idx="1"/>
            <a:endCxn id="35" idx="1"/>
          </p:cNvCxnSpPr>
          <p:nvPr/>
        </p:nvCxnSpPr>
        <p:spPr>
          <a:xfrm>
            <a:off x="3558306" y="3379404"/>
            <a:ext cx="1348411" cy="249140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3535017" y="3356115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8" name="楕円 27"/>
          <p:cNvSpPr/>
          <p:nvPr/>
        </p:nvSpPr>
        <p:spPr>
          <a:xfrm>
            <a:off x="2756454" y="3670850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8" name="楕円 37"/>
          <p:cNvSpPr/>
          <p:nvPr/>
        </p:nvSpPr>
        <p:spPr>
          <a:xfrm>
            <a:off x="3806684" y="3886202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816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楕円 58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61" name="直線コネクタ 60"/>
          <p:cNvCxnSpPr/>
          <p:nvPr/>
        </p:nvCxnSpPr>
        <p:spPr>
          <a:xfrm flipV="1">
            <a:off x="854765" y="815009"/>
            <a:ext cx="5168348" cy="53472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99391" y="2335696"/>
            <a:ext cx="8279296" cy="246490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3667539" y="1381539"/>
            <a:ext cx="4800600" cy="468133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3269974" y="1182757"/>
            <a:ext cx="2325756" cy="458193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1162878" y="2544417"/>
            <a:ext cx="7136296" cy="143123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17443" y="1143000"/>
            <a:ext cx="3786809" cy="524786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139148" y="2782957"/>
            <a:ext cx="8656982" cy="29817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286000" y="4045229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</a:t>
            </a:r>
            <a:endParaRPr kumimoji="1" lang="ja-JP" altLang="en-US" sz="2400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41035" y="5867402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B</a:t>
            </a:r>
            <a:endParaRPr kumimoji="1" lang="ja-JP" altLang="en-US" sz="24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81939" y="3309732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D</a:t>
            </a:r>
            <a:endParaRPr kumimoji="1" lang="ja-JP" altLang="en-US" sz="24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664226" y="3375993"/>
            <a:ext cx="3353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E</a:t>
            </a:r>
            <a:endParaRPr kumimoji="1" lang="ja-JP" altLang="en-US" sz="2400" dirty="0" smtClean="0"/>
          </a:p>
        </p:txBody>
      </p:sp>
      <p:sp>
        <p:nvSpPr>
          <p:cNvPr id="83" name="楕円 82"/>
          <p:cNvSpPr/>
          <p:nvPr/>
        </p:nvSpPr>
        <p:spPr>
          <a:xfrm>
            <a:off x="1530626" y="2703444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4" name="楕円 83"/>
          <p:cNvSpPr/>
          <p:nvPr/>
        </p:nvSpPr>
        <p:spPr>
          <a:xfrm>
            <a:off x="4028661" y="2726637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5" name="楕円 84"/>
          <p:cNvSpPr/>
          <p:nvPr/>
        </p:nvSpPr>
        <p:spPr>
          <a:xfrm>
            <a:off x="6944139" y="2720011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6" name="楕円 85"/>
          <p:cNvSpPr/>
          <p:nvPr/>
        </p:nvSpPr>
        <p:spPr>
          <a:xfrm>
            <a:off x="4989443" y="4641576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7" name="楕円 86"/>
          <p:cNvSpPr/>
          <p:nvPr/>
        </p:nvSpPr>
        <p:spPr>
          <a:xfrm>
            <a:off x="4465980" y="3581402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8" name="楕円 87"/>
          <p:cNvSpPr/>
          <p:nvPr/>
        </p:nvSpPr>
        <p:spPr>
          <a:xfrm>
            <a:off x="3770244" y="3362741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9" name="楕円 88"/>
          <p:cNvSpPr/>
          <p:nvPr/>
        </p:nvSpPr>
        <p:spPr>
          <a:xfrm>
            <a:off x="3362740" y="3442254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90" name="楕円 89"/>
          <p:cNvSpPr/>
          <p:nvPr/>
        </p:nvSpPr>
        <p:spPr>
          <a:xfrm>
            <a:off x="2607368" y="419762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91" name="楕円 90"/>
          <p:cNvSpPr/>
          <p:nvPr/>
        </p:nvSpPr>
        <p:spPr>
          <a:xfrm>
            <a:off x="3760305" y="582764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32043" y="4830417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α</a:t>
            </a:r>
            <a:endParaRPr kumimoji="1" lang="ja-JP" altLang="en-US" sz="24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95997" y="4257261"/>
            <a:ext cx="3465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δ</a:t>
            </a:r>
            <a:endParaRPr kumimoji="1" lang="ja-JP" altLang="en-US" sz="2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843670" y="2256182"/>
            <a:ext cx="4240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θ</a:t>
            </a:r>
            <a:endParaRPr kumimoji="1" lang="ja-JP" altLang="en-US" sz="24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27310" y="2242931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P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9727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楕円 14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077278" y="5903843"/>
            <a:ext cx="3935896" cy="994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9687" y="3916017"/>
            <a:ext cx="178905" cy="2286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518452" y="2802835"/>
            <a:ext cx="2196548" cy="18685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808921" y="3289852"/>
            <a:ext cx="5078896" cy="38762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2097157" y="2892286"/>
            <a:ext cx="2802834" cy="11728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987826" y="2077278"/>
            <a:ext cx="1361661" cy="439309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4240698" y="3405807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5" name="楕円 34"/>
          <p:cNvSpPr/>
          <p:nvPr/>
        </p:nvSpPr>
        <p:spPr>
          <a:xfrm>
            <a:off x="4883428" y="5847520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7" name="楕円 36"/>
          <p:cNvSpPr/>
          <p:nvPr/>
        </p:nvSpPr>
        <p:spPr>
          <a:xfrm>
            <a:off x="2064028" y="5821015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7" name="直線コネクタ 6"/>
          <p:cNvCxnSpPr>
            <a:stCxn id="31" idx="3"/>
            <a:endCxn id="37" idx="7"/>
          </p:cNvCxnSpPr>
          <p:nvPr/>
        </p:nvCxnSpPr>
        <p:spPr>
          <a:xfrm flipH="1">
            <a:off x="2199765" y="3541544"/>
            <a:ext cx="2064222" cy="230276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892191" y="3816526"/>
            <a:ext cx="2305976" cy="33802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5039141" y="4055163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3" name="直線コネクタ 2"/>
          <p:cNvCxnSpPr>
            <a:stCxn id="30" idx="1"/>
            <a:endCxn id="35" idx="1"/>
          </p:cNvCxnSpPr>
          <p:nvPr/>
        </p:nvCxnSpPr>
        <p:spPr>
          <a:xfrm>
            <a:off x="3558306" y="3379404"/>
            <a:ext cx="1348411" cy="249140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3535017" y="3356115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8" name="楕円 27"/>
          <p:cNvSpPr/>
          <p:nvPr/>
        </p:nvSpPr>
        <p:spPr>
          <a:xfrm>
            <a:off x="2756454" y="3670850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8" name="楕円 37"/>
          <p:cNvSpPr/>
          <p:nvPr/>
        </p:nvSpPr>
        <p:spPr>
          <a:xfrm>
            <a:off x="3806684" y="3886202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12165" y="4830417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P</a:t>
            </a:r>
            <a:endParaRPr kumimoji="1" lang="ja-JP" altLang="en-US" sz="24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69774" y="5645426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α</a:t>
            </a:r>
            <a:endParaRPr kumimoji="1" lang="ja-JP" altLang="en-US" sz="2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386470" y="3014869"/>
            <a:ext cx="3465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δ</a:t>
            </a:r>
            <a:endParaRPr kumimoji="1" lang="ja-JP" altLang="en-US" sz="24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13922" y="4081670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θ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444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2" y="3508514"/>
            <a:ext cx="4211580" cy="268060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769" y="3237738"/>
            <a:ext cx="4414547" cy="30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6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47</Words>
  <Application>Microsoft Office PowerPoint</Application>
  <PresentationFormat>画面に合わせる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846</cp:revision>
  <dcterms:created xsi:type="dcterms:W3CDTF">2016-11-24T05:38:34Z</dcterms:created>
  <dcterms:modified xsi:type="dcterms:W3CDTF">2021-04-25T04:07:25Z</dcterms:modified>
</cp:coreProperties>
</file>