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62" d="100"/>
          <a:sy n="62" d="100"/>
        </p:scale>
        <p:origin x="164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2021/9/1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78125DBF-A654-44D1-8B70-82B9C0E9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92" y="1115452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972CDB3-50ED-4AA5-B142-FF90FF8E8CCB}"/>
              </a:ext>
            </a:extLst>
          </p:cNvPr>
          <p:cNvSpPr txBox="1"/>
          <p:nvPr/>
        </p:nvSpPr>
        <p:spPr>
          <a:xfrm>
            <a:off x="4532784" y="1691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01CDF60-2518-451A-AAAD-6CAF4E1D0965}"/>
              </a:ext>
            </a:extLst>
          </p:cNvPr>
          <p:cNvSpPr/>
          <p:nvPr/>
        </p:nvSpPr>
        <p:spPr>
          <a:xfrm>
            <a:off x="2339752" y="219557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B0125B9A-6F64-4733-A343-E58A2DEF81F3}"/>
              </a:ext>
            </a:extLst>
          </p:cNvPr>
          <p:cNvSpPr/>
          <p:nvPr/>
        </p:nvSpPr>
        <p:spPr>
          <a:xfrm>
            <a:off x="1907704" y="1259468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master</a:t>
            </a:r>
            <a:endParaRPr kumimoji="1" lang="ja-JP" altLang="en-US" sz="24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9F902C3-9CF8-4A07-949C-B7A56FC57839}"/>
              </a:ext>
            </a:extLst>
          </p:cNvPr>
          <p:cNvCxnSpPr>
            <a:stCxn id="8" idx="1"/>
            <a:endCxn id="3" idx="0"/>
          </p:cNvCxnSpPr>
          <p:nvPr/>
        </p:nvCxnSpPr>
        <p:spPr>
          <a:xfrm>
            <a:off x="2555776" y="1743457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F26BAC4E-752D-4BA2-92AA-332DE93E2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37" y="1130965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A74724-0527-4652-B2F8-4DDE238C31E5}"/>
              </a:ext>
            </a:extLst>
          </p:cNvPr>
          <p:cNvSpPr txBox="1"/>
          <p:nvPr/>
        </p:nvSpPr>
        <p:spPr>
          <a:xfrm>
            <a:off x="5828928" y="1691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B5F5897-4BFE-4862-946E-8FC1C874279B}"/>
              </a:ext>
            </a:extLst>
          </p:cNvPr>
          <p:cNvCxnSpPr>
            <a:stCxn id="1026" idx="3"/>
            <a:endCxn id="12" idx="1"/>
          </p:cNvCxnSpPr>
          <p:nvPr/>
        </p:nvCxnSpPr>
        <p:spPr>
          <a:xfrm flipV="1">
            <a:off x="5285656" y="1395830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フォルダのイラスト">
            <a:extLst>
              <a:ext uri="{FF2B5EF4-FFF2-40B4-BE49-F238E27FC236}">
                <a16:creationId xmlns:a16="http://schemas.microsoft.com/office/drawing/2014/main" id="{20DA4A56-8CD8-4C21-8CB6-0798D6A12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20" y="21235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4D29FE5-247C-461B-BDCD-DBB23A697748}"/>
              </a:ext>
            </a:extLst>
          </p:cNvPr>
          <p:cNvCxnSpPr>
            <a:stCxn id="1026" idx="3"/>
            <a:endCxn id="16" idx="1"/>
          </p:cNvCxnSpPr>
          <p:nvPr/>
        </p:nvCxnSpPr>
        <p:spPr>
          <a:xfrm>
            <a:off x="5285656" y="1400564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0D222D-6E63-47D7-AAB5-C79475EEEEEA}"/>
              </a:ext>
            </a:extLst>
          </p:cNvPr>
          <p:cNvSpPr txBox="1"/>
          <p:nvPr/>
        </p:nvSpPr>
        <p:spPr>
          <a:xfrm>
            <a:off x="5756920" y="26183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141AF91-6F03-403D-A28A-05F7E6AB6773}"/>
              </a:ext>
            </a:extLst>
          </p:cNvPr>
          <p:cNvSpPr/>
          <p:nvPr/>
        </p:nvSpPr>
        <p:spPr>
          <a:xfrm>
            <a:off x="323528" y="1269742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E005D18-006C-459A-8B02-1AD614C1805D}"/>
              </a:ext>
            </a:extLst>
          </p:cNvPr>
          <p:cNvCxnSpPr>
            <a:stCxn id="18" idx="3"/>
            <a:endCxn id="8" idx="2"/>
          </p:cNvCxnSpPr>
          <p:nvPr/>
        </p:nvCxnSpPr>
        <p:spPr>
          <a:xfrm>
            <a:off x="1547664" y="1500575"/>
            <a:ext cx="360040" cy="8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5D694096-51A3-47F9-A012-B361B37A4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1235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B3047D7-2F74-49E4-A564-85D6239C850C}"/>
              </a:ext>
            </a:extLst>
          </p:cNvPr>
          <p:cNvSpPr txBox="1"/>
          <p:nvPr/>
        </p:nvSpPr>
        <p:spPr>
          <a:xfrm>
            <a:off x="6837040" y="26183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6CB10FF-DE90-48A3-9327-87BE2C6DD67D}"/>
              </a:ext>
            </a:extLst>
          </p:cNvPr>
          <p:cNvCxnSpPr>
            <a:stCxn id="24" idx="1"/>
            <a:endCxn id="16" idx="3"/>
          </p:cNvCxnSpPr>
          <p:nvPr/>
        </p:nvCxnSpPr>
        <p:spPr>
          <a:xfrm flipH="1">
            <a:off x="6437784" y="240867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ファイルアイコン（ブランク）">
            <a:extLst>
              <a:ext uri="{FF2B5EF4-FFF2-40B4-BE49-F238E27FC236}">
                <a16:creationId xmlns:a16="http://schemas.microsoft.com/office/drawing/2014/main" id="{370C56DC-3FBA-4086-AD95-7AA9020FE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68" y="2169899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DAFFF4-D176-43ED-8BC8-601CEB8455F2}"/>
              </a:ext>
            </a:extLst>
          </p:cNvPr>
          <p:cNvSpPr txBox="1"/>
          <p:nvPr/>
        </p:nvSpPr>
        <p:spPr>
          <a:xfrm>
            <a:off x="7845152" y="26276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master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0593D49-4BF8-42A0-9AB4-0A93AD8587D2}"/>
              </a:ext>
            </a:extLst>
          </p:cNvPr>
          <p:cNvCxnSpPr/>
          <p:nvPr/>
        </p:nvCxnSpPr>
        <p:spPr>
          <a:xfrm flipH="1">
            <a:off x="7557120" y="241159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72658E3-CE2D-44FF-BCD4-C503A877E1E6}"/>
              </a:ext>
            </a:extLst>
          </p:cNvPr>
          <p:cNvSpPr txBox="1"/>
          <p:nvPr/>
        </p:nvSpPr>
        <p:spPr>
          <a:xfrm>
            <a:off x="899592" y="476672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ブランチの状態</a:t>
            </a:r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7443080-67F1-497D-8682-CBEBB44F102E}"/>
              </a:ext>
            </a:extLst>
          </p:cNvPr>
          <p:cNvSpPr txBox="1"/>
          <p:nvPr/>
        </p:nvSpPr>
        <p:spPr>
          <a:xfrm>
            <a:off x="5220072" y="519063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ファイルの</a:t>
            </a:r>
            <a:r>
              <a:rPr lang="ja-JP" altLang="en-US" sz="2400" dirty="0"/>
              <a:t>実体</a:t>
            </a:r>
            <a:endParaRPr kumimoji="1"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55136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B2DD8741-0181-4ED4-A003-D64332F34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36510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048A27-5058-43AE-97B1-763A9A1CF941}"/>
              </a:ext>
            </a:extLst>
          </p:cNvPr>
          <p:cNvSpPr txBox="1"/>
          <p:nvPr/>
        </p:nvSpPr>
        <p:spPr>
          <a:xfrm>
            <a:off x="3779912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ED3FAE1-ECBA-4460-8D80-F47AA3A50226}"/>
              </a:ext>
            </a:extLst>
          </p:cNvPr>
          <p:cNvSpPr/>
          <p:nvPr/>
        </p:nvSpPr>
        <p:spPr>
          <a:xfrm>
            <a:off x="866800" y="515719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四角形: 1 つの角を切り取り 1 つの角を丸める 4">
            <a:extLst>
              <a:ext uri="{FF2B5EF4-FFF2-40B4-BE49-F238E27FC236}">
                <a16:creationId xmlns:a16="http://schemas.microsoft.com/office/drawing/2014/main" id="{BA2D9560-C73A-4C7B-A6CF-670AF1E51EA9}"/>
              </a:ext>
            </a:extLst>
          </p:cNvPr>
          <p:cNvSpPr/>
          <p:nvPr/>
        </p:nvSpPr>
        <p:spPr>
          <a:xfrm>
            <a:off x="434752" y="4221088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master</a:t>
            </a:r>
            <a:endParaRPr kumimoji="1" lang="ja-JP" altLang="en-US" sz="24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202C683-2BDE-46E5-A756-BD01B95FB621}"/>
              </a:ext>
            </a:extLst>
          </p:cNvPr>
          <p:cNvCxnSpPr>
            <a:stCxn id="5" idx="1"/>
            <a:endCxn id="4" idx="0"/>
          </p:cNvCxnSpPr>
          <p:nvPr/>
        </p:nvCxnSpPr>
        <p:spPr>
          <a:xfrm>
            <a:off x="1082824" y="4705077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ファイルアイコン（ブランク）">
            <a:extLst>
              <a:ext uri="{FF2B5EF4-FFF2-40B4-BE49-F238E27FC236}">
                <a16:creationId xmlns:a16="http://schemas.microsoft.com/office/drawing/2014/main" id="{27B8748E-52B2-46F3-9F43-CB2E06820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4380617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70005F-7C05-4E12-B82F-A6064277262E}"/>
              </a:ext>
            </a:extLst>
          </p:cNvPr>
          <p:cNvSpPr txBox="1"/>
          <p:nvPr/>
        </p:nvSpPr>
        <p:spPr>
          <a:xfrm>
            <a:off x="5076056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52461CF-4FFA-421A-9EEE-60590A2043C3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4532784" y="4645482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0EEA9235-449E-41B6-8454-744C1ABF6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7321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3534351-C1E3-4E97-B66D-B195C928C283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4532784" y="4650216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0A720B-31AB-4684-9F2A-30F32A1ADC54}"/>
              </a:ext>
            </a:extLst>
          </p:cNvPr>
          <p:cNvSpPr txBox="1"/>
          <p:nvPr/>
        </p:nvSpPr>
        <p:spPr>
          <a:xfrm>
            <a:off x="5004048" y="58679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B53A919-DF9E-4577-9DE3-F05C8594B907}"/>
              </a:ext>
            </a:extLst>
          </p:cNvPr>
          <p:cNvSpPr/>
          <p:nvPr/>
        </p:nvSpPr>
        <p:spPr>
          <a:xfrm>
            <a:off x="470756" y="6102588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FB290F5-5092-47B8-B914-F1BE72A748CA}"/>
              </a:ext>
            </a:extLst>
          </p:cNvPr>
          <p:cNvCxnSpPr>
            <a:cxnSpLocks/>
            <a:stCxn id="13" idx="0"/>
            <a:endCxn id="4" idx="4"/>
          </p:cNvCxnSpPr>
          <p:nvPr/>
        </p:nvCxnSpPr>
        <p:spPr>
          <a:xfrm flipV="1">
            <a:off x="1082824" y="5589240"/>
            <a:ext cx="0" cy="5133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D72E0611-1ABC-425B-97CA-C535DCE2C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84" y="537321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41123C5-D631-49E9-99BB-677834269410}"/>
              </a:ext>
            </a:extLst>
          </p:cNvPr>
          <p:cNvSpPr txBox="1"/>
          <p:nvPr/>
        </p:nvSpPr>
        <p:spPr>
          <a:xfrm>
            <a:off x="6084168" y="58679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AC1BDDF-86F2-4FBA-9F66-5DB39AFE135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684912" y="5658328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ファイルアイコン（ブランク）">
            <a:extLst>
              <a:ext uri="{FF2B5EF4-FFF2-40B4-BE49-F238E27FC236}">
                <a16:creationId xmlns:a16="http://schemas.microsoft.com/office/drawing/2014/main" id="{E2C93BE0-0007-4FA5-974A-E3324748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196" y="5419551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AAFCB6-1C0A-4BB4-861E-5B2212CEDC11}"/>
              </a:ext>
            </a:extLst>
          </p:cNvPr>
          <p:cNvSpPr txBox="1"/>
          <p:nvPr/>
        </p:nvSpPr>
        <p:spPr>
          <a:xfrm>
            <a:off x="7092280" y="58772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master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A3C80E5-D7EB-4469-BAEC-C1AD1063D04E}"/>
              </a:ext>
            </a:extLst>
          </p:cNvPr>
          <p:cNvCxnSpPr/>
          <p:nvPr/>
        </p:nvCxnSpPr>
        <p:spPr>
          <a:xfrm flipH="1">
            <a:off x="6804248" y="5661248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5E6E09-8F37-4EFE-BB8E-7DCFA775D288}"/>
              </a:ext>
            </a:extLst>
          </p:cNvPr>
          <p:cNvSpPr txBox="1"/>
          <p:nvPr/>
        </p:nvSpPr>
        <p:spPr>
          <a:xfrm>
            <a:off x="539552" y="3573016"/>
            <a:ext cx="277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Detached HEAD</a:t>
            </a:r>
            <a:r>
              <a:rPr kumimoji="1" lang="ja-JP" altLang="en-US" sz="2400"/>
              <a:t>状態</a:t>
            </a:r>
            <a:endParaRPr kumimoji="1" lang="ja-JP" altLang="en-US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43E1A7D-57D6-4C07-8FEC-60B7F58A4582}"/>
              </a:ext>
            </a:extLst>
          </p:cNvPr>
          <p:cNvSpPr txBox="1"/>
          <p:nvPr/>
        </p:nvSpPr>
        <p:spPr>
          <a:xfrm>
            <a:off x="1298848" y="5166484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7C06C0C-F8A7-4425-A38A-08183912B757}"/>
              </a:ext>
            </a:extLst>
          </p:cNvPr>
          <p:cNvSpPr txBox="1"/>
          <p:nvPr/>
        </p:nvSpPr>
        <p:spPr>
          <a:xfrm>
            <a:off x="5580112" y="450912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D1FB97A-01DB-41DA-976A-18D667698542}"/>
              </a:ext>
            </a:extLst>
          </p:cNvPr>
          <p:cNvSpPr txBox="1"/>
          <p:nvPr/>
        </p:nvSpPr>
        <p:spPr>
          <a:xfrm>
            <a:off x="7812360" y="5517232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pic>
        <p:nvPicPr>
          <p:cNvPr id="51" name="Picture 2" descr="フォルダのイラスト">
            <a:extLst>
              <a:ext uri="{FF2B5EF4-FFF2-40B4-BE49-F238E27FC236}">
                <a16:creationId xmlns:a16="http://schemas.microsoft.com/office/drawing/2014/main" id="{7301EC88-A544-4545-A3F7-B1C7A9CA1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92" y="134076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1EE23C1-F7DC-433B-BB89-FD1B5C7E9D1E}"/>
              </a:ext>
            </a:extLst>
          </p:cNvPr>
          <p:cNvSpPr txBox="1"/>
          <p:nvPr/>
        </p:nvSpPr>
        <p:spPr>
          <a:xfrm>
            <a:off x="4532784" y="19168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D20602DE-BB19-4477-8A19-98F313B0724D}"/>
              </a:ext>
            </a:extLst>
          </p:cNvPr>
          <p:cNvSpPr/>
          <p:nvPr/>
        </p:nvSpPr>
        <p:spPr>
          <a:xfrm>
            <a:off x="2339752" y="242088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A3FC6908-00DB-4714-B7C8-1AFF6D9ABF4D}"/>
              </a:ext>
            </a:extLst>
          </p:cNvPr>
          <p:cNvSpPr/>
          <p:nvPr/>
        </p:nvSpPr>
        <p:spPr>
          <a:xfrm>
            <a:off x="1907704" y="1484784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master</a:t>
            </a:r>
            <a:endParaRPr kumimoji="1" lang="ja-JP" altLang="en-US" sz="2400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A4AB468-5A9E-49FB-8B1E-541575DD0977}"/>
              </a:ext>
            </a:extLst>
          </p:cNvPr>
          <p:cNvCxnSpPr>
            <a:stCxn id="54" idx="1"/>
            <a:endCxn id="53" idx="0"/>
          </p:cNvCxnSpPr>
          <p:nvPr/>
        </p:nvCxnSpPr>
        <p:spPr>
          <a:xfrm>
            <a:off x="2555776" y="1968773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ファイルアイコン（ブランク）">
            <a:extLst>
              <a:ext uri="{FF2B5EF4-FFF2-40B4-BE49-F238E27FC236}">
                <a16:creationId xmlns:a16="http://schemas.microsoft.com/office/drawing/2014/main" id="{913859E2-8140-4C52-A785-717550F50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37" y="1356281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7A8AEA7-23DE-4BF4-AFB3-D6EFF07C4C10}"/>
              </a:ext>
            </a:extLst>
          </p:cNvPr>
          <p:cNvSpPr txBox="1"/>
          <p:nvPr/>
        </p:nvSpPr>
        <p:spPr>
          <a:xfrm>
            <a:off x="5828928" y="19168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1A9702E-FE82-4C29-BB7A-3B9FB7D140FC}"/>
              </a:ext>
            </a:extLst>
          </p:cNvPr>
          <p:cNvCxnSpPr>
            <a:stCxn id="51" idx="3"/>
            <a:endCxn id="56" idx="1"/>
          </p:cNvCxnSpPr>
          <p:nvPr/>
        </p:nvCxnSpPr>
        <p:spPr>
          <a:xfrm flipV="1">
            <a:off x="5285656" y="1621146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フォルダのイラスト">
            <a:extLst>
              <a:ext uri="{FF2B5EF4-FFF2-40B4-BE49-F238E27FC236}">
                <a16:creationId xmlns:a16="http://schemas.microsoft.com/office/drawing/2014/main" id="{134A9F11-C569-43F3-8870-FB865B82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20" y="234888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53D76DAE-5EC3-4743-9BF6-FAAFD1E5A936}"/>
              </a:ext>
            </a:extLst>
          </p:cNvPr>
          <p:cNvCxnSpPr>
            <a:stCxn id="51" idx="3"/>
            <a:endCxn id="59" idx="1"/>
          </p:cNvCxnSpPr>
          <p:nvPr/>
        </p:nvCxnSpPr>
        <p:spPr>
          <a:xfrm>
            <a:off x="5285656" y="1625880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5E2F8CD-ABD5-45BD-AFCC-C5089CB36305}"/>
              </a:ext>
            </a:extLst>
          </p:cNvPr>
          <p:cNvSpPr txBox="1"/>
          <p:nvPr/>
        </p:nvSpPr>
        <p:spPr>
          <a:xfrm>
            <a:off x="5756920" y="28436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C045007-1A08-49FB-913E-7F949BC3560B}"/>
              </a:ext>
            </a:extLst>
          </p:cNvPr>
          <p:cNvSpPr/>
          <p:nvPr/>
        </p:nvSpPr>
        <p:spPr>
          <a:xfrm>
            <a:off x="323528" y="1495058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3F8E94E-939B-42F8-923A-D2038BC4D207}"/>
              </a:ext>
            </a:extLst>
          </p:cNvPr>
          <p:cNvCxnSpPr>
            <a:stCxn id="62" idx="3"/>
            <a:endCxn id="54" idx="2"/>
          </p:cNvCxnSpPr>
          <p:nvPr/>
        </p:nvCxnSpPr>
        <p:spPr>
          <a:xfrm>
            <a:off x="1547664" y="1725891"/>
            <a:ext cx="360040" cy="8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フォルダのイラスト">
            <a:extLst>
              <a:ext uri="{FF2B5EF4-FFF2-40B4-BE49-F238E27FC236}">
                <a16:creationId xmlns:a16="http://schemas.microsoft.com/office/drawing/2014/main" id="{2B72371D-B9E0-4AE5-8F61-0C761D27C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34888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231EE7-C8C6-4289-AE24-FE7C85FCEA38}"/>
              </a:ext>
            </a:extLst>
          </p:cNvPr>
          <p:cNvSpPr txBox="1"/>
          <p:nvPr/>
        </p:nvSpPr>
        <p:spPr>
          <a:xfrm>
            <a:off x="6837040" y="284364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867AA40-9A92-4976-956A-43CB4BCF1837}"/>
              </a:ext>
            </a:extLst>
          </p:cNvPr>
          <p:cNvCxnSpPr>
            <a:stCxn id="64" idx="1"/>
            <a:endCxn id="59" idx="3"/>
          </p:cNvCxnSpPr>
          <p:nvPr/>
        </p:nvCxnSpPr>
        <p:spPr>
          <a:xfrm flipH="1">
            <a:off x="6437784" y="2633992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ファイルアイコン（ブランク）">
            <a:extLst>
              <a:ext uri="{FF2B5EF4-FFF2-40B4-BE49-F238E27FC236}">
                <a16:creationId xmlns:a16="http://schemas.microsoft.com/office/drawing/2014/main" id="{6C975482-FC06-4602-B5AC-E259B0E76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68" y="2395215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E1C27B6-23E5-4DF0-99F5-C41CD78B0521}"/>
              </a:ext>
            </a:extLst>
          </p:cNvPr>
          <p:cNvSpPr txBox="1"/>
          <p:nvPr/>
        </p:nvSpPr>
        <p:spPr>
          <a:xfrm>
            <a:off x="7845152" y="285293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master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60AE22E-4A0B-4E90-BC65-519149B06E15}"/>
              </a:ext>
            </a:extLst>
          </p:cNvPr>
          <p:cNvCxnSpPr/>
          <p:nvPr/>
        </p:nvCxnSpPr>
        <p:spPr>
          <a:xfrm flipH="1">
            <a:off x="7557120" y="2636912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A5AF7CE-36CC-4C5A-850B-7A5422476581}"/>
              </a:ext>
            </a:extLst>
          </p:cNvPr>
          <p:cNvSpPr txBox="1"/>
          <p:nvPr/>
        </p:nvSpPr>
        <p:spPr>
          <a:xfrm>
            <a:off x="2843808" y="2492896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6139009-C7BB-4039-8062-9F717FD7C5DD}"/>
              </a:ext>
            </a:extLst>
          </p:cNvPr>
          <p:cNvSpPr txBox="1"/>
          <p:nvPr/>
        </p:nvSpPr>
        <p:spPr>
          <a:xfrm>
            <a:off x="6372200" y="1484784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refs/heads/master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4B28944-2856-4798-B174-C8B860CEDC91}"/>
              </a:ext>
            </a:extLst>
          </p:cNvPr>
          <p:cNvSpPr txBox="1"/>
          <p:nvPr/>
        </p:nvSpPr>
        <p:spPr>
          <a:xfrm>
            <a:off x="544195" y="6926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通常の状態</a:t>
            </a:r>
            <a:endParaRPr kumimoji="1" lang="ja-JP" altLang="en-US" sz="2400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9064D0F3-1E22-4FAE-A3F1-1744BB4649DE}"/>
              </a:ext>
            </a:extLst>
          </p:cNvPr>
          <p:cNvSpPr/>
          <p:nvPr/>
        </p:nvSpPr>
        <p:spPr>
          <a:xfrm>
            <a:off x="107504" y="1196752"/>
            <a:ext cx="8856984" cy="2160240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759E897C-D8BD-4BA4-9D46-BF2573C73470}"/>
              </a:ext>
            </a:extLst>
          </p:cNvPr>
          <p:cNvSpPr/>
          <p:nvPr/>
        </p:nvSpPr>
        <p:spPr>
          <a:xfrm>
            <a:off x="179512" y="4005064"/>
            <a:ext cx="8712968" cy="2664296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183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4341</TotalTime>
  <Words>45</Words>
  <Application>Microsoft Office PowerPoint</Application>
  <PresentationFormat>画面に合わせる 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877</cp:revision>
  <dcterms:created xsi:type="dcterms:W3CDTF">2016-11-24T05:38:34Z</dcterms:created>
  <dcterms:modified xsi:type="dcterms:W3CDTF">2021-08-31T15:11:04Z</dcterms:modified>
</cp:coreProperties>
</file>