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5865" autoAdjust="0"/>
  </p:normalViewPr>
  <p:slideViewPr>
    <p:cSldViewPr>
      <p:cViewPr varScale="1">
        <p:scale>
          <a:sx n="95" d="100"/>
          <a:sy n="95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2021/9/1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楕円 4">
            <a:extLst>
              <a:ext uri="{FF2B5EF4-FFF2-40B4-BE49-F238E27FC236}">
                <a16:creationId xmlns:a16="http://schemas.microsoft.com/office/drawing/2014/main" id="{63F1D3B2-EA7A-D243-970B-BDB56397848C}"/>
              </a:ext>
            </a:extLst>
          </p:cNvPr>
          <p:cNvSpPr/>
          <p:nvPr/>
        </p:nvSpPr>
        <p:spPr>
          <a:xfrm>
            <a:off x="2987824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4">
            <a:extLst>
              <a:ext uri="{FF2B5EF4-FFF2-40B4-BE49-F238E27FC236}">
                <a16:creationId xmlns:a16="http://schemas.microsoft.com/office/drawing/2014/main" id="{B0B74B3E-B584-064F-BCE1-C902B7E81D53}"/>
              </a:ext>
            </a:extLst>
          </p:cNvPr>
          <p:cNvSpPr/>
          <p:nvPr/>
        </p:nvSpPr>
        <p:spPr>
          <a:xfrm>
            <a:off x="909453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13123CF-4104-144C-A35B-195BB597431D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1197485" y="1628800"/>
            <a:ext cx="179033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71AC822-EC17-4377-A129-97631608D21E}"/>
              </a:ext>
            </a:extLst>
          </p:cNvPr>
          <p:cNvGrpSpPr/>
          <p:nvPr/>
        </p:nvGrpSpPr>
        <p:grpSpPr>
          <a:xfrm>
            <a:off x="837445" y="980728"/>
            <a:ext cx="506539" cy="367241"/>
            <a:chOff x="4067944" y="4221088"/>
            <a:chExt cx="2880320" cy="208823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C29C991-FDD5-47F6-8EBB-FC38BE05B212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75C5633-0908-4709-8456-C6E69ACDA76E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8D4C196-0FDC-49A6-880E-9387442C2B32}"/>
              </a:ext>
            </a:extLst>
          </p:cNvPr>
          <p:cNvGrpSpPr/>
          <p:nvPr/>
        </p:nvGrpSpPr>
        <p:grpSpPr>
          <a:xfrm rot="10800000">
            <a:off x="2843808" y="836712"/>
            <a:ext cx="506540" cy="253270"/>
            <a:chOff x="251520" y="4869160"/>
            <a:chExt cx="2880320" cy="144016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5213588-1EB0-4C8C-878A-3475AE8F00EA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B714BDB-7D52-48EF-BEFC-B52C307DD679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A3F7984-7D2A-4FFC-9F45-0C2841BFDA1A}"/>
              </a:ext>
            </a:extLst>
          </p:cNvPr>
          <p:cNvGrpSpPr/>
          <p:nvPr/>
        </p:nvGrpSpPr>
        <p:grpSpPr>
          <a:xfrm>
            <a:off x="2843808" y="980728"/>
            <a:ext cx="506539" cy="367241"/>
            <a:chOff x="4067944" y="4221088"/>
            <a:chExt cx="2880320" cy="208823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2AFD361-E76A-4607-930C-F503C22DC217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7E4ED89-E513-4167-9E44-466A294261D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539F65-31EA-45B8-82E7-8AD788694F50}"/>
              </a:ext>
            </a:extLst>
          </p:cNvPr>
          <p:cNvSpPr txBox="1"/>
          <p:nvPr/>
        </p:nvSpPr>
        <p:spPr>
          <a:xfrm>
            <a:off x="621421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598516A-02B5-4517-A51B-076A7E077E96}"/>
              </a:ext>
            </a:extLst>
          </p:cNvPr>
          <p:cNvSpPr txBox="1"/>
          <p:nvPr/>
        </p:nvSpPr>
        <p:spPr>
          <a:xfrm>
            <a:off x="2699792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9040E234-33B3-4AC5-A72F-E7ADCAF60360}"/>
              </a:ext>
            </a:extLst>
          </p:cNvPr>
          <p:cNvSpPr/>
          <p:nvPr/>
        </p:nvSpPr>
        <p:spPr>
          <a:xfrm>
            <a:off x="4932040" y="6206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5C6F770-FD5C-4B1E-8ACA-4D000B5D2441}"/>
              </a:ext>
            </a:extLst>
          </p:cNvPr>
          <p:cNvSpPr txBox="1"/>
          <p:nvPr/>
        </p:nvSpPr>
        <p:spPr>
          <a:xfrm>
            <a:off x="4644008" y="98072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C1B77A7-52F5-45BD-BCF2-F98BA808D1BB}"/>
              </a:ext>
            </a:extLst>
          </p:cNvPr>
          <p:cNvGrpSpPr/>
          <p:nvPr/>
        </p:nvGrpSpPr>
        <p:grpSpPr>
          <a:xfrm>
            <a:off x="6012160" y="692696"/>
            <a:ext cx="506539" cy="367241"/>
            <a:chOff x="4067944" y="4221088"/>
            <a:chExt cx="2880320" cy="208823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725E32B-3AFC-44D6-BB77-3109DA940EF9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5F06F804-0B10-4744-BB1E-291E3383A162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2" name="楕円 4">
            <a:extLst>
              <a:ext uri="{FF2B5EF4-FFF2-40B4-BE49-F238E27FC236}">
                <a16:creationId xmlns:a16="http://schemas.microsoft.com/office/drawing/2014/main" id="{5595CB6B-1781-4241-871A-68FD1C6F0D00}"/>
              </a:ext>
            </a:extLst>
          </p:cNvPr>
          <p:cNvSpPr/>
          <p:nvPr/>
        </p:nvSpPr>
        <p:spPr>
          <a:xfrm>
            <a:off x="4932040" y="17728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EBA2991-E2D1-4C35-8A59-97D309D26CE8}"/>
              </a:ext>
            </a:extLst>
          </p:cNvPr>
          <p:cNvGrpSpPr/>
          <p:nvPr/>
        </p:nvGrpSpPr>
        <p:grpSpPr>
          <a:xfrm rot="10800000">
            <a:off x="6012160" y="1772816"/>
            <a:ext cx="506540" cy="253270"/>
            <a:chOff x="251520" y="4869160"/>
            <a:chExt cx="2880320" cy="144016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88F5A64-4217-4BA8-A9D1-25B50E7AF38A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BC511B5C-7018-484D-8C67-1AEA85DC19A2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16DF8E1-B947-43D1-A919-F60F1CC20E0F}"/>
              </a:ext>
            </a:extLst>
          </p:cNvPr>
          <p:cNvGrpSpPr/>
          <p:nvPr/>
        </p:nvGrpSpPr>
        <p:grpSpPr>
          <a:xfrm>
            <a:off x="6012160" y="1916832"/>
            <a:ext cx="506539" cy="367241"/>
            <a:chOff x="4067944" y="4221088"/>
            <a:chExt cx="2880320" cy="208823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23B79BE-7D1B-41DF-A1A1-B277E3B543DD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3C66FFFA-89AE-4286-8001-AEFE59C6AF1E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403911-EF77-4EDA-AE63-FF15CF291F8D}"/>
              </a:ext>
            </a:extLst>
          </p:cNvPr>
          <p:cNvSpPr txBox="1"/>
          <p:nvPr/>
        </p:nvSpPr>
        <p:spPr>
          <a:xfrm>
            <a:off x="4644008" y="213285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7AAD3C1-6336-48A6-85F5-FA9F45286850}"/>
              </a:ext>
            </a:extLst>
          </p:cNvPr>
          <p:cNvCxnSpPr>
            <a:cxnSpLocks/>
          </p:cNvCxnSpPr>
          <p:nvPr/>
        </p:nvCxnSpPr>
        <p:spPr>
          <a:xfrm>
            <a:off x="4716016" y="3140968"/>
            <a:ext cx="7200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F8E96A3F-3276-4AB1-BFEF-3BF7B3EB94CB}"/>
              </a:ext>
            </a:extLst>
          </p:cNvPr>
          <p:cNvGrpSpPr/>
          <p:nvPr/>
        </p:nvGrpSpPr>
        <p:grpSpPr>
          <a:xfrm rot="10800000">
            <a:off x="6012160" y="3068960"/>
            <a:ext cx="506540" cy="253270"/>
            <a:chOff x="251520" y="4869160"/>
            <a:chExt cx="2880320" cy="1440160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09358E1-825A-4DC2-BB7F-C963ECD5F876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B0F55242-6073-4F57-90AA-7F7EAD07FC99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DFD9731-84DE-4DDD-AC5E-A87997EA1EC8}"/>
              </a:ext>
            </a:extLst>
          </p:cNvPr>
          <p:cNvGrpSpPr/>
          <p:nvPr/>
        </p:nvGrpSpPr>
        <p:grpSpPr>
          <a:xfrm>
            <a:off x="827584" y="2844225"/>
            <a:ext cx="506539" cy="367241"/>
            <a:chOff x="4067944" y="4221088"/>
            <a:chExt cx="2880320" cy="2088232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37EAAF6-E18A-4052-BD28-8D9FA6577CA1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258F0C80-5C20-453E-9F97-3AC17F82D2B3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D211CCF-191D-4F0B-A897-5657C1598AC5}"/>
              </a:ext>
            </a:extLst>
          </p:cNvPr>
          <p:cNvSpPr txBox="1"/>
          <p:nvPr/>
        </p:nvSpPr>
        <p:spPr>
          <a:xfrm>
            <a:off x="1403648" y="27002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2885B883-47C8-4F83-85C3-5664AEC30F6C}"/>
              </a:ext>
            </a:extLst>
          </p:cNvPr>
          <p:cNvGrpSpPr/>
          <p:nvPr/>
        </p:nvGrpSpPr>
        <p:grpSpPr>
          <a:xfrm rot="10800000">
            <a:off x="1835696" y="2916233"/>
            <a:ext cx="506540" cy="253270"/>
            <a:chOff x="251520" y="4869160"/>
            <a:chExt cx="2880320" cy="144016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2092B94E-D8CC-414A-A6FD-530028E284C8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0AFDAED7-A785-4660-B739-4F68BA0363DC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E6320B8-E190-44F2-90C8-B0A8FEDB29E3}"/>
              </a:ext>
            </a:extLst>
          </p:cNvPr>
          <p:cNvSpPr txBox="1"/>
          <p:nvPr/>
        </p:nvSpPr>
        <p:spPr>
          <a:xfrm>
            <a:off x="2411760" y="270020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362C71E-93B6-4A20-968B-F8689601C891}"/>
              </a:ext>
            </a:extLst>
          </p:cNvPr>
          <p:cNvGrpSpPr/>
          <p:nvPr/>
        </p:nvGrpSpPr>
        <p:grpSpPr>
          <a:xfrm rot="10800000">
            <a:off x="2915816" y="2772217"/>
            <a:ext cx="506540" cy="253270"/>
            <a:chOff x="251520" y="4869160"/>
            <a:chExt cx="2880320" cy="1440160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EB485E3-F582-44E0-994A-AD9DFBD59D1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4D489DA7-CDAE-4EB3-91A7-8345015AF65F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F94396E2-2EA7-41DC-BE31-D12E56BF1C23}"/>
              </a:ext>
            </a:extLst>
          </p:cNvPr>
          <p:cNvGrpSpPr/>
          <p:nvPr/>
        </p:nvGrpSpPr>
        <p:grpSpPr>
          <a:xfrm>
            <a:off x="2915816" y="2916233"/>
            <a:ext cx="506539" cy="367241"/>
            <a:chOff x="4067944" y="4221088"/>
            <a:chExt cx="2880320" cy="2088232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958BDA10-09B1-4D7A-8584-86D0215A4189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BAC60EEE-1025-4DC0-ABFB-16D12CBA109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16D8E9A-4680-4973-9E13-1579D9919F00}"/>
              </a:ext>
            </a:extLst>
          </p:cNvPr>
          <p:cNvSpPr txBox="1"/>
          <p:nvPr/>
        </p:nvSpPr>
        <p:spPr>
          <a:xfrm>
            <a:off x="4703203" y="321297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パッチ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4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3429EAB-0205-48DF-A6D5-4A6DA8E2496C}"/>
              </a:ext>
            </a:extLst>
          </p:cNvPr>
          <p:cNvGrpSpPr/>
          <p:nvPr/>
        </p:nvGrpSpPr>
        <p:grpSpPr>
          <a:xfrm>
            <a:off x="179512" y="1772816"/>
            <a:ext cx="504056" cy="378042"/>
            <a:chOff x="2411760" y="4491118"/>
            <a:chExt cx="504056" cy="37804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DB39674-BF06-4B8B-84F7-37E210C05CE5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FF757A70-CAAA-48D7-962C-FD7A05010094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F040FE64-C5DC-4715-BEB8-64B6C8CFC43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75B18654-F7D6-4160-AF36-687E00BFF429}"/>
              </a:ext>
            </a:extLst>
          </p:cNvPr>
          <p:cNvSpPr/>
          <p:nvPr/>
        </p:nvSpPr>
        <p:spPr>
          <a:xfrm rot="5400000">
            <a:off x="1473751" y="68317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53423F-56C3-4D94-868B-00E792C29E63}"/>
              </a:ext>
            </a:extLst>
          </p:cNvPr>
          <p:cNvSpPr/>
          <p:nvPr/>
        </p:nvSpPr>
        <p:spPr>
          <a:xfrm>
            <a:off x="2760671" y="313256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AF52A1C2-F88B-4121-8825-43A48EFE7162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BB01286F-5BC9-49C3-AACB-4E6A36D42B60}"/>
              </a:ext>
            </a:extLst>
          </p:cNvPr>
          <p:cNvSpPr/>
          <p:nvPr/>
        </p:nvSpPr>
        <p:spPr>
          <a:xfrm>
            <a:off x="1619672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68197BE5-7AE2-420E-B6FE-CF8DFCC209A4}"/>
              </a:ext>
            </a:extLst>
          </p:cNvPr>
          <p:cNvSpPr/>
          <p:nvPr/>
        </p:nvSpPr>
        <p:spPr>
          <a:xfrm>
            <a:off x="2699792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AF53BF50-7AC2-449B-BDE9-08088E8433B3}"/>
              </a:ext>
            </a:extLst>
          </p:cNvPr>
          <p:cNvSpPr/>
          <p:nvPr/>
        </p:nvSpPr>
        <p:spPr>
          <a:xfrm>
            <a:off x="161967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6CF5A6C0-11D9-4478-81BE-432A4E3558E3}"/>
              </a:ext>
            </a:extLst>
          </p:cNvPr>
          <p:cNvSpPr/>
          <p:nvPr/>
        </p:nvSpPr>
        <p:spPr>
          <a:xfrm>
            <a:off x="269979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8ACB8DA-5D71-4029-AA31-0A08D01F2D43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1073435" y="137059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482C777-1A9E-423E-AC05-362AB155A8DA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1073435" y="209067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07ED360-E1E2-4C98-94F0-3ADFC96B69B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907704" y="126876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A914D22-FF13-45A8-BEA0-61931C4695C7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1907704" y="270892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99B0D69-2224-414A-99C9-CB4DCEAAA158}"/>
              </a:ext>
            </a:extLst>
          </p:cNvPr>
          <p:cNvGrpSpPr/>
          <p:nvPr/>
        </p:nvGrpSpPr>
        <p:grpSpPr>
          <a:xfrm>
            <a:off x="1475656" y="692696"/>
            <a:ext cx="504056" cy="378042"/>
            <a:chOff x="2411760" y="4491118"/>
            <a:chExt cx="504056" cy="378042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227CC83-F316-4A06-AF2C-DCB5121BC09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A03D11B5-0380-40F6-85A5-01E4EFDD622F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A027DF53-EB23-44C0-AA86-CD76E2DFCEDA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7003416C-E758-4E13-81A7-DF85B693D5C2}"/>
              </a:ext>
            </a:extLst>
          </p:cNvPr>
          <p:cNvSpPr/>
          <p:nvPr/>
        </p:nvSpPr>
        <p:spPr>
          <a:xfrm rot="5400000">
            <a:off x="2627784" y="68317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6357D42-DD81-405C-AFE4-997A035AB5A8}"/>
              </a:ext>
            </a:extLst>
          </p:cNvPr>
          <p:cNvGrpSpPr/>
          <p:nvPr/>
        </p:nvGrpSpPr>
        <p:grpSpPr>
          <a:xfrm>
            <a:off x="2627784" y="692696"/>
            <a:ext cx="504056" cy="378042"/>
            <a:chOff x="2411760" y="4491118"/>
            <a:chExt cx="504056" cy="378042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BB3A391-389D-431B-B76B-268037D28A8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896250A1-1CB4-41CD-948A-44A1593DE492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F9DE256E-A9DD-4905-ACCE-395B6FA15F2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3AB39AC-5A89-47B3-B5C3-79CBFA7FB5B5}"/>
              </a:ext>
            </a:extLst>
          </p:cNvPr>
          <p:cNvSpPr/>
          <p:nvPr/>
        </p:nvSpPr>
        <p:spPr>
          <a:xfrm>
            <a:off x="2629689" y="552218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BB03C21-BC62-464C-B121-9A851D79DFDF}"/>
              </a:ext>
            </a:extLst>
          </p:cNvPr>
          <p:cNvGrpSpPr/>
          <p:nvPr/>
        </p:nvGrpSpPr>
        <p:grpSpPr>
          <a:xfrm>
            <a:off x="1506555" y="3230156"/>
            <a:ext cx="504056" cy="378042"/>
            <a:chOff x="2411760" y="4491118"/>
            <a:chExt cx="504056" cy="378042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141697C9-23CB-4C75-BE39-F0D99CD0455B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8A5F613C-46C9-4BB7-BB21-32B4FBEF27E4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8EA58D5F-8D12-4FB9-B11C-22838DF6D29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9" name="直角三角形 48">
            <a:extLst>
              <a:ext uri="{FF2B5EF4-FFF2-40B4-BE49-F238E27FC236}">
                <a16:creationId xmlns:a16="http://schemas.microsoft.com/office/drawing/2014/main" id="{BC78193B-A5FD-425A-AA52-3819D8C5B969}"/>
              </a:ext>
            </a:extLst>
          </p:cNvPr>
          <p:cNvSpPr/>
          <p:nvPr/>
        </p:nvSpPr>
        <p:spPr>
          <a:xfrm rot="10800000">
            <a:off x="1760002" y="322538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DD3CED4-F01B-4A47-A32A-37ABCDB9FE46}"/>
              </a:ext>
            </a:extLst>
          </p:cNvPr>
          <p:cNvGrpSpPr/>
          <p:nvPr/>
        </p:nvGrpSpPr>
        <p:grpSpPr>
          <a:xfrm>
            <a:off x="2508041" y="3276421"/>
            <a:ext cx="504056" cy="378042"/>
            <a:chOff x="2411760" y="4491118"/>
            <a:chExt cx="504056" cy="378042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E28FE9E7-0A34-47AE-BBBE-87C147AD23A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2436687B-65B6-4365-8743-3DA6D95E0AA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3A3F34D-4BD5-4ED9-851F-B1666802B75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CAE287D6-B804-4CF4-8956-6E282C450B50}"/>
              </a:ext>
            </a:extLst>
          </p:cNvPr>
          <p:cNvSpPr/>
          <p:nvPr/>
        </p:nvSpPr>
        <p:spPr>
          <a:xfrm rot="10800000">
            <a:off x="2757678" y="326783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5" name="四角形: 1 つの角を切り取り 1 つの角を丸める 54">
            <a:extLst>
              <a:ext uri="{FF2B5EF4-FFF2-40B4-BE49-F238E27FC236}">
                <a16:creationId xmlns:a16="http://schemas.microsoft.com/office/drawing/2014/main" id="{EC1C2BCA-B674-42CB-9398-AB0F219238E3}"/>
              </a:ext>
            </a:extLst>
          </p:cNvPr>
          <p:cNvSpPr/>
          <p:nvPr/>
        </p:nvSpPr>
        <p:spPr>
          <a:xfrm>
            <a:off x="3520440" y="107114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56" name="四角形: 1 つの角を切り取り 1 つの角を丸める 55">
            <a:extLst>
              <a:ext uri="{FF2B5EF4-FFF2-40B4-BE49-F238E27FC236}">
                <a16:creationId xmlns:a16="http://schemas.microsoft.com/office/drawing/2014/main" id="{7349053B-DD68-4197-9985-1C56D5830F0B}"/>
              </a:ext>
            </a:extLst>
          </p:cNvPr>
          <p:cNvSpPr/>
          <p:nvPr/>
        </p:nvSpPr>
        <p:spPr>
          <a:xfrm>
            <a:off x="3543300" y="251132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DB95C27-D6BE-46CC-93AF-A7404187D2E0}"/>
              </a:ext>
            </a:extLst>
          </p:cNvPr>
          <p:cNvCxnSpPr>
            <a:stCxn id="55" idx="2"/>
            <a:endCxn id="13" idx="6"/>
          </p:cNvCxnSpPr>
          <p:nvPr/>
        </p:nvCxnSpPr>
        <p:spPr>
          <a:xfrm flipH="1">
            <a:off x="2987824" y="126474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4A10B29-A3E5-4755-A5CF-C72CB870C413}"/>
              </a:ext>
            </a:extLst>
          </p:cNvPr>
          <p:cNvCxnSpPr>
            <a:stCxn id="56" idx="2"/>
            <a:endCxn id="15" idx="6"/>
          </p:cNvCxnSpPr>
          <p:nvPr/>
        </p:nvCxnSpPr>
        <p:spPr>
          <a:xfrm flipH="1">
            <a:off x="2987824" y="2704921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805AE63-6524-4CD3-ADB0-276FCF83DBC2}"/>
              </a:ext>
            </a:extLst>
          </p:cNvPr>
          <p:cNvSpPr/>
          <p:nvPr/>
        </p:nvSpPr>
        <p:spPr>
          <a:xfrm>
            <a:off x="3535680" y="28866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1DF82B7-F1AE-46AB-9420-F6A43DA124C5}"/>
              </a:ext>
            </a:extLst>
          </p:cNvPr>
          <p:cNvCxnSpPr>
            <a:stCxn id="61" idx="2"/>
            <a:endCxn id="55" idx="3"/>
          </p:cNvCxnSpPr>
          <p:nvPr/>
        </p:nvCxnSpPr>
        <p:spPr>
          <a:xfrm>
            <a:off x="4015740" y="657998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7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9B2C70-2DE3-4722-B107-EE32B52EDC89}"/>
              </a:ext>
            </a:extLst>
          </p:cNvPr>
          <p:cNvGrpSpPr/>
          <p:nvPr/>
        </p:nvGrpSpPr>
        <p:grpSpPr>
          <a:xfrm>
            <a:off x="1043608" y="2996952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6617BC8-0B73-47A5-8DC4-6588384C4B5E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D2834E06-E315-4E78-B295-992FA000689B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5BED2622-8616-4CC4-985F-218C6BA323CF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3F338F79-5DA3-4FFB-8A90-056AB6F5C5C7}"/>
              </a:ext>
            </a:extLst>
          </p:cNvPr>
          <p:cNvSpPr/>
          <p:nvPr/>
        </p:nvSpPr>
        <p:spPr>
          <a:xfrm rot="5400000">
            <a:off x="2337847" y="1907307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B9515F-31CB-42A9-8EFE-37C0E8524A24}"/>
              </a:ext>
            </a:extLst>
          </p:cNvPr>
          <p:cNvSpPr/>
          <p:nvPr/>
        </p:nvSpPr>
        <p:spPr>
          <a:xfrm>
            <a:off x="3624767" y="435670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4D3658FB-DFB6-4E26-960B-63E1505ECDB2}"/>
              </a:ext>
            </a:extLst>
          </p:cNvPr>
          <p:cNvSpPr/>
          <p:nvPr/>
        </p:nvSpPr>
        <p:spPr>
          <a:xfrm>
            <a:off x="169168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7DB7D258-3A19-4400-94C2-C1888234E851}"/>
              </a:ext>
            </a:extLst>
          </p:cNvPr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D8D7C54E-A5A8-4D1D-B216-0B3D3A65B2AE}"/>
              </a:ext>
            </a:extLst>
          </p:cNvPr>
          <p:cNvSpPr/>
          <p:nvPr/>
        </p:nvSpPr>
        <p:spPr>
          <a:xfrm>
            <a:off x="3563888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D0DD9FA5-E505-4DCB-B05C-441306F314A4}"/>
              </a:ext>
            </a:extLst>
          </p:cNvPr>
          <p:cNvSpPr/>
          <p:nvPr/>
        </p:nvSpPr>
        <p:spPr>
          <a:xfrm>
            <a:off x="2483768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0BB45FDE-A00C-442A-8D8D-DBEF9AE42230}"/>
              </a:ext>
            </a:extLst>
          </p:cNvPr>
          <p:cNvSpPr/>
          <p:nvPr/>
        </p:nvSpPr>
        <p:spPr>
          <a:xfrm>
            <a:off x="3563888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1C0904D-8FCC-4194-82D5-9E3934B2581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937531" y="259473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3241DA8-BDBF-412E-93AB-422070DB5DC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937531" y="331481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810FE8D-6665-4B3D-A14D-EEF22E5C991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771800" y="249289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C5473DE-2C68-4EC5-8E1B-E455C171C68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1800" y="393305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4E3957B-1611-41DE-838C-EA5C49CD6629}"/>
              </a:ext>
            </a:extLst>
          </p:cNvPr>
          <p:cNvGrpSpPr/>
          <p:nvPr/>
        </p:nvGrpSpPr>
        <p:grpSpPr>
          <a:xfrm>
            <a:off x="2339752" y="1916832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6094194-EEE8-4337-91A5-EB89487FCB5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F97F7F76-5565-43D2-B65B-AA7BC8B7671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4C88F223-9912-45E7-BAE3-971044F8DB7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58E512A8-0A45-433A-8314-67E996214B82}"/>
              </a:ext>
            </a:extLst>
          </p:cNvPr>
          <p:cNvSpPr/>
          <p:nvPr/>
        </p:nvSpPr>
        <p:spPr>
          <a:xfrm rot="5400000">
            <a:off x="3491880" y="1907307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A69B2C0-9267-4C7D-810B-E477BC0AEF72}"/>
              </a:ext>
            </a:extLst>
          </p:cNvPr>
          <p:cNvGrpSpPr/>
          <p:nvPr/>
        </p:nvGrpSpPr>
        <p:grpSpPr>
          <a:xfrm>
            <a:off x="3491880" y="1916832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06B5FC6-63F7-45FD-8FC7-0BD4658B562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196FB1C2-7D3B-447A-A045-D7BD7FEE621F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1AA0FD17-ABF1-4266-A664-C5BB4DBCEFA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70A3E62-0746-4960-A9DF-78CE1FD5EDDC}"/>
              </a:ext>
            </a:extLst>
          </p:cNvPr>
          <p:cNvSpPr/>
          <p:nvPr/>
        </p:nvSpPr>
        <p:spPr>
          <a:xfrm>
            <a:off x="3493785" y="1776354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075A4F8-F44A-4E46-851A-7C30635FEDA5}"/>
              </a:ext>
            </a:extLst>
          </p:cNvPr>
          <p:cNvGrpSpPr/>
          <p:nvPr/>
        </p:nvGrpSpPr>
        <p:grpSpPr>
          <a:xfrm>
            <a:off x="2370651" y="4454292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53945DED-2857-4402-9ACA-BAB9CC7FBB2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8468681A-A42F-4FFE-BAE3-C48AE9C0B787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92594EC7-9AF8-4BE6-919E-AC91013732E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996C3CEB-9268-4AFF-8ECA-40F15D72D777}"/>
              </a:ext>
            </a:extLst>
          </p:cNvPr>
          <p:cNvSpPr/>
          <p:nvPr/>
        </p:nvSpPr>
        <p:spPr>
          <a:xfrm rot="10800000">
            <a:off x="2624098" y="4449518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D3E1548-BFB9-4525-B1C2-447996933136}"/>
              </a:ext>
            </a:extLst>
          </p:cNvPr>
          <p:cNvGrpSpPr/>
          <p:nvPr/>
        </p:nvGrpSpPr>
        <p:grpSpPr>
          <a:xfrm>
            <a:off x="3372137" y="4500557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160F91C-0A2D-4EC9-94CE-2E2B764C932F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A5F1B247-840D-4F59-954A-50D855F9688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962DF8AC-3297-4ED3-A07D-608BEFB24AF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3DF1D602-E8E7-4354-B734-890AEB56DB5C}"/>
              </a:ext>
            </a:extLst>
          </p:cNvPr>
          <p:cNvSpPr/>
          <p:nvPr/>
        </p:nvSpPr>
        <p:spPr>
          <a:xfrm rot="10800000">
            <a:off x="3621774" y="4491973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44DE09AD-C8B5-430A-9849-FF2C80BE37F6}"/>
              </a:ext>
            </a:extLst>
          </p:cNvPr>
          <p:cNvSpPr/>
          <p:nvPr/>
        </p:nvSpPr>
        <p:spPr>
          <a:xfrm>
            <a:off x="5508104" y="2276872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796B4DE0-C31B-4231-8117-672976CBA9AC}"/>
              </a:ext>
            </a:extLst>
          </p:cNvPr>
          <p:cNvSpPr/>
          <p:nvPr/>
        </p:nvSpPr>
        <p:spPr>
          <a:xfrm>
            <a:off x="4407396" y="3735461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E0E9F72-364B-4E2B-97B2-4E0BB5948FE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975488" y="2470468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EAB8661-3C22-474A-8F5B-93C3AA2CDE9C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3851920" y="3929057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1EE4A38-DD89-4B2B-8DCC-955DBB07B7D3}"/>
              </a:ext>
            </a:extLst>
          </p:cNvPr>
          <p:cNvSpPr/>
          <p:nvPr/>
        </p:nvSpPr>
        <p:spPr>
          <a:xfrm>
            <a:off x="5523344" y="1556792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1989F29-BBCA-4EE5-8E86-833E62D0A431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>
            <a:off x="6003404" y="1926124"/>
            <a:ext cx="0" cy="3507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D5AA827-D78B-40A8-8900-3CA1866CD5B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3851920" y="2492896"/>
            <a:ext cx="79208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34D77D1-5ACE-4AFF-8BF9-384DF2DC5432}"/>
              </a:ext>
            </a:extLst>
          </p:cNvPr>
          <p:cNvCxnSpPr>
            <a:cxnSpLocks/>
            <a:stCxn id="12" idx="7"/>
            <a:endCxn id="45" idx="4"/>
          </p:cNvCxnSpPr>
          <p:nvPr/>
        </p:nvCxnSpPr>
        <p:spPr>
          <a:xfrm flipV="1">
            <a:off x="3809739" y="2636912"/>
            <a:ext cx="978285" cy="1194309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63101495-E688-45E7-81D5-A01339BA4902}"/>
              </a:ext>
            </a:extLst>
          </p:cNvPr>
          <p:cNvSpPr/>
          <p:nvPr/>
        </p:nvSpPr>
        <p:spPr>
          <a:xfrm>
            <a:off x="4644008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直角三角形 51">
            <a:extLst>
              <a:ext uri="{FF2B5EF4-FFF2-40B4-BE49-F238E27FC236}">
                <a16:creationId xmlns:a16="http://schemas.microsoft.com/office/drawing/2014/main" id="{F3283A41-07C7-4C39-9FAD-4C9D5CF5413F}"/>
              </a:ext>
            </a:extLst>
          </p:cNvPr>
          <p:cNvSpPr/>
          <p:nvPr/>
        </p:nvSpPr>
        <p:spPr>
          <a:xfrm rot="5400000">
            <a:off x="4572000" y="1917226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F99B7FE2-5FF6-4E09-87DB-2684AA2EBC6F}"/>
              </a:ext>
            </a:extLst>
          </p:cNvPr>
          <p:cNvGrpSpPr/>
          <p:nvPr/>
        </p:nvGrpSpPr>
        <p:grpSpPr>
          <a:xfrm>
            <a:off x="4572000" y="1926357"/>
            <a:ext cx="504056" cy="378042"/>
            <a:chOff x="2411760" y="4491118"/>
            <a:chExt cx="504056" cy="378042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4090AEBC-8DDA-4081-BC12-260885BA6659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6718CD63-FBC5-456E-8B82-EDF3F2E93D30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92504879-9F68-4653-B821-E57C96A316F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2E3372E-2EBD-4BE4-B32D-F3109828A056}"/>
              </a:ext>
            </a:extLst>
          </p:cNvPr>
          <p:cNvSpPr/>
          <p:nvPr/>
        </p:nvSpPr>
        <p:spPr>
          <a:xfrm>
            <a:off x="4572000" y="1783864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C489303-DB04-41C9-8990-D05E6B0D98EE}"/>
              </a:ext>
            </a:extLst>
          </p:cNvPr>
          <p:cNvSpPr/>
          <p:nvPr/>
        </p:nvSpPr>
        <p:spPr>
          <a:xfrm>
            <a:off x="4825742" y="1783864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9" name="直角三角形 58">
            <a:extLst>
              <a:ext uri="{FF2B5EF4-FFF2-40B4-BE49-F238E27FC236}">
                <a16:creationId xmlns:a16="http://schemas.microsoft.com/office/drawing/2014/main" id="{0E148CCD-36FD-41F5-AA65-8C6AF42117E4}"/>
              </a:ext>
            </a:extLst>
          </p:cNvPr>
          <p:cNvSpPr/>
          <p:nvPr/>
        </p:nvSpPr>
        <p:spPr>
          <a:xfrm rot="10800000">
            <a:off x="4825742" y="191722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854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57E6BD2-100F-422B-B953-17F5C8C12FC9}"/>
              </a:ext>
            </a:extLst>
          </p:cNvPr>
          <p:cNvSpPr/>
          <p:nvPr/>
        </p:nvSpPr>
        <p:spPr>
          <a:xfrm>
            <a:off x="858636" y="313256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楕円 4">
            <a:extLst>
              <a:ext uri="{FF2B5EF4-FFF2-40B4-BE49-F238E27FC236}">
                <a16:creationId xmlns:a16="http://schemas.microsoft.com/office/drawing/2014/main" id="{7A1E1951-7064-4A4D-AE69-2DFE8BE30C13}"/>
              </a:ext>
            </a:extLst>
          </p:cNvPr>
          <p:cNvSpPr/>
          <p:nvPr/>
        </p:nvSpPr>
        <p:spPr>
          <a:xfrm>
            <a:off x="797757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4">
            <a:extLst>
              <a:ext uri="{FF2B5EF4-FFF2-40B4-BE49-F238E27FC236}">
                <a16:creationId xmlns:a16="http://schemas.microsoft.com/office/drawing/2014/main" id="{92569850-1F15-412B-AA55-34924ED326C7}"/>
              </a:ext>
            </a:extLst>
          </p:cNvPr>
          <p:cNvSpPr/>
          <p:nvPr/>
        </p:nvSpPr>
        <p:spPr>
          <a:xfrm>
            <a:off x="797757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D1772610-F27A-42FF-B4A5-660A63949C26}"/>
              </a:ext>
            </a:extLst>
          </p:cNvPr>
          <p:cNvSpPr/>
          <p:nvPr/>
        </p:nvSpPr>
        <p:spPr>
          <a:xfrm rot="5400000">
            <a:off x="725749" y="611163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E88AAE9-7D00-4B73-8F0D-987CF8193044}"/>
              </a:ext>
            </a:extLst>
          </p:cNvPr>
          <p:cNvGrpSpPr/>
          <p:nvPr/>
        </p:nvGrpSpPr>
        <p:grpSpPr>
          <a:xfrm>
            <a:off x="725749" y="620688"/>
            <a:ext cx="504056" cy="378042"/>
            <a:chOff x="2411760" y="4491118"/>
            <a:chExt cx="504056" cy="378042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2BBEA11-B9A5-475F-A5C8-654B7F323FBA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195FD57D-EA8E-451C-AF5D-08123AADE57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3D44E622-CFE3-41D2-BC18-1E112FB3E72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CF79551-7B52-4A78-B99B-D38E1CE84820}"/>
              </a:ext>
            </a:extLst>
          </p:cNvPr>
          <p:cNvSpPr/>
          <p:nvPr/>
        </p:nvSpPr>
        <p:spPr>
          <a:xfrm>
            <a:off x="727654" y="480210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AE2D8FDB-B99E-45B6-922C-E0A21807E0AE}"/>
              </a:ext>
            </a:extLst>
          </p:cNvPr>
          <p:cNvGrpSpPr/>
          <p:nvPr/>
        </p:nvGrpSpPr>
        <p:grpSpPr>
          <a:xfrm>
            <a:off x="606006" y="3276421"/>
            <a:ext cx="504056" cy="378042"/>
            <a:chOff x="2411760" y="4491118"/>
            <a:chExt cx="504056" cy="378042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1B83CBE-D88A-4A04-B3B2-82C057BE7F3F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CDAD224D-F8F4-48FB-B866-F919A504945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9ACA2D5D-B476-47F6-8112-8F53A529888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F37F9D6C-F436-488A-9066-A7191883A506}"/>
              </a:ext>
            </a:extLst>
          </p:cNvPr>
          <p:cNvSpPr/>
          <p:nvPr/>
        </p:nvSpPr>
        <p:spPr>
          <a:xfrm rot="10800000">
            <a:off x="855643" y="326783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7" name="四角形: 1 つの角を切り取り 1 つの角を丸める 46">
            <a:extLst>
              <a:ext uri="{FF2B5EF4-FFF2-40B4-BE49-F238E27FC236}">
                <a16:creationId xmlns:a16="http://schemas.microsoft.com/office/drawing/2014/main" id="{0D67472C-329E-4F92-B3E9-46A121A39E15}"/>
              </a:ext>
            </a:extLst>
          </p:cNvPr>
          <p:cNvSpPr/>
          <p:nvPr/>
        </p:nvSpPr>
        <p:spPr>
          <a:xfrm>
            <a:off x="3851920" y="1772816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48" name="四角形: 1 つの角を切り取り 1 つの角を丸める 47">
            <a:extLst>
              <a:ext uri="{FF2B5EF4-FFF2-40B4-BE49-F238E27FC236}">
                <a16:creationId xmlns:a16="http://schemas.microsoft.com/office/drawing/2014/main" id="{4AD35ACC-B465-4EBC-81CE-0A1E4651D213}"/>
              </a:ext>
            </a:extLst>
          </p:cNvPr>
          <p:cNvSpPr/>
          <p:nvPr/>
        </p:nvSpPr>
        <p:spPr>
          <a:xfrm>
            <a:off x="446473" y="1772816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3C86342-11A4-4586-B451-542FA9F8C53F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19304" y="1966412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CB0265A-F09D-466D-870B-C0F287AC9276}"/>
              </a:ext>
            </a:extLst>
          </p:cNvPr>
          <p:cNvCxnSpPr>
            <a:cxnSpLocks/>
            <a:stCxn id="48" idx="1"/>
            <a:endCxn id="35" idx="0"/>
          </p:cNvCxnSpPr>
          <p:nvPr/>
        </p:nvCxnSpPr>
        <p:spPr>
          <a:xfrm>
            <a:off x="941773" y="2160007"/>
            <a:ext cx="0" cy="40489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440FAC1-6851-42A3-AD72-697BFB4EEE57}"/>
              </a:ext>
            </a:extLst>
          </p:cNvPr>
          <p:cNvSpPr/>
          <p:nvPr/>
        </p:nvSpPr>
        <p:spPr>
          <a:xfrm>
            <a:off x="3867160" y="105273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990D5AC-5028-4952-9E13-916BBB6C3AAB}"/>
              </a:ext>
            </a:extLst>
          </p:cNvPr>
          <p:cNvCxnSpPr>
            <a:stCxn id="51" idx="2"/>
            <a:endCxn id="47" idx="3"/>
          </p:cNvCxnSpPr>
          <p:nvPr/>
        </p:nvCxnSpPr>
        <p:spPr>
          <a:xfrm>
            <a:off x="4347220" y="1422068"/>
            <a:ext cx="0" cy="3507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907EE81-AB79-471B-95BB-F691C9C8444B}"/>
              </a:ext>
            </a:extLst>
          </p:cNvPr>
          <p:cNvCxnSpPr>
            <a:cxnSpLocks/>
            <a:stCxn id="34" idx="6"/>
            <a:endCxn id="55" idx="1"/>
          </p:cNvCxnSpPr>
          <p:nvPr/>
        </p:nvCxnSpPr>
        <p:spPr>
          <a:xfrm>
            <a:off x="1085789" y="1268760"/>
            <a:ext cx="1944216" cy="61824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D042079-6B14-498A-BFB0-53D60A6DA5B1}"/>
              </a:ext>
            </a:extLst>
          </p:cNvPr>
          <p:cNvCxnSpPr>
            <a:cxnSpLocks/>
            <a:stCxn id="35" idx="6"/>
            <a:endCxn id="55" idx="3"/>
          </p:cNvCxnSpPr>
          <p:nvPr/>
        </p:nvCxnSpPr>
        <p:spPr>
          <a:xfrm flipV="1">
            <a:off x="1085789" y="2090675"/>
            <a:ext cx="1944216" cy="61824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4">
            <a:extLst>
              <a:ext uri="{FF2B5EF4-FFF2-40B4-BE49-F238E27FC236}">
                <a16:creationId xmlns:a16="http://schemas.microsoft.com/office/drawing/2014/main" id="{73BFA427-8E01-45D5-90F9-46A0312D9DF3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31481CD0-78EF-49EB-A8FF-BF49ADD2726E}"/>
              </a:ext>
            </a:extLst>
          </p:cNvPr>
          <p:cNvSpPr/>
          <p:nvPr/>
        </p:nvSpPr>
        <p:spPr>
          <a:xfrm rot="5400000">
            <a:off x="2843808" y="6206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A3DE6BDE-AB12-4F01-BB52-2AFA99CE388A}"/>
              </a:ext>
            </a:extLst>
          </p:cNvPr>
          <p:cNvGrpSpPr/>
          <p:nvPr/>
        </p:nvGrpSpPr>
        <p:grpSpPr>
          <a:xfrm>
            <a:off x="2843808" y="629819"/>
            <a:ext cx="504056" cy="378042"/>
            <a:chOff x="2411760" y="4491118"/>
            <a:chExt cx="504056" cy="378042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BC3DE479-ABAB-4885-A2BC-3785EDABB86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F47CEA44-D07C-4114-8259-39A9FE048ED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DC85171A-640C-4B95-BFC9-52844E58DAA8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7AAB3CF-3886-4615-9C8F-AAFF1363EE33}"/>
              </a:ext>
            </a:extLst>
          </p:cNvPr>
          <p:cNvSpPr/>
          <p:nvPr/>
        </p:nvSpPr>
        <p:spPr>
          <a:xfrm>
            <a:off x="2843808" y="487326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6469EC9-00AE-4F86-8598-C6A0CE9F498B}"/>
              </a:ext>
            </a:extLst>
          </p:cNvPr>
          <p:cNvSpPr/>
          <p:nvPr/>
        </p:nvSpPr>
        <p:spPr>
          <a:xfrm>
            <a:off x="3097550" y="48732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3" name="直角三角形 62">
            <a:extLst>
              <a:ext uri="{FF2B5EF4-FFF2-40B4-BE49-F238E27FC236}">
                <a16:creationId xmlns:a16="http://schemas.microsoft.com/office/drawing/2014/main" id="{5C99B84D-31FC-4822-8141-9B81EB6216DD}"/>
              </a:ext>
            </a:extLst>
          </p:cNvPr>
          <p:cNvSpPr/>
          <p:nvPr/>
        </p:nvSpPr>
        <p:spPr>
          <a:xfrm rot="10800000">
            <a:off x="3097550" y="620689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0" name="直角三角形 79">
            <a:extLst>
              <a:ext uri="{FF2B5EF4-FFF2-40B4-BE49-F238E27FC236}">
                <a16:creationId xmlns:a16="http://schemas.microsoft.com/office/drawing/2014/main" id="{79830E92-DBB2-4556-A5D6-7DB61D95E48D}"/>
              </a:ext>
            </a:extLst>
          </p:cNvPr>
          <p:cNvSpPr/>
          <p:nvPr/>
        </p:nvSpPr>
        <p:spPr>
          <a:xfrm rot="5400000">
            <a:off x="2915816" y="3284984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996287D-4A4E-4EB5-975A-0828937201B1}"/>
              </a:ext>
            </a:extLst>
          </p:cNvPr>
          <p:cNvGrpSpPr/>
          <p:nvPr/>
        </p:nvGrpSpPr>
        <p:grpSpPr>
          <a:xfrm>
            <a:off x="2915816" y="3294115"/>
            <a:ext cx="504056" cy="378042"/>
            <a:chOff x="2411760" y="4491118"/>
            <a:chExt cx="504056" cy="378042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E9DB2FC7-B566-41A8-9EBE-AB56637953D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ED1444DC-3AEA-4E87-8CB8-DE71B66BDCA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28E5272B-EF73-49CA-BAF2-99881EFD2475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BE7403-3503-46CC-B7C3-CAC184ED6081}"/>
              </a:ext>
            </a:extLst>
          </p:cNvPr>
          <p:cNvSpPr/>
          <p:nvPr/>
        </p:nvSpPr>
        <p:spPr>
          <a:xfrm>
            <a:off x="2915816" y="3151622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BC9BBE99-0746-4EBE-B29F-D30D41EDCF79}"/>
              </a:ext>
            </a:extLst>
          </p:cNvPr>
          <p:cNvSpPr/>
          <p:nvPr/>
        </p:nvSpPr>
        <p:spPr>
          <a:xfrm>
            <a:off x="3169558" y="3151622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直角三角形 86">
            <a:extLst>
              <a:ext uri="{FF2B5EF4-FFF2-40B4-BE49-F238E27FC236}">
                <a16:creationId xmlns:a16="http://schemas.microsoft.com/office/drawing/2014/main" id="{46CB9D10-14AC-4AAF-9486-591045DF59B4}"/>
              </a:ext>
            </a:extLst>
          </p:cNvPr>
          <p:cNvSpPr/>
          <p:nvPr/>
        </p:nvSpPr>
        <p:spPr>
          <a:xfrm rot="10800000">
            <a:off x="3169558" y="3284985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3DEEC08-BB93-4D7E-AB65-CED12B180CE5}"/>
              </a:ext>
            </a:extLst>
          </p:cNvPr>
          <p:cNvSpPr txBox="1"/>
          <p:nvPr/>
        </p:nvSpPr>
        <p:spPr>
          <a:xfrm>
            <a:off x="2449478" y="314096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00A80AD-DCC2-47CF-BF5E-3E190FD27FEB}"/>
              </a:ext>
            </a:extLst>
          </p:cNvPr>
          <p:cNvSpPr txBox="1"/>
          <p:nvPr/>
        </p:nvSpPr>
        <p:spPr>
          <a:xfrm>
            <a:off x="1259632" y="31409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3" name="直角三角形 92">
            <a:extLst>
              <a:ext uri="{FF2B5EF4-FFF2-40B4-BE49-F238E27FC236}">
                <a16:creationId xmlns:a16="http://schemas.microsoft.com/office/drawing/2014/main" id="{EC014134-7E38-4E49-835D-3D81A89B1A7B}"/>
              </a:ext>
            </a:extLst>
          </p:cNvPr>
          <p:cNvSpPr/>
          <p:nvPr/>
        </p:nvSpPr>
        <p:spPr>
          <a:xfrm rot="5400000">
            <a:off x="1907704" y="324898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BA0730F-AA5A-4D3A-AD20-1578F95AF6BA}"/>
              </a:ext>
            </a:extLst>
          </p:cNvPr>
          <p:cNvSpPr/>
          <p:nvPr/>
        </p:nvSpPr>
        <p:spPr>
          <a:xfrm>
            <a:off x="1907704" y="3115618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53B3046D-F19E-4D27-A36C-C168D3B595E1}"/>
              </a:ext>
            </a:extLst>
          </p:cNvPr>
          <p:cNvSpPr txBox="1"/>
          <p:nvPr/>
        </p:nvSpPr>
        <p:spPr>
          <a:xfrm>
            <a:off x="2411760" y="476672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0F61383-4FA7-47C6-91D6-23393222E28D}"/>
              </a:ext>
            </a:extLst>
          </p:cNvPr>
          <p:cNvSpPr txBox="1"/>
          <p:nvPr/>
        </p:nvSpPr>
        <p:spPr>
          <a:xfrm>
            <a:off x="1221914" y="47667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7778CB0-ABFA-4210-B80C-41623943A65F}"/>
              </a:ext>
            </a:extLst>
          </p:cNvPr>
          <p:cNvSpPr/>
          <p:nvPr/>
        </p:nvSpPr>
        <p:spPr>
          <a:xfrm>
            <a:off x="1835696" y="48732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8" name="直角三角形 97">
            <a:extLst>
              <a:ext uri="{FF2B5EF4-FFF2-40B4-BE49-F238E27FC236}">
                <a16:creationId xmlns:a16="http://schemas.microsoft.com/office/drawing/2014/main" id="{E0BE1318-E964-4744-9E66-00A40DF9214B}"/>
              </a:ext>
            </a:extLst>
          </p:cNvPr>
          <p:cNvSpPr/>
          <p:nvPr/>
        </p:nvSpPr>
        <p:spPr>
          <a:xfrm rot="10800000">
            <a:off x="1835696" y="620688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2961B299-23F0-42B2-A565-6482222BF575}"/>
              </a:ext>
            </a:extLst>
          </p:cNvPr>
          <p:cNvSpPr/>
          <p:nvPr/>
        </p:nvSpPr>
        <p:spPr>
          <a:xfrm>
            <a:off x="1259632" y="332656"/>
            <a:ext cx="1080120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E0DA2039-7887-45B7-9155-DD606B6C5F4D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1799692" y="1124744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415E7149-B3ED-4AC3-B1AE-CF88C0FA58ED}"/>
              </a:ext>
            </a:extLst>
          </p:cNvPr>
          <p:cNvSpPr/>
          <p:nvPr/>
        </p:nvSpPr>
        <p:spPr>
          <a:xfrm>
            <a:off x="1187624" y="2996952"/>
            <a:ext cx="1080120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A7470357-B36B-4007-9D57-3A3BFC2C37B4}"/>
              </a:ext>
            </a:extLst>
          </p:cNvPr>
          <p:cNvCxnSpPr/>
          <p:nvPr/>
        </p:nvCxnSpPr>
        <p:spPr>
          <a:xfrm flipV="1">
            <a:off x="1763688" y="2708920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2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0911A7D5-3051-497A-BD1F-D8C8F97CB631}"/>
              </a:ext>
            </a:extLst>
          </p:cNvPr>
          <p:cNvSpPr/>
          <p:nvPr/>
        </p:nvSpPr>
        <p:spPr>
          <a:xfrm>
            <a:off x="15476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2B02FA61-8279-4D89-A936-8B5CE0239013}"/>
              </a:ext>
            </a:extLst>
          </p:cNvPr>
          <p:cNvSpPr/>
          <p:nvPr/>
        </p:nvSpPr>
        <p:spPr>
          <a:xfrm>
            <a:off x="2339752" y="4046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F11F7243-A964-484B-AAA8-93C72B673450}"/>
              </a:ext>
            </a:extLst>
          </p:cNvPr>
          <p:cNvSpPr/>
          <p:nvPr/>
        </p:nvSpPr>
        <p:spPr>
          <a:xfrm>
            <a:off x="3419872" y="4046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CD460EB5-473C-4C38-8DD9-7A8897245775}"/>
              </a:ext>
            </a:extLst>
          </p:cNvPr>
          <p:cNvSpPr/>
          <p:nvPr/>
        </p:nvSpPr>
        <p:spPr>
          <a:xfrm>
            <a:off x="2339752" y="184482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42643705-8257-4953-B336-6A3F42A4168A}"/>
              </a:ext>
            </a:extLst>
          </p:cNvPr>
          <p:cNvSpPr/>
          <p:nvPr/>
        </p:nvSpPr>
        <p:spPr>
          <a:xfrm>
            <a:off x="3419872" y="184482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D33939E-03B3-4879-9E3D-2D8CF89E046E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793515" y="65051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C567689-866D-453D-B2E5-35C73C0B7AB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793515" y="137059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EBF2492-EE81-4E8D-8599-00CFC69CAC1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627784" y="5486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C8344E0-387F-49D0-91EB-AA7AC637B23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627784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B8AB74F0-2F0F-4FE3-AA9C-BA879C6EEBB4}"/>
              </a:ext>
            </a:extLst>
          </p:cNvPr>
          <p:cNvSpPr/>
          <p:nvPr/>
        </p:nvSpPr>
        <p:spPr>
          <a:xfrm>
            <a:off x="4240520" y="35106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058515A1-37FB-4CFD-BDF1-BF1EAF24C2E6}"/>
              </a:ext>
            </a:extLst>
          </p:cNvPr>
          <p:cNvSpPr/>
          <p:nvPr/>
        </p:nvSpPr>
        <p:spPr>
          <a:xfrm>
            <a:off x="4263380" y="179124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452CABA-ABAF-40E0-838C-345F61749197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707904" y="54466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5106F7E-BDD8-4DB1-9809-CE4E5D7F999D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3707904" y="1984841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8995AA1-FA86-4AE3-A50F-F2D6DCB61F90}"/>
              </a:ext>
            </a:extLst>
          </p:cNvPr>
          <p:cNvSpPr/>
          <p:nvPr/>
        </p:nvSpPr>
        <p:spPr>
          <a:xfrm>
            <a:off x="4283968" y="98072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B071A15-4188-414E-AEEA-DA8F4157FA48}"/>
              </a:ext>
            </a:extLst>
          </p:cNvPr>
          <p:cNvCxnSpPr>
            <a:stCxn id="43" idx="2"/>
          </p:cNvCxnSpPr>
          <p:nvPr/>
        </p:nvCxnSpPr>
        <p:spPr>
          <a:xfrm>
            <a:off x="4764028" y="1350060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E5F81272-1CDC-43C2-9CF9-F283B6A3C041}"/>
              </a:ext>
            </a:extLst>
          </p:cNvPr>
          <p:cNvSpPr/>
          <p:nvPr/>
        </p:nvSpPr>
        <p:spPr>
          <a:xfrm>
            <a:off x="1331640" y="59492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">
            <a:extLst>
              <a:ext uri="{FF2B5EF4-FFF2-40B4-BE49-F238E27FC236}">
                <a16:creationId xmlns:a16="http://schemas.microsoft.com/office/drawing/2014/main" id="{41FAD577-843D-4143-944B-BBA2F3124581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">
            <a:extLst>
              <a:ext uri="{FF2B5EF4-FFF2-40B4-BE49-F238E27FC236}">
                <a16:creationId xmlns:a16="http://schemas.microsoft.com/office/drawing/2014/main" id="{43945F20-203A-4A09-961F-BEDCA850F214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1587901-1107-443C-B74E-D98FB3BA4EA4}"/>
              </a:ext>
            </a:extLst>
          </p:cNvPr>
          <p:cNvCxnSpPr>
            <a:cxnSpLocks/>
            <a:stCxn id="45" idx="7"/>
            <a:endCxn id="46" idx="3"/>
          </p:cNvCxnSpPr>
          <p:nvPr/>
        </p:nvCxnSpPr>
        <p:spPr>
          <a:xfrm flipV="1">
            <a:off x="1577491" y="547505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2154137-2A1A-4E85-B65E-A5799CB685DA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84DD802D-F6A3-4D4A-BF95-A2DB0E623472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93A97D3-8676-4E49-B772-6B137E2AAF0A}"/>
              </a:ext>
            </a:extLst>
          </p:cNvPr>
          <p:cNvCxnSpPr>
            <a:cxnSpLocks/>
            <a:stCxn id="54" idx="1"/>
            <a:endCxn id="47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677CF609-4869-4E21-A6D8-A838A0642AD8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4769C81-0C52-491D-BDF9-78FE125BF021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4">
            <a:extLst>
              <a:ext uri="{FF2B5EF4-FFF2-40B4-BE49-F238E27FC236}">
                <a16:creationId xmlns:a16="http://schemas.microsoft.com/office/drawing/2014/main" id="{30670410-8B6B-454C-B769-7D4605F50E51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A577101-F0C3-4D1B-82DD-B3415A8ABDB0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四角形: 1 つの角を切り取り 1 つの角を丸める 63">
            <a:extLst>
              <a:ext uri="{FF2B5EF4-FFF2-40B4-BE49-F238E27FC236}">
                <a16:creationId xmlns:a16="http://schemas.microsoft.com/office/drawing/2014/main" id="{29B04346-255E-403F-A36B-7366EDAA73F1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DEB8033-4925-4D52-80FA-032A6D420F7E}"/>
              </a:ext>
            </a:extLst>
          </p:cNvPr>
          <p:cNvCxnSpPr>
            <a:cxnSpLocks/>
            <a:stCxn id="64" idx="1"/>
            <a:endCxn id="62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59FD3AC-4426-48A9-B06F-3FF4D74139C6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48FF427-95CA-4F0D-A6AD-25FB8C9B9EDA}"/>
              </a:ext>
            </a:extLst>
          </p:cNvPr>
          <p:cNvCxnSpPr>
            <a:cxnSpLocks/>
            <a:stCxn id="68" idx="2"/>
            <a:endCxn id="64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B330684-8466-4D4B-86FC-2AFD7330AE5D}"/>
              </a:ext>
            </a:extLst>
          </p:cNvPr>
          <p:cNvSpPr txBox="1"/>
          <p:nvPr/>
        </p:nvSpPr>
        <p:spPr>
          <a:xfrm>
            <a:off x="4139952" y="2636912"/>
            <a:ext cx="3413114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master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2BE4CC32-5EFD-47F5-A26A-A53985DE3536}"/>
              </a:ext>
            </a:extLst>
          </p:cNvPr>
          <p:cNvSpPr/>
          <p:nvPr/>
        </p:nvSpPr>
        <p:spPr>
          <a:xfrm>
            <a:off x="3131840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437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4406</TotalTime>
  <Words>34</Words>
  <Application>Microsoft Office PowerPoint</Application>
  <PresentationFormat>画面に合わせる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893</cp:revision>
  <dcterms:created xsi:type="dcterms:W3CDTF">2016-11-24T05:38:34Z</dcterms:created>
  <dcterms:modified xsi:type="dcterms:W3CDTF">2021-09-01T07:08:52Z</dcterms:modified>
</cp:coreProperties>
</file>