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 autoAdjust="0"/>
    <p:restoredTop sz="94830"/>
  </p:normalViewPr>
  <p:slideViewPr>
    <p:cSldViewPr>
      <p:cViewPr varScale="1">
        <p:scale>
          <a:sx n="62" d="100"/>
          <a:sy n="62" d="100"/>
        </p:scale>
        <p:origin x="164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3D3F-0352-EF45-A95C-C8137A1B6577}" type="datetimeFigureOut">
              <a:rPr lang="ja-JP" altLang="en-US" smtClean="0"/>
              <a:pPr/>
              <a:t>2021/8/13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8C6D-C3B1-8D4B-883D-F931C7D3B8B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8530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C544C4EE-00E8-42C3-9E78-1B3B42C1CC70}"/>
              </a:ext>
            </a:extLst>
          </p:cNvPr>
          <p:cNvCxnSpPr/>
          <p:nvPr/>
        </p:nvCxnSpPr>
        <p:spPr>
          <a:xfrm>
            <a:off x="2411760" y="548680"/>
            <a:ext cx="0" cy="21602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087244F-3DF9-444A-8D67-F811B7F0B6B5}"/>
              </a:ext>
            </a:extLst>
          </p:cNvPr>
          <p:cNvCxnSpPr/>
          <p:nvPr/>
        </p:nvCxnSpPr>
        <p:spPr>
          <a:xfrm>
            <a:off x="4572000" y="548680"/>
            <a:ext cx="0" cy="21602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D511744-C554-44E5-8F80-C1A5D9E047FA}"/>
              </a:ext>
            </a:extLst>
          </p:cNvPr>
          <p:cNvCxnSpPr/>
          <p:nvPr/>
        </p:nvCxnSpPr>
        <p:spPr>
          <a:xfrm>
            <a:off x="6732240" y="548680"/>
            <a:ext cx="0" cy="21602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1122B27-7265-4BE8-89EB-F7ADB97C0780}"/>
              </a:ext>
            </a:extLst>
          </p:cNvPr>
          <p:cNvCxnSpPr/>
          <p:nvPr/>
        </p:nvCxnSpPr>
        <p:spPr>
          <a:xfrm>
            <a:off x="8892480" y="548680"/>
            <a:ext cx="0" cy="21602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72A7058-838F-40FA-AE1B-743B64C168F9}"/>
              </a:ext>
            </a:extLst>
          </p:cNvPr>
          <p:cNvSpPr txBox="1"/>
          <p:nvPr/>
        </p:nvSpPr>
        <p:spPr>
          <a:xfrm>
            <a:off x="7380312" y="54868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歴史</a:t>
            </a:r>
            <a:endParaRPr kumimoji="1"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DE63A1C-D69A-4AF8-AFA2-4EA060BC9A42}"/>
              </a:ext>
            </a:extLst>
          </p:cNvPr>
          <p:cNvSpPr txBox="1"/>
          <p:nvPr/>
        </p:nvSpPr>
        <p:spPr>
          <a:xfrm>
            <a:off x="4788024" y="591071"/>
            <a:ext cx="177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インデックス</a:t>
            </a:r>
            <a:endParaRPr kumimoji="1" lang="ja-JP" altLang="en-US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A4D5EB5-7A4A-4CFC-B241-353951B52DFF}"/>
              </a:ext>
            </a:extLst>
          </p:cNvPr>
          <p:cNvSpPr txBox="1"/>
          <p:nvPr/>
        </p:nvSpPr>
        <p:spPr>
          <a:xfrm>
            <a:off x="2483768" y="620688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ワーキング</a:t>
            </a:r>
            <a:r>
              <a:rPr lang="ja-JP" altLang="en-US" sz="2000"/>
              <a:t>ツリー</a:t>
            </a:r>
            <a:endParaRPr kumimoji="1" lang="ja-JP" altLang="en-US" sz="2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C4B4E47-C4DA-428B-A09B-10931BA86CBB}"/>
              </a:ext>
            </a:extLst>
          </p:cNvPr>
          <p:cNvSpPr txBox="1"/>
          <p:nvPr/>
        </p:nvSpPr>
        <p:spPr>
          <a:xfrm>
            <a:off x="971600" y="1484784"/>
            <a:ext cx="1271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add</a:t>
            </a:r>
            <a:r>
              <a:rPr kumimoji="1" lang="ja-JP" altLang="en-US" sz="2400"/>
              <a:t>直後</a:t>
            </a:r>
            <a:endParaRPr kumimoji="1" lang="ja-JP" altLang="en-US" sz="2400" dirty="0"/>
          </a:p>
        </p:txBody>
      </p:sp>
      <p:pic>
        <p:nvPicPr>
          <p:cNvPr id="1026" name="Picture 2" descr="ファイルアイコン（ブランク）">
            <a:extLst>
              <a:ext uri="{FF2B5EF4-FFF2-40B4-BE49-F238E27FC236}">
                <a16:creationId xmlns:a16="http://schemas.microsoft.com/office/drawing/2014/main" id="{F6F698DC-7BB8-4FC0-B954-C1923F81F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340768"/>
            <a:ext cx="1014218" cy="117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四角形: 1 つの角を切り取り 1 つの角を丸める 10">
            <a:extLst>
              <a:ext uri="{FF2B5EF4-FFF2-40B4-BE49-F238E27FC236}">
                <a16:creationId xmlns:a16="http://schemas.microsoft.com/office/drawing/2014/main" id="{38650D45-A4D3-4135-B959-222FD69496FD}"/>
              </a:ext>
            </a:extLst>
          </p:cNvPr>
          <p:cNvSpPr/>
          <p:nvPr/>
        </p:nvSpPr>
        <p:spPr>
          <a:xfrm>
            <a:off x="5004048" y="1556792"/>
            <a:ext cx="1224136" cy="720080"/>
          </a:xfrm>
          <a:prstGeom prst="snipRound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F6E1B8F-1685-4207-87BF-003B3065B362}"/>
              </a:ext>
            </a:extLst>
          </p:cNvPr>
          <p:cNvSpPr txBox="1"/>
          <p:nvPr/>
        </p:nvSpPr>
        <p:spPr>
          <a:xfrm>
            <a:off x="5004048" y="1628800"/>
            <a:ext cx="12961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>
                <a:latin typeface="Consolas" panose="020B0609020204030204" pitchFamily="49" charset="0"/>
              </a:rPr>
              <a:t>363d8b7</a:t>
            </a:r>
            <a:endParaRPr lang="en-US" altLang="ja-JP" sz="1600">
              <a:latin typeface="Consolas" panose="020B0609020204030204" pitchFamily="49" charset="0"/>
            </a:endParaRPr>
          </a:p>
          <a:p>
            <a:r>
              <a:rPr lang="en-US" altLang="ja-JP" sz="1600">
                <a:latin typeface="Consolas" panose="020B0609020204030204" pitchFamily="49" charset="0"/>
              </a:rPr>
              <a:t>(test.txt)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32A24F0-E5EC-484E-928A-BAF28BBF7F10}"/>
              </a:ext>
            </a:extLst>
          </p:cNvPr>
          <p:cNvSpPr txBox="1"/>
          <p:nvPr/>
        </p:nvSpPr>
        <p:spPr>
          <a:xfrm>
            <a:off x="2987824" y="1844824"/>
            <a:ext cx="1277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test.txt</a:t>
            </a:r>
            <a:endParaRPr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49332FA-C657-42E1-B00E-DF8C402A4D97}"/>
              </a:ext>
            </a:extLst>
          </p:cNvPr>
          <p:cNvCxnSpPr/>
          <p:nvPr/>
        </p:nvCxnSpPr>
        <p:spPr>
          <a:xfrm>
            <a:off x="2411760" y="3429000"/>
            <a:ext cx="0" cy="21602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E6C8EDBF-C22C-49E2-8487-FCE9D39F2771}"/>
              </a:ext>
            </a:extLst>
          </p:cNvPr>
          <p:cNvCxnSpPr/>
          <p:nvPr/>
        </p:nvCxnSpPr>
        <p:spPr>
          <a:xfrm>
            <a:off x="4572000" y="3429000"/>
            <a:ext cx="0" cy="21602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5A1BB109-3A76-498B-B804-D1DA4F93F8A6}"/>
              </a:ext>
            </a:extLst>
          </p:cNvPr>
          <p:cNvCxnSpPr/>
          <p:nvPr/>
        </p:nvCxnSpPr>
        <p:spPr>
          <a:xfrm>
            <a:off x="6732240" y="3429000"/>
            <a:ext cx="0" cy="21602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79701F69-BC55-4DB4-B3DC-41C056C9AB00}"/>
              </a:ext>
            </a:extLst>
          </p:cNvPr>
          <p:cNvCxnSpPr/>
          <p:nvPr/>
        </p:nvCxnSpPr>
        <p:spPr>
          <a:xfrm>
            <a:off x="8892480" y="3429000"/>
            <a:ext cx="0" cy="21602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41E4D2B-9FAA-4141-97C4-B2CDF171191B}"/>
              </a:ext>
            </a:extLst>
          </p:cNvPr>
          <p:cNvSpPr txBox="1"/>
          <p:nvPr/>
        </p:nvSpPr>
        <p:spPr>
          <a:xfrm>
            <a:off x="7380312" y="34290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歴史</a:t>
            </a:r>
            <a:endParaRPr kumimoji="1" lang="ja-JP" altLang="en-US" sz="2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1EC7ABA-77F9-496D-87ED-8DC972048D3E}"/>
              </a:ext>
            </a:extLst>
          </p:cNvPr>
          <p:cNvSpPr txBox="1"/>
          <p:nvPr/>
        </p:nvSpPr>
        <p:spPr>
          <a:xfrm>
            <a:off x="4788024" y="3471391"/>
            <a:ext cx="177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インデックス</a:t>
            </a:r>
            <a:endParaRPr kumimoji="1" lang="ja-JP" altLang="en-US" sz="24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F2C6534-3887-4AA1-A5FC-A97F129DC15A}"/>
              </a:ext>
            </a:extLst>
          </p:cNvPr>
          <p:cNvSpPr txBox="1"/>
          <p:nvPr/>
        </p:nvSpPr>
        <p:spPr>
          <a:xfrm>
            <a:off x="2483768" y="3501008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ワーキング</a:t>
            </a:r>
            <a:r>
              <a:rPr lang="ja-JP" altLang="en-US" sz="2000"/>
              <a:t>ツリー</a:t>
            </a:r>
            <a:endParaRPr kumimoji="1" lang="ja-JP" altLang="en-US" sz="20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E81B410-0BE4-42F4-9A43-62A86C25FE35}"/>
              </a:ext>
            </a:extLst>
          </p:cNvPr>
          <p:cNvSpPr txBox="1"/>
          <p:nvPr/>
        </p:nvSpPr>
        <p:spPr>
          <a:xfrm>
            <a:off x="683568" y="4365104"/>
            <a:ext cx="1753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commit</a:t>
            </a:r>
            <a:r>
              <a:rPr kumimoji="1" lang="ja-JP" altLang="en-US" sz="2400"/>
              <a:t>直後</a:t>
            </a:r>
            <a:endParaRPr kumimoji="1" lang="ja-JP" altLang="en-US" sz="2400" dirty="0"/>
          </a:p>
        </p:txBody>
      </p:sp>
      <p:pic>
        <p:nvPicPr>
          <p:cNvPr id="25" name="Picture 2" descr="ファイルアイコン（ブランク）">
            <a:extLst>
              <a:ext uri="{FF2B5EF4-FFF2-40B4-BE49-F238E27FC236}">
                <a16:creationId xmlns:a16="http://schemas.microsoft.com/office/drawing/2014/main" id="{1B91BD2F-BEDB-4C1F-801B-AB916C3EC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221088"/>
            <a:ext cx="1014218" cy="117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四角形: 1 つの角を切り取り 1 つの角を丸める 25">
            <a:extLst>
              <a:ext uri="{FF2B5EF4-FFF2-40B4-BE49-F238E27FC236}">
                <a16:creationId xmlns:a16="http://schemas.microsoft.com/office/drawing/2014/main" id="{FBD8BA69-7E7A-42DB-8698-60999B978A94}"/>
              </a:ext>
            </a:extLst>
          </p:cNvPr>
          <p:cNvSpPr/>
          <p:nvPr/>
        </p:nvSpPr>
        <p:spPr>
          <a:xfrm>
            <a:off x="5004048" y="4437112"/>
            <a:ext cx="1224136" cy="720080"/>
          </a:xfrm>
          <a:prstGeom prst="snipRound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AB0BB13-6076-4416-A4CD-B485496E592E}"/>
              </a:ext>
            </a:extLst>
          </p:cNvPr>
          <p:cNvSpPr txBox="1"/>
          <p:nvPr/>
        </p:nvSpPr>
        <p:spPr>
          <a:xfrm>
            <a:off x="5004048" y="4509120"/>
            <a:ext cx="12961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>
                <a:latin typeface="Consolas" panose="020B0609020204030204" pitchFamily="49" charset="0"/>
              </a:rPr>
              <a:t>363d8b7</a:t>
            </a:r>
            <a:endParaRPr lang="en-US" altLang="ja-JP" sz="1600">
              <a:latin typeface="Consolas" panose="020B0609020204030204" pitchFamily="49" charset="0"/>
            </a:endParaRPr>
          </a:p>
          <a:p>
            <a:r>
              <a:rPr lang="en-US" altLang="ja-JP" sz="1600">
                <a:latin typeface="Consolas" panose="020B0609020204030204" pitchFamily="49" charset="0"/>
              </a:rPr>
              <a:t>(test.txt)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5FE4F15-5430-4CF2-ABC7-44AB46FFEA0A}"/>
              </a:ext>
            </a:extLst>
          </p:cNvPr>
          <p:cNvSpPr txBox="1"/>
          <p:nvPr/>
        </p:nvSpPr>
        <p:spPr>
          <a:xfrm>
            <a:off x="2987824" y="4725144"/>
            <a:ext cx="1277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test.txt</a:t>
            </a:r>
            <a:endParaRPr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20EFB207-7D95-49A4-A848-7EA8939AA07E}"/>
              </a:ext>
            </a:extLst>
          </p:cNvPr>
          <p:cNvSpPr/>
          <p:nvPr/>
        </p:nvSpPr>
        <p:spPr>
          <a:xfrm>
            <a:off x="4283968" y="1628800"/>
            <a:ext cx="648072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56B0FAC7-9D10-41C4-B2DE-BBEE52896160}"/>
              </a:ext>
            </a:extLst>
          </p:cNvPr>
          <p:cNvSpPr/>
          <p:nvPr/>
        </p:nvSpPr>
        <p:spPr>
          <a:xfrm>
            <a:off x="6372200" y="4509120"/>
            <a:ext cx="648072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5A35E529-D394-4284-A6B9-C43E554C461E}"/>
              </a:ext>
            </a:extLst>
          </p:cNvPr>
          <p:cNvSpPr/>
          <p:nvPr/>
        </p:nvSpPr>
        <p:spPr>
          <a:xfrm>
            <a:off x="7236296" y="4509120"/>
            <a:ext cx="482352" cy="48235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B4DD0C0-5416-4CAE-B721-0D24CE5AC6B1}"/>
              </a:ext>
            </a:extLst>
          </p:cNvPr>
          <p:cNvSpPr txBox="1"/>
          <p:nvPr/>
        </p:nvSpPr>
        <p:spPr>
          <a:xfrm>
            <a:off x="7740352" y="4581128"/>
            <a:ext cx="936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fc4050c</a:t>
            </a:r>
          </a:p>
        </p:txBody>
      </p:sp>
    </p:spTree>
    <p:extLst>
      <p:ext uri="{BB962C8B-B14F-4D97-AF65-F5344CB8AC3E}">
        <p14:creationId xmlns:p14="http://schemas.microsoft.com/office/powerpoint/2010/main" val="3784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6C496682-B82E-44AC-BB68-62AFC62F1E95}"/>
              </a:ext>
            </a:extLst>
          </p:cNvPr>
          <p:cNvCxnSpPr/>
          <p:nvPr/>
        </p:nvCxnSpPr>
        <p:spPr>
          <a:xfrm>
            <a:off x="251520" y="548680"/>
            <a:ext cx="0" cy="21602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94FA77F8-3A6D-4568-B266-F63191C0E05B}"/>
              </a:ext>
            </a:extLst>
          </p:cNvPr>
          <p:cNvCxnSpPr/>
          <p:nvPr/>
        </p:nvCxnSpPr>
        <p:spPr>
          <a:xfrm>
            <a:off x="3131840" y="548680"/>
            <a:ext cx="0" cy="21602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03E6B16F-F414-442C-BCE4-248D23FF5B94}"/>
              </a:ext>
            </a:extLst>
          </p:cNvPr>
          <p:cNvCxnSpPr/>
          <p:nvPr/>
        </p:nvCxnSpPr>
        <p:spPr>
          <a:xfrm>
            <a:off x="5292080" y="548680"/>
            <a:ext cx="0" cy="21602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4873DCCD-7D3C-48FE-8984-6BC64AF5CB21}"/>
              </a:ext>
            </a:extLst>
          </p:cNvPr>
          <p:cNvCxnSpPr/>
          <p:nvPr/>
        </p:nvCxnSpPr>
        <p:spPr>
          <a:xfrm>
            <a:off x="8172400" y="548680"/>
            <a:ext cx="0" cy="21602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697EB7D-7CDD-464B-BE4F-F583ECD2B743}"/>
              </a:ext>
            </a:extLst>
          </p:cNvPr>
          <p:cNvSpPr txBox="1"/>
          <p:nvPr/>
        </p:nvSpPr>
        <p:spPr>
          <a:xfrm>
            <a:off x="6372200" y="54868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歴史</a:t>
            </a:r>
            <a:endParaRPr kumimoji="1" lang="ja-JP" altLang="en-US" sz="2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4C4FD25-53DB-42C0-8DC5-10C0C7507ADE}"/>
              </a:ext>
            </a:extLst>
          </p:cNvPr>
          <p:cNvSpPr txBox="1"/>
          <p:nvPr/>
        </p:nvSpPr>
        <p:spPr>
          <a:xfrm>
            <a:off x="3347864" y="591071"/>
            <a:ext cx="177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インデックス</a:t>
            </a:r>
            <a:endParaRPr kumimoji="1" lang="ja-JP" altLang="en-US" sz="24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FBFF5CA-168F-4BBB-A16F-3876E02B5A97}"/>
              </a:ext>
            </a:extLst>
          </p:cNvPr>
          <p:cNvSpPr txBox="1"/>
          <p:nvPr/>
        </p:nvSpPr>
        <p:spPr>
          <a:xfrm>
            <a:off x="1043608" y="620688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ワーキング</a:t>
            </a:r>
            <a:r>
              <a:rPr lang="ja-JP" altLang="en-US" sz="2000"/>
              <a:t>ツリー</a:t>
            </a:r>
            <a:endParaRPr kumimoji="1" lang="ja-JP" altLang="en-US" sz="2000" dirty="0"/>
          </a:p>
        </p:txBody>
      </p:sp>
      <p:pic>
        <p:nvPicPr>
          <p:cNvPr id="32" name="Picture 2" descr="ファイルアイコン（ブランク）">
            <a:extLst>
              <a:ext uri="{FF2B5EF4-FFF2-40B4-BE49-F238E27FC236}">
                <a16:creationId xmlns:a16="http://schemas.microsoft.com/office/drawing/2014/main" id="{2CBF5490-3629-46E6-BDEF-B40DB07E9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434049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4FFF875-A518-4075-934F-85764C25308B}"/>
              </a:ext>
            </a:extLst>
          </p:cNvPr>
          <p:cNvSpPr txBox="1"/>
          <p:nvPr/>
        </p:nvSpPr>
        <p:spPr>
          <a:xfrm>
            <a:off x="3419872" y="1196752"/>
            <a:ext cx="12961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>
                <a:latin typeface="Consolas" panose="020B0609020204030204" pitchFamily="49" charset="0"/>
              </a:rPr>
              <a:t>363d8b7</a:t>
            </a:r>
            <a:endParaRPr lang="en-US" altLang="ja-JP" sz="1600">
              <a:latin typeface="Consolas" panose="020B0609020204030204" pitchFamily="49" charset="0"/>
            </a:endParaRPr>
          </a:p>
          <a:p>
            <a:r>
              <a:rPr lang="en-US" altLang="ja-JP" sz="1600">
                <a:latin typeface="Consolas" panose="020B0609020204030204" pitchFamily="49" charset="0"/>
              </a:rPr>
              <a:t>(test.txt)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EB0446C-F03A-4ADD-9AE7-9976C0CBBC7C}"/>
              </a:ext>
            </a:extLst>
          </p:cNvPr>
          <p:cNvSpPr txBox="1"/>
          <p:nvPr/>
        </p:nvSpPr>
        <p:spPr>
          <a:xfrm>
            <a:off x="971600" y="1340768"/>
            <a:ext cx="1277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test.txt</a:t>
            </a:r>
            <a:endParaRPr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6EA3F46-1232-46E2-8513-4DB46F157AF7}"/>
              </a:ext>
            </a:extLst>
          </p:cNvPr>
          <p:cNvSpPr txBox="1"/>
          <p:nvPr/>
        </p:nvSpPr>
        <p:spPr>
          <a:xfrm>
            <a:off x="971600" y="2060848"/>
            <a:ext cx="1584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file_b</a:t>
            </a:r>
            <a:r>
              <a:rPr lang="en-US" altLang="ja-JP" sz="1800">
                <a:latin typeface="Consolas" panose="020B0609020204030204" pitchFamily="49" charset="0"/>
              </a:rPr>
              <a:t>.txt</a:t>
            </a:r>
            <a:endParaRPr lang="ja-JP" altLang="en-US"/>
          </a:p>
        </p:txBody>
      </p:sp>
      <p:sp>
        <p:nvSpPr>
          <p:cNvPr id="36" name="四角形: 1 つの角を切り取り 1 つの角を丸める 35">
            <a:extLst>
              <a:ext uri="{FF2B5EF4-FFF2-40B4-BE49-F238E27FC236}">
                <a16:creationId xmlns:a16="http://schemas.microsoft.com/office/drawing/2014/main" id="{56518EB1-F48B-4FA5-BA8F-8568EFCD75BE}"/>
              </a:ext>
            </a:extLst>
          </p:cNvPr>
          <p:cNvSpPr/>
          <p:nvPr/>
        </p:nvSpPr>
        <p:spPr>
          <a:xfrm>
            <a:off x="3419872" y="1988840"/>
            <a:ext cx="1512168" cy="720080"/>
          </a:xfrm>
          <a:prstGeom prst="snipRoundRect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52AD617-88EE-4821-A83D-E0430562A453}"/>
              </a:ext>
            </a:extLst>
          </p:cNvPr>
          <p:cNvSpPr txBox="1"/>
          <p:nvPr/>
        </p:nvSpPr>
        <p:spPr>
          <a:xfrm>
            <a:off x="3419872" y="2060848"/>
            <a:ext cx="15841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>
                <a:latin typeface="Consolas" panose="020B0609020204030204" pitchFamily="49" charset="0"/>
              </a:rPr>
              <a:t>6a571f6</a:t>
            </a:r>
          </a:p>
          <a:p>
            <a:r>
              <a:rPr lang="en-US" altLang="ja-JP" sz="1600">
                <a:latin typeface="Consolas" panose="020B0609020204030204" pitchFamily="49" charset="0"/>
              </a:rPr>
              <a:t>(file_b.txt)</a:t>
            </a:r>
          </a:p>
        </p:txBody>
      </p:sp>
      <p:sp>
        <p:nvSpPr>
          <p:cNvPr id="38" name="四角形: 1 つの角を切り取り 1 つの角を丸める 37">
            <a:extLst>
              <a:ext uri="{FF2B5EF4-FFF2-40B4-BE49-F238E27FC236}">
                <a16:creationId xmlns:a16="http://schemas.microsoft.com/office/drawing/2014/main" id="{B8AECE03-EDF0-4DE3-8F86-0ED289FFE961}"/>
              </a:ext>
            </a:extLst>
          </p:cNvPr>
          <p:cNvSpPr/>
          <p:nvPr/>
        </p:nvSpPr>
        <p:spPr>
          <a:xfrm>
            <a:off x="3419872" y="1124744"/>
            <a:ext cx="1512168" cy="720080"/>
          </a:xfrm>
          <a:prstGeom prst="snipRound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AC668DB2-3BEA-4D52-94E9-F8606255287C}"/>
              </a:ext>
            </a:extLst>
          </p:cNvPr>
          <p:cNvSpPr/>
          <p:nvPr/>
        </p:nvSpPr>
        <p:spPr>
          <a:xfrm>
            <a:off x="6534472" y="1124744"/>
            <a:ext cx="360040" cy="36004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DE0A303-668B-499F-A74F-7F6D8F3D4414}"/>
              </a:ext>
            </a:extLst>
          </p:cNvPr>
          <p:cNvSpPr txBox="1"/>
          <p:nvPr/>
        </p:nvSpPr>
        <p:spPr>
          <a:xfrm>
            <a:off x="6894512" y="1124744"/>
            <a:ext cx="701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main</a:t>
            </a:r>
            <a:endParaRPr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E846BBF3-CBE8-487D-94BB-7555623CA5A8}"/>
              </a:ext>
            </a:extLst>
          </p:cNvPr>
          <p:cNvSpPr/>
          <p:nvPr/>
        </p:nvSpPr>
        <p:spPr>
          <a:xfrm>
            <a:off x="5868144" y="1988840"/>
            <a:ext cx="360040" cy="36004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77E60BE-BAA4-4BCD-8AAD-76DDAE54B8A8}"/>
              </a:ext>
            </a:extLst>
          </p:cNvPr>
          <p:cNvSpPr txBox="1"/>
          <p:nvPr/>
        </p:nvSpPr>
        <p:spPr>
          <a:xfrm>
            <a:off x="5508104" y="2348880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branch_a</a:t>
            </a:r>
            <a:endParaRPr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1661DB5F-C8D7-4C2D-9423-290A34253CF5}"/>
              </a:ext>
            </a:extLst>
          </p:cNvPr>
          <p:cNvSpPr/>
          <p:nvPr/>
        </p:nvSpPr>
        <p:spPr>
          <a:xfrm>
            <a:off x="7308304" y="1988840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77381324-A5E0-4F7B-85B4-D270A1C48837}"/>
              </a:ext>
            </a:extLst>
          </p:cNvPr>
          <p:cNvSpPr txBox="1"/>
          <p:nvPr/>
        </p:nvSpPr>
        <p:spPr>
          <a:xfrm>
            <a:off x="6948264" y="2348880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branch_b</a:t>
            </a:r>
            <a:endParaRPr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1711C34F-5F87-4B58-AE60-87251E1C38F3}"/>
              </a:ext>
            </a:extLst>
          </p:cNvPr>
          <p:cNvCxnSpPr>
            <a:stCxn id="39" idx="4"/>
            <a:endCxn id="41" idx="0"/>
          </p:cNvCxnSpPr>
          <p:nvPr/>
        </p:nvCxnSpPr>
        <p:spPr>
          <a:xfrm flipH="1">
            <a:off x="6048164" y="1484784"/>
            <a:ext cx="666328" cy="50405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69D0A4B5-9F03-40CB-9B5D-540B8F4F33B7}"/>
              </a:ext>
            </a:extLst>
          </p:cNvPr>
          <p:cNvCxnSpPr>
            <a:cxnSpLocks/>
            <a:stCxn id="39" idx="4"/>
            <a:endCxn id="43" idx="0"/>
          </p:cNvCxnSpPr>
          <p:nvPr/>
        </p:nvCxnSpPr>
        <p:spPr>
          <a:xfrm>
            <a:off x="6714492" y="1484784"/>
            <a:ext cx="773832" cy="50405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" descr="ファイルアイコン（水色）">
            <a:extLst>
              <a:ext uri="{FF2B5EF4-FFF2-40B4-BE49-F238E27FC236}">
                <a16:creationId xmlns:a16="http://schemas.microsoft.com/office/drawing/2014/main" id="{D566BA4D-3C7D-49FD-9115-899DF5EE9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490160" cy="56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4DF3F951-626B-43A5-B75E-A67C60BC3E10}"/>
              </a:ext>
            </a:extLst>
          </p:cNvPr>
          <p:cNvCxnSpPr/>
          <p:nvPr/>
        </p:nvCxnSpPr>
        <p:spPr>
          <a:xfrm>
            <a:off x="251520" y="4149080"/>
            <a:ext cx="0" cy="21602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E2D5A0C7-23D8-439F-8C5B-F50136D11C4A}"/>
              </a:ext>
            </a:extLst>
          </p:cNvPr>
          <p:cNvCxnSpPr/>
          <p:nvPr/>
        </p:nvCxnSpPr>
        <p:spPr>
          <a:xfrm>
            <a:off x="3131840" y="4149080"/>
            <a:ext cx="0" cy="21602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279AD95E-606D-4A36-A834-79814D84A9C0}"/>
              </a:ext>
            </a:extLst>
          </p:cNvPr>
          <p:cNvCxnSpPr/>
          <p:nvPr/>
        </p:nvCxnSpPr>
        <p:spPr>
          <a:xfrm>
            <a:off x="5292080" y="4149080"/>
            <a:ext cx="0" cy="21602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B6641F0C-FA21-498C-973E-DDC1CE0C4B9C}"/>
              </a:ext>
            </a:extLst>
          </p:cNvPr>
          <p:cNvCxnSpPr/>
          <p:nvPr/>
        </p:nvCxnSpPr>
        <p:spPr>
          <a:xfrm>
            <a:off x="8172400" y="4149080"/>
            <a:ext cx="0" cy="21602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14B0D4B-5795-4E3B-9B4D-6812ED576375}"/>
              </a:ext>
            </a:extLst>
          </p:cNvPr>
          <p:cNvSpPr txBox="1"/>
          <p:nvPr/>
        </p:nvSpPr>
        <p:spPr>
          <a:xfrm>
            <a:off x="6372200" y="414908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歴史</a:t>
            </a:r>
            <a:endParaRPr kumimoji="1" lang="ja-JP" altLang="en-US" sz="24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285FF45-A9DF-4BE3-BBB4-C71927EF7C60}"/>
              </a:ext>
            </a:extLst>
          </p:cNvPr>
          <p:cNvSpPr txBox="1"/>
          <p:nvPr/>
        </p:nvSpPr>
        <p:spPr>
          <a:xfrm>
            <a:off x="3347864" y="4191471"/>
            <a:ext cx="177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インデックス</a:t>
            </a:r>
            <a:endParaRPr kumimoji="1" lang="ja-JP" altLang="en-US" sz="24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5BA4133E-BE57-4804-BFFA-C697931AC398}"/>
              </a:ext>
            </a:extLst>
          </p:cNvPr>
          <p:cNvSpPr txBox="1"/>
          <p:nvPr/>
        </p:nvSpPr>
        <p:spPr>
          <a:xfrm>
            <a:off x="1043608" y="4221088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ワーキング</a:t>
            </a:r>
            <a:r>
              <a:rPr lang="ja-JP" altLang="en-US" sz="2000"/>
              <a:t>ツリー</a:t>
            </a:r>
            <a:endParaRPr kumimoji="1" lang="ja-JP" altLang="en-US" sz="2000" dirty="0"/>
          </a:p>
        </p:txBody>
      </p:sp>
      <p:pic>
        <p:nvPicPr>
          <p:cNvPr id="55" name="Picture 2" descr="ファイルアイコン（ブランク）">
            <a:extLst>
              <a:ext uri="{FF2B5EF4-FFF2-40B4-BE49-F238E27FC236}">
                <a16:creationId xmlns:a16="http://schemas.microsoft.com/office/drawing/2014/main" id="{1A7ABEAB-76EF-4CB8-87F6-47FB3A5FB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869160"/>
            <a:ext cx="434049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B1F1765C-FBFA-448F-82BD-CBA333DA4CB6}"/>
              </a:ext>
            </a:extLst>
          </p:cNvPr>
          <p:cNvSpPr txBox="1"/>
          <p:nvPr/>
        </p:nvSpPr>
        <p:spPr>
          <a:xfrm>
            <a:off x="3419872" y="4797152"/>
            <a:ext cx="12961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>
                <a:latin typeface="Consolas" panose="020B0609020204030204" pitchFamily="49" charset="0"/>
              </a:rPr>
              <a:t>363d8b7</a:t>
            </a:r>
            <a:endParaRPr lang="en-US" altLang="ja-JP" sz="1600">
              <a:latin typeface="Consolas" panose="020B0609020204030204" pitchFamily="49" charset="0"/>
            </a:endParaRPr>
          </a:p>
          <a:p>
            <a:r>
              <a:rPr lang="en-US" altLang="ja-JP" sz="1600">
                <a:latin typeface="Consolas" panose="020B0609020204030204" pitchFamily="49" charset="0"/>
              </a:rPr>
              <a:t>(test.txt)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A99947F-3A49-4943-869D-1995C39C7638}"/>
              </a:ext>
            </a:extLst>
          </p:cNvPr>
          <p:cNvSpPr txBox="1"/>
          <p:nvPr/>
        </p:nvSpPr>
        <p:spPr>
          <a:xfrm>
            <a:off x="971600" y="4941168"/>
            <a:ext cx="1277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test.txt</a:t>
            </a:r>
            <a:endParaRPr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9E7A228D-2651-4922-811F-FD6ADA272CDE}"/>
              </a:ext>
            </a:extLst>
          </p:cNvPr>
          <p:cNvSpPr txBox="1"/>
          <p:nvPr/>
        </p:nvSpPr>
        <p:spPr>
          <a:xfrm>
            <a:off x="1043608" y="5661248"/>
            <a:ext cx="1584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file_a</a:t>
            </a:r>
            <a:r>
              <a:rPr lang="en-US" altLang="ja-JP" sz="1800">
                <a:latin typeface="Consolas" panose="020B0609020204030204" pitchFamily="49" charset="0"/>
              </a:rPr>
              <a:t>.txt</a:t>
            </a:r>
            <a:endParaRPr lang="ja-JP" altLang="en-US"/>
          </a:p>
        </p:txBody>
      </p:sp>
      <p:pic>
        <p:nvPicPr>
          <p:cNvPr id="59" name="Picture 2" descr="ファイルアイコン（赤）">
            <a:extLst>
              <a:ext uri="{FF2B5EF4-FFF2-40B4-BE49-F238E27FC236}">
                <a16:creationId xmlns:a16="http://schemas.microsoft.com/office/drawing/2014/main" id="{A039EAFC-A65C-4DA8-9DD8-C53D18069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589240"/>
            <a:ext cx="428153" cy="49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四角形: 1 つの角を切り取り 1 つの角を丸める 59">
            <a:extLst>
              <a:ext uri="{FF2B5EF4-FFF2-40B4-BE49-F238E27FC236}">
                <a16:creationId xmlns:a16="http://schemas.microsoft.com/office/drawing/2014/main" id="{B9D3447E-9583-4595-A5CA-774CB6558105}"/>
              </a:ext>
            </a:extLst>
          </p:cNvPr>
          <p:cNvSpPr/>
          <p:nvPr/>
        </p:nvSpPr>
        <p:spPr>
          <a:xfrm>
            <a:off x="3419872" y="5589240"/>
            <a:ext cx="1512168" cy="720080"/>
          </a:xfrm>
          <a:prstGeom prst="snipRoundRect">
            <a:avLst/>
          </a:prstGeom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535DA39-8A38-467C-BC8E-99119BFDC1A2}"/>
              </a:ext>
            </a:extLst>
          </p:cNvPr>
          <p:cNvSpPr txBox="1"/>
          <p:nvPr/>
        </p:nvSpPr>
        <p:spPr>
          <a:xfrm>
            <a:off x="3419872" y="5661248"/>
            <a:ext cx="15841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>
                <a:latin typeface="Consolas" panose="020B0609020204030204" pitchFamily="49" charset="0"/>
              </a:rPr>
              <a:t>e32836f</a:t>
            </a:r>
          </a:p>
          <a:p>
            <a:r>
              <a:rPr lang="en-US" altLang="ja-JP" sz="1600">
                <a:latin typeface="Consolas" panose="020B0609020204030204" pitchFamily="49" charset="0"/>
              </a:rPr>
              <a:t>(file_a.txt)</a:t>
            </a:r>
          </a:p>
        </p:txBody>
      </p:sp>
      <p:sp>
        <p:nvSpPr>
          <p:cNvPr id="62" name="四角形: 1 つの角を切り取り 1 つの角を丸める 61">
            <a:extLst>
              <a:ext uri="{FF2B5EF4-FFF2-40B4-BE49-F238E27FC236}">
                <a16:creationId xmlns:a16="http://schemas.microsoft.com/office/drawing/2014/main" id="{CF56D9F3-BD2C-4DBC-9008-A87FA4236B2A}"/>
              </a:ext>
            </a:extLst>
          </p:cNvPr>
          <p:cNvSpPr/>
          <p:nvPr/>
        </p:nvSpPr>
        <p:spPr>
          <a:xfrm>
            <a:off x="3419872" y="4725144"/>
            <a:ext cx="1512168" cy="720080"/>
          </a:xfrm>
          <a:prstGeom prst="snipRound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68F8115A-9F44-48E3-A82C-23E424F7A13E}"/>
              </a:ext>
            </a:extLst>
          </p:cNvPr>
          <p:cNvSpPr/>
          <p:nvPr/>
        </p:nvSpPr>
        <p:spPr>
          <a:xfrm>
            <a:off x="6534472" y="4725144"/>
            <a:ext cx="360040" cy="36004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82C585DD-15E4-401F-8360-4910FCDC93D6}"/>
              </a:ext>
            </a:extLst>
          </p:cNvPr>
          <p:cNvSpPr txBox="1"/>
          <p:nvPr/>
        </p:nvSpPr>
        <p:spPr>
          <a:xfrm>
            <a:off x="6894512" y="4725144"/>
            <a:ext cx="701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main</a:t>
            </a:r>
            <a:endParaRPr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3C99EC36-3928-409F-B2A5-674BD0F3A942}"/>
              </a:ext>
            </a:extLst>
          </p:cNvPr>
          <p:cNvSpPr/>
          <p:nvPr/>
        </p:nvSpPr>
        <p:spPr>
          <a:xfrm>
            <a:off x="5868144" y="5589240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9BC297FD-544A-467B-906B-4086814F2490}"/>
              </a:ext>
            </a:extLst>
          </p:cNvPr>
          <p:cNvSpPr txBox="1"/>
          <p:nvPr/>
        </p:nvSpPr>
        <p:spPr>
          <a:xfrm>
            <a:off x="5508104" y="5949280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branch_a</a:t>
            </a:r>
            <a:endParaRPr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AD748F99-2574-4973-B13E-E2A48D5C5D79}"/>
              </a:ext>
            </a:extLst>
          </p:cNvPr>
          <p:cNvSpPr/>
          <p:nvPr/>
        </p:nvSpPr>
        <p:spPr>
          <a:xfrm>
            <a:off x="7308304" y="5589240"/>
            <a:ext cx="360040" cy="36004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4174D9E-04AA-4D36-9A3B-93E23E5B4483}"/>
              </a:ext>
            </a:extLst>
          </p:cNvPr>
          <p:cNvSpPr txBox="1"/>
          <p:nvPr/>
        </p:nvSpPr>
        <p:spPr>
          <a:xfrm>
            <a:off x="6948264" y="5949280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>
                <a:latin typeface="Consolas" panose="020B0609020204030204" pitchFamily="49" charset="0"/>
              </a:rPr>
              <a:t>branch_b</a:t>
            </a:r>
            <a:endParaRPr lang="ja-JP" altLang="en-US"/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49824B04-3159-4EBE-9DC5-A36032C0CBED}"/>
              </a:ext>
            </a:extLst>
          </p:cNvPr>
          <p:cNvCxnSpPr>
            <a:stCxn id="63" idx="4"/>
            <a:endCxn id="65" idx="0"/>
          </p:cNvCxnSpPr>
          <p:nvPr/>
        </p:nvCxnSpPr>
        <p:spPr>
          <a:xfrm flipH="1">
            <a:off x="6048164" y="5085184"/>
            <a:ext cx="666328" cy="50405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F558E429-E87E-4657-889A-98193A661C47}"/>
              </a:ext>
            </a:extLst>
          </p:cNvPr>
          <p:cNvCxnSpPr>
            <a:cxnSpLocks/>
            <a:stCxn id="63" idx="4"/>
            <a:endCxn id="67" idx="0"/>
          </p:cNvCxnSpPr>
          <p:nvPr/>
        </p:nvCxnSpPr>
        <p:spPr>
          <a:xfrm>
            <a:off x="6714492" y="5085184"/>
            <a:ext cx="773832" cy="50405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97E472A7-76BB-45C7-806D-24484B538285}"/>
              </a:ext>
            </a:extLst>
          </p:cNvPr>
          <p:cNvSpPr txBox="1"/>
          <p:nvPr/>
        </p:nvSpPr>
        <p:spPr>
          <a:xfrm>
            <a:off x="2915816" y="3068960"/>
            <a:ext cx="42484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>
                <a:latin typeface="Consolas" panose="020B0609020204030204" pitchFamily="49" charset="0"/>
              </a:rPr>
              <a:t>git switch branch_a</a:t>
            </a:r>
            <a:endParaRPr lang="ja-JP" altLang="en-US" sz="2800"/>
          </a:p>
        </p:txBody>
      </p:sp>
      <p:sp>
        <p:nvSpPr>
          <p:cNvPr id="72" name="矢印: 下 71">
            <a:extLst>
              <a:ext uri="{FF2B5EF4-FFF2-40B4-BE49-F238E27FC236}">
                <a16:creationId xmlns:a16="http://schemas.microsoft.com/office/drawing/2014/main" id="{41A9A641-F2EE-4783-A26A-E51EEE108949}"/>
              </a:ext>
            </a:extLst>
          </p:cNvPr>
          <p:cNvSpPr/>
          <p:nvPr/>
        </p:nvSpPr>
        <p:spPr>
          <a:xfrm>
            <a:off x="2051720" y="3068960"/>
            <a:ext cx="720080" cy="61836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00423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rtlCol="0" anchor="ctr">
        <a:spAutoFit/>
      </a:bodyPr>
      <a:lstStyle>
        <a:defPPr algn="ctr">
          <a:defRPr kumimoji="1" sz="2400" dirty="0" smtClean="0"/>
        </a:defPPr>
      </a:lstStyle>
    </a:spDef>
    <a:lnDef>
      <a:spPr>
        <a:ln w="9525">
          <a:solidFill>
            <a:schemeClr val="tx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4328</TotalTime>
  <Words>98</Words>
  <Application>Microsoft Office PowerPoint</Application>
  <PresentationFormat>画面に合わせる (4:3)</PresentationFormat>
  <Paragraphs>40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Calibri</vt:lpstr>
      <vt:lpstr>Consolas</vt:lpstr>
      <vt:lpstr>Office テーマ</vt:lpstr>
      <vt:lpstr>PowerPoint プレゼンテーション</vt:lpstr>
      <vt:lpstr>PowerPoint プレゼンテーション</vt:lpstr>
    </vt:vector>
  </TitlesOfParts>
  <Company>東京大学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Hiroshi Watanabe</dc:creator>
  <cp:lastModifiedBy>渡辺 宙志</cp:lastModifiedBy>
  <cp:revision>871</cp:revision>
  <dcterms:created xsi:type="dcterms:W3CDTF">2016-11-24T05:38:34Z</dcterms:created>
  <dcterms:modified xsi:type="dcterms:W3CDTF">2021-08-13T14:24:43Z</dcterms:modified>
</cp:coreProperties>
</file>