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0" autoAdjust="0"/>
    <p:restoredTop sz="94828"/>
  </p:normalViewPr>
  <p:slideViewPr>
    <p:cSldViewPr>
      <p:cViewPr varScale="1">
        <p:scale>
          <a:sx n="150" d="100"/>
          <a:sy n="150" d="100"/>
        </p:scale>
        <p:origin x="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2021/6/8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0D92E01-E43A-564D-B4EB-48D6B99D2407}"/>
              </a:ext>
            </a:extLst>
          </p:cNvPr>
          <p:cNvCxnSpPr/>
          <p:nvPr/>
        </p:nvCxnSpPr>
        <p:spPr>
          <a:xfrm>
            <a:off x="1835696" y="191683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FD6CDAD-DF61-A144-A392-0A0BF48E1A75}"/>
              </a:ext>
            </a:extLst>
          </p:cNvPr>
          <p:cNvCxnSpPr>
            <a:cxnSpLocks/>
          </p:cNvCxnSpPr>
          <p:nvPr/>
        </p:nvCxnSpPr>
        <p:spPr>
          <a:xfrm flipH="1">
            <a:off x="2123728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A5AE779-8E05-9D49-B466-14BEE2FBA77B}"/>
              </a:ext>
            </a:extLst>
          </p:cNvPr>
          <p:cNvCxnSpPr>
            <a:cxnSpLocks/>
          </p:cNvCxnSpPr>
          <p:nvPr/>
        </p:nvCxnSpPr>
        <p:spPr>
          <a:xfrm flipH="1">
            <a:off x="1403648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F5F4C7-6758-AE40-AE67-7134A41C1328}"/>
              </a:ext>
            </a:extLst>
          </p:cNvPr>
          <p:cNvCxnSpPr/>
          <p:nvPr/>
        </p:nvCxnSpPr>
        <p:spPr>
          <a:xfrm>
            <a:off x="1403648" y="2348880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60223DA-48EC-E140-B22A-1D025B2C6FEB}"/>
              </a:ext>
            </a:extLst>
          </p:cNvPr>
          <p:cNvCxnSpPr/>
          <p:nvPr/>
        </p:nvCxnSpPr>
        <p:spPr>
          <a:xfrm>
            <a:off x="2555776" y="191683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AECC295-DE4B-D14B-87CC-E03C5385D876}"/>
              </a:ext>
            </a:extLst>
          </p:cNvPr>
          <p:cNvCxnSpPr>
            <a:cxnSpLocks/>
          </p:cNvCxnSpPr>
          <p:nvPr/>
        </p:nvCxnSpPr>
        <p:spPr>
          <a:xfrm flipH="1">
            <a:off x="2843808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A3005BC-40BE-AF46-B41C-E21E9DCDA22E}"/>
              </a:ext>
            </a:extLst>
          </p:cNvPr>
          <p:cNvCxnSpPr/>
          <p:nvPr/>
        </p:nvCxnSpPr>
        <p:spPr>
          <a:xfrm>
            <a:off x="2123728" y="2348880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8E2BCD4-8B7C-E947-B7A8-DFC86D507A4E}"/>
              </a:ext>
            </a:extLst>
          </p:cNvPr>
          <p:cNvCxnSpPr/>
          <p:nvPr/>
        </p:nvCxnSpPr>
        <p:spPr>
          <a:xfrm>
            <a:off x="3203848" y="191683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6EAF3AD-640B-6648-85A4-F0DA5A6D2146}"/>
              </a:ext>
            </a:extLst>
          </p:cNvPr>
          <p:cNvCxnSpPr>
            <a:cxnSpLocks/>
          </p:cNvCxnSpPr>
          <p:nvPr/>
        </p:nvCxnSpPr>
        <p:spPr>
          <a:xfrm flipH="1">
            <a:off x="3491880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7465B98-4564-DB47-8091-BE6F248BDC8E}"/>
              </a:ext>
            </a:extLst>
          </p:cNvPr>
          <p:cNvCxnSpPr/>
          <p:nvPr/>
        </p:nvCxnSpPr>
        <p:spPr>
          <a:xfrm>
            <a:off x="2771800" y="2348880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CAADDBA-536B-864D-8CEA-0389162EC5EE}"/>
              </a:ext>
            </a:extLst>
          </p:cNvPr>
          <p:cNvCxnSpPr/>
          <p:nvPr/>
        </p:nvCxnSpPr>
        <p:spPr>
          <a:xfrm>
            <a:off x="3923928" y="191683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BB20D74-91D9-014F-949F-5E018A98E791}"/>
              </a:ext>
            </a:extLst>
          </p:cNvPr>
          <p:cNvCxnSpPr>
            <a:cxnSpLocks/>
          </p:cNvCxnSpPr>
          <p:nvPr/>
        </p:nvCxnSpPr>
        <p:spPr>
          <a:xfrm flipH="1">
            <a:off x="4211960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19882A-7731-E646-8A69-083D8AC35B93}"/>
              </a:ext>
            </a:extLst>
          </p:cNvPr>
          <p:cNvCxnSpPr/>
          <p:nvPr/>
        </p:nvCxnSpPr>
        <p:spPr>
          <a:xfrm>
            <a:off x="3491880" y="2348880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F14D8A2-F671-A944-A4F6-88FF52D7FADF}"/>
              </a:ext>
            </a:extLst>
          </p:cNvPr>
          <p:cNvCxnSpPr/>
          <p:nvPr/>
        </p:nvCxnSpPr>
        <p:spPr>
          <a:xfrm>
            <a:off x="4572000" y="191683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00496F-AEF9-7144-A68B-B5CC1C6B488E}"/>
              </a:ext>
            </a:extLst>
          </p:cNvPr>
          <p:cNvCxnSpPr>
            <a:cxnSpLocks/>
          </p:cNvCxnSpPr>
          <p:nvPr/>
        </p:nvCxnSpPr>
        <p:spPr>
          <a:xfrm flipH="1">
            <a:off x="4860032" y="1916832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8AA94E7-B0BD-4D4E-B87F-4F35BBE05806}"/>
              </a:ext>
            </a:extLst>
          </p:cNvPr>
          <p:cNvCxnSpPr/>
          <p:nvPr/>
        </p:nvCxnSpPr>
        <p:spPr>
          <a:xfrm>
            <a:off x="4139952" y="2348880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4A48A8D8-982C-EF46-8E4D-C1F7C58D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00808"/>
            <a:ext cx="621928" cy="62192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1827300-0003-194C-9EE1-812F9895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700808"/>
            <a:ext cx="571500" cy="571500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6295EBD-D4CA-6146-9E30-6273FCBE7957}"/>
              </a:ext>
            </a:extLst>
          </p:cNvPr>
          <p:cNvCxnSpPr/>
          <p:nvPr/>
        </p:nvCxnSpPr>
        <p:spPr>
          <a:xfrm>
            <a:off x="1259632" y="2780928"/>
            <a:ext cx="374441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D681683-7F6D-B444-A24B-BAB5C96942F2}"/>
              </a:ext>
            </a:extLst>
          </p:cNvPr>
          <p:cNvSpPr txBox="1"/>
          <p:nvPr/>
        </p:nvSpPr>
        <p:spPr>
          <a:xfrm>
            <a:off x="1547664" y="2348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B27928-9904-C044-8DD7-56643002B5BF}"/>
              </a:ext>
            </a:extLst>
          </p:cNvPr>
          <p:cNvSpPr txBox="1"/>
          <p:nvPr/>
        </p:nvSpPr>
        <p:spPr>
          <a:xfrm>
            <a:off x="2267744" y="2348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BEFBD8-FF8B-0B4A-A83F-EA160A700E00}"/>
              </a:ext>
            </a:extLst>
          </p:cNvPr>
          <p:cNvSpPr txBox="1"/>
          <p:nvPr/>
        </p:nvSpPr>
        <p:spPr>
          <a:xfrm>
            <a:off x="3059832" y="2348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C160CF2-F964-3546-9ADD-7F41251F7BCC}"/>
              </a:ext>
            </a:extLst>
          </p:cNvPr>
          <p:cNvSpPr txBox="1"/>
          <p:nvPr/>
        </p:nvSpPr>
        <p:spPr>
          <a:xfrm>
            <a:off x="3707904" y="2348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9549EE4-C501-2A43-AE63-60000A93A2EA}"/>
              </a:ext>
            </a:extLst>
          </p:cNvPr>
          <p:cNvSpPr txBox="1"/>
          <p:nvPr/>
        </p:nvSpPr>
        <p:spPr>
          <a:xfrm>
            <a:off x="4355976" y="234888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30806190-A888-0F4C-B9DD-9B60E1E8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484784"/>
            <a:ext cx="604732" cy="70867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EE1F8AE1-8711-8545-82CE-DDD02C897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476672"/>
            <a:ext cx="749967" cy="837952"/>
          </a:xfrm>
          <a:prstGeom prst="rect">
            <a:avLst/>
          </a:prstGeom>
        </p:spPr>
      </p:pic>
      <p:sp>
        <p:nvSpPr>
          <p:cNvPr id="59" name="右矢印 58">
            <a:extLst>
              <a:ext uri="{FF2B5EF4-FFF2-40B4-BE49-F238E27FC236}">
                <a16:creationId xmlns:a16="http://schemas.microsoft.com/office/drawing/2014/main" id="{5B5A031B-C8D0-EC43-A0F3-B34F97C0CD98}"/>
              </a:ext>
            </a:extLst>
          </p:cNvPr>
          <p:cNvSpPr/>
          <p:nvPr/>
        </p:nvSpPr>
        <p:spPr>
          <a:xfrm>
            <a:off x="3707904" y="1484784"/>
            <a:ext cx="360040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6C02613A-D8D5-E64D-9FB0-EEF556B91990}"/>
              </a:ext>
            </a:extLst>
          </p:cNvPr>
          <p:cNvSpPr/>
          <p:nvPr/>
        </p:nvSpPr>
        <p:spPr>
          <a:xfrm rot="10800000">
            <a:off x="2627784" y="1484784"/>
            <a:ext cx="360040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8E20B50-61F8-EE43-B2A9-8E561B0E9C3C}"/>
              </a:ext>
            </a:extLst>
          </p:cNvPr>
          <p:cNvCxnSpPr/>
          <p:nvPr/>
        </p:nvCxnSpPr>
        <p:spPr>
          <a:xfrm>
            <a:off x="1475656" y="5445224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BCBF330-5F4B-EF40-868C-490322365644}"/>
              </a:ext>
            </a:extLst>
          </p:cNvPr>
          <p:cNvCxnSpPr>
            <a:cxnSpLocks/>
          </p:cNvCxnSpPr>
          <p:nvPr/>
        </p:nvCxnSpPr>
        <p:spPr>
          <a:xfrm flipH="1">
            <a:off x="1763688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6C61E56-333D-124B-A0C9-CB2B4F28E8A1}"/>
              </a:ext>
            </a:extLst>
          </p:cNvPr>
          <p:cNvCxnSpPr>
            <a:cxnSpLocks/>
          </p:cNvCxnSpPr>
          <p:nvPr/>
        </p:nvCxnSpPr>
        <p:spPr>
          <a:xfrm flipH="1">
            <a:off x="1043608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B141625-042A-364D-BBE6-B75A10A5375B}"/>
              </a:ext>
            </a:extLst>
          </p:cNvPr>
          <p:cNvCxnSpPr/>
          <p:nvPr/>
        </p:nvCxnSpPr>
        <p:spPr>
          <a:xfrm>
            <a:off x="1043608" y="587727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64F1245-80C0-6A44-B899-A137331D1F27}"/>
              </a:ext>
            </a:extLst>
          </p:cNvPr>
          <p:cNvCxnSpPr/>
          <p:nvPr/>
        </p:nvCxnSpPr>
        <p:spPr>
          <a:xfrm>
            <a:off x="2195736" y="5445224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73DAB99-58A5-F845-9B27-C154615E607E}"/>
              </a:ext>
            </a:extLst>
          </p:cNvPr>
          <p:cNvCxnSpPr>
            <a:cxnSpLocks/>
          </p:cNvCxnSpPr>
          <p:nvPr/>
        </p:nvCxnSpPr>
        <p:spPr>
          <a:xfrm flipH="1">
            <a:off x="2483768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E8AC537-D66C-7A4C-A665-8353C8822A6F}"/>
              </a:ext>
            </a:extLst>
          </p:cNvPr>
          <p:cNvCxnSpPr/>
          <p:nvPr/>
        </p:nvCxnSpPr>
        <p:spPr>
          <a:xfrm>
            <a:off x="1763688" y="587727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9ADEB08-CA3B-324F-90C3-14519E7243FA}"/>
              </a:ext>
            </a:extLst>
          </p:cNvPr>
          <p:cNvCxnSpPr/>
          <p:nvPr/>
        </p:nvCxnSpPr>
        <p:spPr>
          <a:xfrm>
            <a:off x="2843808" y="5445224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DFA8D30-8A61-BD47-B237-EA00F49D876E}"/>
              </a:ext>
            </a:extLst>
          </p:cNvPr>
          <p:cNvCxnSpPr>
            <a:cxnSpLocks/>
          </p:cNvCxnSpPr>
          <p:nvPr/>
        </p:nvCxnSpPr>
        <p:spPr>
          <a:xfrm flipH="1">
            <a:off x="3131840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34A90D2-0766-3F4C-B673-A797837AFB42}"/>
              </a:ext>
            </a:extLst>
          </p:cNvPr>
          <p:cNvCxnSpPr/>
          <p:nvPr/>
        </p:nvCxnSpPr>
        <p:spPr>
          <a:xfrm>
            <a:off x="2411760" y="587727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6F7811C-CA4C-9047-8E25-044A3C70473B}"/>
              </a:ext>
            </a:extLst>
          </p:cNvPr>
          <p:cNvCxnSpPr/>
          <p:nvPr/>
        </p:nvCxnSpPr>
        <p:spPr>
          <a:xfrm>
            <a:off x="3563888" y="5445224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47A6FE0-A45B-7444-9D49-1ACFBDC30C93}"/>
              </a:ext>
            </a:extLst>
          </p:cNvPr>
          <p:cNvCxnSpPr>
            <a:cxnSpLocks/>
          </p:cNvCxnSpPr>
          <p:nvPr/>
        </p:nvCxnSpPr>
        <p:spPr>
          <a:xfrm flipH="1">
            <a:off x="3851920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73AF71D-09E0-DF4B-8FAC-A48BC719B70A}"/>
              </a:ext>
            </a:extLst>
          </p:cNvPr>
          <p:cNvCxnSpPr/>
          <p:nvPr/>
        </p:nvCxnSpPr>
        <p:spPr>
          <a:xfrm>
            <a:off x="3131840" y="587727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C8B669A-04A3-0441-9DEF-7BCCFFEEDC25}"/>
              </a:ext>
            </a:extLst>
          </p:cNvPr>
          <p:cNvCxnSpPr/>
          <p:nvPr/>
        </p:nvCxnSpPr>
        <p:spPr>
          <a:xfrm>
            <a:off x="4211960" y="5445224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87EB41B-8FBA-4845-82E3-F0AD62C4BF8A}"/>
              </a:ext>
            </a:extLst>
          </p:cNvPr>
          <p:cNvCxnSpPr>
            <a:cxnSpLocks/>
          </p:cNvCxnSpPr>
          <p:nvPr/>
        </p:nvCxnSpPr>
        <p:spPr>
          <a:xfrm flipH="1">
            <a:off x="4499992" y="5445224"/>
            <a:ext cx="432048" cy="4320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B129A34-4195-F44E-BFED-E04541441B29}"/>
              </a:ext>
            </a:extLst>
          </p:cNvPr>
          <p:cNvCxnSpPr/>
          <p:nvPr/>
        </p:nvCxnSpPr>
        <p:spPr>
          <a:xfrm>
            <a:off x="3779912" y="5877272"/>
            <a:ext cx="72008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E0DFD9-69C1-CC48-BF9D-FE572B007DA1}"/>
              </a:ext>
            </a:extLst>
          </p:cNvPr>
          <p:cNvGrpSpPr/>
          <p:nvPr/>
        </p:nvGrpSpPr>
        <p:grpSpPr>
          <a:xfrm>
            <a:off x="2267744" y="4725144"/>
            <a:ext cx="504056" cy="662698"/>
            <a:chOff x="2267744" y="3861048"/>
            <a:chExt cx="504056" cy="662698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92356C92-BCDA-2A41-B879-2711A5D0D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744" y="3933056"/>
              <a:ext cx="504056" cy="59069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101D581-4F2D-4846-A2EF-B6E49CA22216}"/>
                </a:ext>
              </a:extLst>
            </p:cNvPr>
            <p:cNvSpPr/>
            <p:nvPr/>
          </p:nvSpPr>
          <p:spPr>
            <a:xfrm>
              <a:off x="2267744" y="3861048"/>
              <a:ext cx="504056" cy="648072"/>
            </a:xfrm>
            <a:prstGeom prst="rect">
              <a:avLst/>
            </a:pr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3229D004-E08A-2145-812D-C3F6B05B78AB}"/>
              </a:ext>
            </a:extLst>
          </p:cNvPr>
          <p:cNvGrpSpPr/>
          <p:nvPr/>
        </p:nvGrpSpPr>
        <p:grpSpPr>
          <a:xfrm>
            <a:off x="3707904" y="4725144"/>
            <a:ext cx="504056" cy="662698"/>
            <a:chOff x="2267744" y="3861048"/>
            <a:chExt cx="504056" cy="662698"/>
          </a:xfrm>
        </p:grpSpPr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6D071929-F315-CE49-BB8D-CCD881E1A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744" y="3933056"/>
              <a:ext cx="504056" cy="590690"/>
            </a:xfrm>
            <a:prstGeom prst="rect">
              <a:avLst/>
            </a:prstGeom>
          </p:spPr>
        </p:pic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AD7EFC2-31CC-E045-9E5E-DACC82A2FE11}"/>
                </a:ext>
              </a:extLst>
            </p:cNvPr>
            <p:cNvSpPr/>
            <p:nvPr/>
          </p:nvSpPr>
          <p:spPr>
            <a:xfrm>
              <a:off x="2267744" y="3861048"/>
              <a:ext cx="504056" cy="648072"/>
            </a:xfrm>
            <a:prstGeom prst="rect">
              <a:avLst/>
            </a:prstGeom>
            <a:solidFill>
              <a:srgbClr val="FFFFFF">
                <a:alpha val="41176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pic>
        <p:nvPicPr>
          <p:cNvPr id="76" name="図 75">
            <a:extLst>
              <a:ext uri="{FF2B5EF4-FFF2-40B4-BE49-F238E27FC236}">
                <a16:creationId xmlns:a16="http://schemas.microsoft.com/office/drawing/2014/main" id="{B7F5D1A5-8B3B-0642-ADCC-CC6898393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4653136"/>
            <a:ext cx="604732" cy="7086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36B1E6-2C1D-164F-9627-429356E1D73B}"/>
                  </a:ext>
                </a:extLst>
              </p:cNvPr>
              <p:cNvSpPr txBox="1"/>
              <p:nvPr/>
            </p:nvSpPr>
            <p:spPr>
              <a:xfrm>
                <a:off x="2051720" y="4437112"/>
                <a:ext cx="565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36B1E6-2C1D-164F-9627-429356E1D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37112"/>
                <a:ext cx="565218" cy="276999"/>
              </a:xfrm>
              <a:prstGeom prst="rect">
                <a:avLst/>
              </a:prstGeom>
              <a:blipFill>
                <a:blip r:embed="rId6"/>
                <a:stretch>
                  <a:fillRect l="-11111" r="-13333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B96992A-7578-D947-B227-5800FAC0A8EE}"/>
                  </a:ext>
                </a:extLst>
              </p:cNvPr>
              <p:cNvSpPr txBox="1"/>
              <p:nvPr/>
            </p:nvSpPr>
            <p:spPr>
              <a:xfrm>
                <a:off x="3779912" y="4437112"/>
                <a:ext cx="570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B96992A-7578-D947-B227-5800FAC0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437112"/>
                <a:ext cx="570541" cy="276999"/>
              </a:xfrm>
              <a:prstGeom prst="rect">
                <a:avLst/>
              </a:prstGeom>
              <a:blipFill>
                <a:blip r:embed="rId7"/>
                <a:stretch>
                  <a:fillRect l="-8696" r="-1087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38EC303-4A65-4B40-8BD2-2732A58FBF16}"/>
                  </a:ext>
                </a:extLst>
              </p:cNvPr>
              <p:cNvSpPr txBox="1"/>
              <p:nvPr/>
            </p:nvSpPr>
            <p:spPr>
              <a:xfrm>
                <a:off x="1763688" y="3645024"/>
                <a:ext cx="297767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538EC303-4A65-4B40-8BD2-2732A58FB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45024"/>
                <a:ext cx="2977675" cy="518604"/>
              </a:xfrm>
              <a:prstGeom prst="rect">
                <a:avLst/>
              </a:prstGeom>
              <a:blipFill>
                <a:blip r:embed="rId8"/>
                <a:stretch>
                  <a:fillRect l="-426" t="-2381"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右矢印 78">
            <a:extLst>
              <a:ext uri="{FF2B5EF4-FFF2-40B4-BE49-F238E27FC236}">
                <a16:creationId xmlns:a16="http://schemas.microsoft.com/office/drawing/2014/main" id="{D1A9DED1-8369-9F4D-B703-3AA28A06E8A5}"/>
              </a:ext>
            </a:extLst>
          </p:cNvPr>
          <p:cNvSpPr/>
          <p:nvPr/>
        </p:nvSpPr>
        <p:spPr>
          <a:xfrm rot="10800000">
            <a:off x="3491880" y="5013176"/>
            <a:ext cx="207811" cy="196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右矢印 79">
            <a:extLst>
              <a:ext uri="{FF2B5EF4-FFF2-40B4-BE49-F238E27FC236}">
                <a16:creationId xmlns:a16="http://schemas.microsoft.com/office/drawing/2014/main" id="{7933F890-AC41-2445-9A4C-2E09F1B42DA3}"/>
              </a:ext>
            </a:extLst>
          </p:cNvPr>
          <p:cNvSpPr/>
          <p:nvPr/>
        </p:nvSpPr>
        <p:spPr>
          <a:xfrm>
            <a:off x="2771800" y="5013176"/>
            <a:ext cx="207811" cy="196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53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23</Words>
  <Application>Microsoft Macintosh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Cambria Math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渡辺宙志</cp:lastModifiedBy>
  <cp:revision>859</cp:revision>
  <dcterms:created xsi:type="dcterms:W3CDTF">2016-11-24T05:38:34Z</dcterms:created>
  <dcterms:modified xsi:type="dcterms:W3CDTF">2021-06-08T10:10:37Z</dcterms:modified>
</cp:coreProperties>
</file>