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08" d="100"/>
          <a:sy n="108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845152" y="2627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092280" y="5877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84515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refs/heads/master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7660DF-A75A-485E-8674-9E9FB7D66D1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6" name="Picture 12" descr="ファイルアイコン（圧縮）">
            <a:extLst>
              <a:ext uri="{FF2B5EF4-FFF2-40B4-BE49-F238E27FC236}">
                <a16:creationId xmlns:a16="http://schemas.microsoft.com/office/drawing/2014/main" id="{36230EFF-49A1-43AE-9FE4-0558133E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付箋のイラスト「黄緑」">
            <a:extLst>
              <a:ext uri="{FF2B5EF4-FFF2-40B4-BE49-F238E27FC236}">
                <a16:creationId xmlns:a16="http://schemas.microsoft.com/office/drawing/2014/main" id="{664DF6BD-5547-4542-9424-A11EA2BB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のイラスト（横から）">
            <a:extLst>
              <a:ext uri="{FF2B5EF4-FFF2-40B4-BE49-F238E27FC236}">
                <a16:creationId xmlns:a16="http://schemas.microsoft.com/office/drawing/2014/main" id="{BC009EB4-8FA8-4382-8133-CF09EB17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ファイルアイコン（ブランク）">
            <a:extLst>
              <a:ext uri="{FF2B5EF4-FFF2-40B4-BE49-F238E27FC236}">
                <a16:creationId xmlns:a16="http://schemas.microsoft.com/office/drawing/2014/main" id="{3BF72543-0F24-4F29-91E2-4E3ED305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6A122E-C575-4344-9065-E3F341F75D45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AFC2966-DAF7-4C74-B384-BB4A50F472D2}"/>
              </a:ext>
            </a:extLst>
          </p:cNvPr>
          <p:cNvSpPr/>
          <p:nvPr/>
        </p:nvSpPr>
        <p:spPr>
          <a:xfrm>
            <a:off x="2483768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4" descr="ファイルアイコン（ブランク）">
            <a:extLst>
              <a:ext uri="{FF2B5EF4-FFF2-40B4-BE49-F238E27FC236}">
                <a16:creationId xmlns:a16="http://schemas.microsoft.com/office/drawing/2014/main" id="{78E60A88-07D2-4C4E-A8A9-D6CBC3E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57032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4A0F0BC1-4385-4A72-93C3-68E8F28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13F846-7A46-4A8A-8304-447A7D73265A}"/>
              </a:ext>
            </a:extLst>
          </p:cNvPr>
          <p:cNvSpPr/>
          <p:nvPr/>
        </p:nvSpPr>
        <p:spPr>
          <a:xfrm>
            <a:off x="4572000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F3B864B-C4A2-4346-B7A1-E787F7E33264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40" name="Picture 16" descr="四角い付箋のイラスト「淡黄色」">
            <a:extLst>
              <a:ext uri="{FF2B5EF4-FFF2-40B4-BE49-F238E27FC236}">
                <a16:creationId xmlns:a16="http://schemas.microsoft.com/office/drawing/2014/main" id="{EABFE022-2A65-44A4-88D1-83B55E83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8" y="22048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木のイラスト（横から）">
            <a:extLst>
              <a:ext uri="{FF2B5EF4-FFF2-40B4-BE49-F238E27FC236}">
                <a16:creationId xmlns:a16="http://schemas.microsoft.com/office/drawing/2014/main" id="{9835ED8A-1DC9-4A22-B97E-048A993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3" y="134076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CD186F5-4EE9-45DB-BF68-1BEED32474EC}"/>
              </a:ext>
            </a:extLst>
          </p:cNvPr>
          <p:cNvSpPr/>
          <p:nvPr/>
        </p:nvSpPr>
        <p:spPr>
          <a:xfrm>
            <a:off x="4860031" y="184482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1E192-8028-4B54-9846-49E4E725E12A}"/>
              </a:ext>
            </a:extLst>
          </p:cNvPr>
          <p:cNvSpPr txBox="1"/>
          <p:nvPr/>
        </p:nvSpPr>
        <p:spPr>
          <a:xfrm>
            <a:off x="2123728" y="476672"/>
            <a:ext cx="153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tree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F56B21-1D68-4942-B926-1848C368B872}"/>
              </a:ext>
            </a:extLst>
          </p:cNvPr>
          <p:cNvSpPr txBox="1"/>
          <p:nvPr/>
        </p:nvSpPr>
        <p:spPr>
          <a:xfrm>
            <a:off x="4283968" y="47667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コミット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FCCCCBD-A0CB-4A3F-A05E-CF038D8100E9}"/>
              </a:ext>
            </a:extLst>
          </p:cNvPr>
          <p:cNvSpPr/>
          <p:nvPr/>
        </p:nvSpPr>
        <p:spPr>
          <a:xfrm>
            <a:off x="6876256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6" descr="四角い付箋のイラスト「淡黄色」">
            <a:extLst>
              <a:ext uri="{FF2B5EF4-FFF2-40B4-BE49-F238E27FC236}">
                <a16:creationId xmlns:a16="http://schemas.microsoft.com/office/drawing/2014/main" id="{532D28B7-B58F-4E84-A275-EF48F7A0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55" y="191683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805DD0F0-05DC-4415-9E35-8C1F68A63BEF}"/>
              </a:ext>
            </a:extLst>
          </p:cNvPr>
          <p:cNvSpPr/>
          <p:nvPr/>
        </p:nvSpPr>
        <p:spPr>
          <a:xfrm>
            <a:off x="7020272" y="155679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7" name="Picture 8" descr="木のイラスト（横から）">
            <a:extLst>
              <a:ext uri="{FF2B5EF4-FFF2-40B4-BE49-F238E27FC236}">
                <a16:creationId xmlns:a16="http://schemas.microsoft.com/office/drawing/2014/main" id="{B808677C-19FE-47D8-9C50-F2335083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D343C2-F2D1-4A83-BA10-11A82AC10AD5}"/>
              </a:ext>
            </a:extLst>
          </p:cNvPr>
          <p:cNvSpPr txBox="1"/>
          <p:nvPr/>
        </p:nvSpPr>
        <p:spPr>
          <a:xfrm>
            <a:off x="6660232" y="47667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タグ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FD3FAC2-5085-4B23-B366-0D8BBE65415C}"/>
              </a:ext>
            </a:extLst>
          </p:cNvPr>
          <p:cNvGrpSpPr/>
          <p:nvPr/>
        </p:nvGrpSpPr>
        <p:grpSpPr>
          <a:xfrm>
            <a:off x="6660232" y="1124744"/>
            <a:ext cx="555822" cy="288032"/>
            <a:chOff x="3851920" y="1988840"/>
            <a:chExt cx="972688" cy="504056"/>
          </a:xfrm>
        </p:grpSpPr>
        <p:sp>
          <p:nvSpPr>
            <p:cNvPr id="4" name="フローチャート: 他ページ結合子 3">
              <a:extLst>
                <a:ext uri="{FF2B5EF4-FFF2-40B4-BE49-F238E27FC236}">
                  <a16:creationId xmlns:a16="http://schemas.microsoft.com/office/drawing/2014/main" id="{2CF3DFB2-5E7A-451D-B629-2FF0C1167E86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37D3C1A-B068-425F-AA22-1FEBC0EE1F11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8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A9AFF3B-1CE9-4F34-B57D-E103D992C347}"/>
              </a:ext>
            </a:extLst>
          </p:cNvPr>
          <p:cNvSpPr/>
          <p:nvPr/>
        </p:nvSpPr>
        <p:spPr>
          <a:xfrm>
            <a:off x="7020272" y="980728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" name="Picture 12" descr="ファイルアイコン（圧縮）">
            <a:extLst>
              <a:ext uri="{FF2B5EF4-FFF2-40B4-BE49-F238E27FC236}">
                <a16:creationId xmlns:a16="http://schemas.microsoft.com/office/drawing/2014/main" id="{97734301-FDF8-4E11-B99C-77D55F04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付箋のイラスト「黄緑」">
            <a:extLst>
              <a:ext uri="{FF2B5EF4-FFF2-40B4-BE49-F238E27FC236}">
                <a16:creationId xmlns:a16="http://schemas.microsoft.com/office/drawing/2014/main" id="{29A27E78-9BE1-41A4-A855-2F657936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ファイルアイコン（ブランク）">
            <a:extLst>
              <a:ext uri="{FF2B5EF4-FFF2-40B4-BE49-F238E27FC236}">
                <a16:creationId xmlns:a16="http://schemas.microsoft.com/office/drawing/2014/main" id="{24ED3922-ADB0-4177-B884-2325110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64704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968EF-AEE7-404D-9E8A-D438F99B9119}"/>
              </a:ext>
            </a:extLst>
          </p:cNvPr>
          <p:cNvSpPr txBox="1"/>
          <p:nvPr/>
        </p:nvSpPr>
        <p:spPr>
          <a:xfrm>
            <a:off x="6804248" y="260648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081000-7883-40B8-9CDD-D22E256AD165}"/>
              </a:ext>
            </a:extLst>
          </p:cNvPr>
          <p:cNvSpPr txBox="1"/>
          <p:nvPr/>
        </p:nvSpPr>
        <p:spPr>
          <a:xfrm>
            <a:off x="2843808" y="155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58BDED-E4D1-488E-BB53-02CC341AFA94}"/>
              </a:ext>
            </a:extLst>
          </p:cNvPr>
          <p:cNvSpPr txBox="1"/>
          <p:nvPr/>
        </p:nvSpPr>
        <p:spPr>
          <a:xfrm>
            <a:off x="2267744" y="69269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D1ED8EB-2F37-4B6A-A2B1-801526C53A1A}"/>
              </a:ext>
            </a:extLst>
          </p:cNvPr>
          <p:cNvSpPr/>
          <p:nvPr/>
        </p:nvSpPr>
        <p:spPr>
          <a:xfrm>
            <a:off x="2771800" y="1484784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" name="Picture 14" descr="ファイルアイコン（ブランク）">
            <a:extLst>
              <a:ext uri="{FF2B5EF4-FFF2-40B4-BE49-F238E27FC236}">
                <a16:creationId xmlns:a16="http://schemas.microsoft.com/office/drawing/2014/main" id="{47248D64-EB92-49C3-9C84-4F35C85E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付箋のイラスト「黄緑」">
            <a:extLst>
              <a:ext uri="{FF2B5EF4-FFF2-40B4-BE49-F238E27FC236}">
                <a16:creationId xmlns:a16="http://schemas.microsoft.com/office/drawing/2014/main" id="{94FEF401-2AE2-4619-9F0E-1A7BA87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594304-DB04-416B-AA36-E621751F48AF}"/>
              </a:ext>
            </a:extLst>
          </p:cNvPr>
          <p:cNvSpPr/>
          <p:nvPr/>
        </p:nvSpPr>
        <p:spPr>
          <a:xfrm>
            <a:off x="683568" y="1484784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3CE795-901A-4496-8B9C-BBC9DDCC203F}"/>
              </a:ext>
            </a:extLst>
          </p:cNvPr>
          <p:cNvSpPr txBox="1"/>
          <p:nvPr/>
        </p:nvSpPr>
        <p:spPr>
          <a:xfrm>
            <a:off x="827584" y="15567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90AB93-F4F7-486F-B2B8-825B33846396}"/>
              </a:ext>
            </a:extLst>
          </p:cNvPr>
          <p:cNvSpPr txBox="1"/>
          <p:nvPr/>
        </p:nvSpPr>
        <p:spPr>
          <a:xfrm>
            <a:off x="2123728" y="11967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026" name="Picture 2" descr="データの圧縮のイラスト">
            <a:extLst>
              <a:ext uri="{FF2B5EF4-FFF2-40B4-BE49-F238E27FC236}">
                <a16:creationId xmlns:a16="http://schemas.microsoft.com/office/drawing/2014/main" id="{6B29E64E-D602-4D3E-874C-0DA1DE2F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1E8769F4-4116-4003-8DB3-08087F00C17E}"/>
              </a:ext>
            </a:extLst>
          </p:cNvPr>
          <p:cNvSpPr/>
          <p:nvPr/>
        </p:nvSpPr>
        <p:spPr>
          <a:xfrm>
            <a:off x="4499992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E96F32-C0D0-47C9-B987-3C7AC114DBAB}"/>
              </a:ext>
            </a:extLst>
          </p:cNvPr>
          <p:cNvSpPr txBox="1"/>
          <p:nvPr/>
        </p:nvSpPr>
        <p:spPr>
          <a:xfrm>
            <a:off x="4860032" y="62068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F2CB457-863B-4DAC-A35A-4088D3EE48BC}"/>
              </a:ext>
            </a:extLst>
          </p:cNvPr>
          <p:cNvSpPr/>
          <p:nvPr/>
        </p:nvSpPr>
        <p:spPr>
          <a:xfrm>
            <a:off x="6156176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71879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65</Words>
  <Application>Microsoft Office PowerPoint</Application>
  <PresentationFormat>画面に合わせる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885</cp:revision>
  <dcterms:created xsi:type="dcterms:W3CDTF">2016-11-24T05:38:34Z</dcterms:created>
  <dcterms:modified xsi:type="dcterms:W3CDTF">2021-09-04T06:20:46Z</dcterms:modified>
</cp:coreProperties>
</file>