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21" d="100"/>
          <a:sy n="121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2021/9/1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楕円 4">
            <a:extLst>
              <a:ext uri="{FF2B5EF4-FFF2-40B4-BE49-F238E27FC236}">
                <a16:creationId xmlns:a16="http://schemas.microsoft.com/office/drawing/2014/main" id="{63F1D3B2-EA7A-D243-970B-BDB56397848C}"/>
              </a:ext>
            </a:extLst>
          </p:cNvPr>
          <p:cNvSpPr/>
          <p:nvPr/>
        </p:nvSpPr>
        <p:spPr>
          <a:xfrm>
            <a:off x="2411760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B0B74B3E-B584-064F-BCE1-C902B7E81D53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13123CF-4104-144C-A35B-195BB597431D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1115616" y="1988840"/>
            <a:ext cx="1296144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テーマ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873</cp:revision>
  <dcterms:created xsi:type="dcterms:W3CDTF">2016-11-24T05:38:34Z</dcterms:created>
  <dcterms:modified xsi:type="dcterms:W3CDTF">2021-09-01T05:49:22Z</dcterms:modified>
</cp:coreProperties>
</file>