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2" d="100"/>
          <a:sy n="62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2021/10/16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9B45797-8B63-4189-8446-41A1B8E9AA30}"/>
              </a:ext>
            </a:extLst>
          </p:cNvPr>
          <p:cNvSpPr/>
          <p:nvPr/>
        </p:nvSpPr>
        <p:spPr>
          <a:xfrm>
            <a:off x="611560" y="764704"/>
            <a:ext cx="799288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95D2F33-E66A-4C8F-9091-9293C03C3077}"/>
              </a:ext>
            </a:extLst>
          </p:cNvPr>
          <p:cNvCxnSpPr/>
          <p:nvPr/>
        </p:nvCxnSpPr>
        <p:spPr>
          <a:xfrm>
            <a:off x="1835696" y="4869160"/>
            <a:ext cx="590465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7EAB69-3D43-48E4-A088-9218BBD35FBF}"/>
              </a:ext>
            </a:extLst>
          </p:cNvPr>
          <p:cNvCxnSpPr/>
          <p:nvPr/>
        </p:nvCxnSpPr>
        <p:spPr>
          <a:xfrm flipV="1">
            <a:off x="2051720" y="1484784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CB97ED-F725-487E-B6D6-1E9445B49A24}"/>
              </a:ext>
            </a:extLst>
          </p:cNvPr>
          <p:cNvSpPr txBox="1"/>
          <p:nvPr/>
        </p:nvSpPr>
        <p:spPr>
          <a:xfrm>
            <a:off x="7884368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温度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12C8D4-80FF-44BD-9B52-496EFDE6AD00}"/>
              </a:ext>
            </a:extLst>
          </p:cNvPr>
          <p:cNvSpPr txBox="1"/>
          <p:nvPr/>
        </p:nvSpPr>
        <p:spPr>
          <a:xfrm>
            <a:off x="1547664" y="908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観測量</a:t>
            </a:r>
            <a:endParaRPr kumimoji="1" lang="ja-JP" altLang="en-US" sz="2400" dirty="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C403B09-ADEE-4AD3-A9E4-EF7830CCE658}"/>
              </a:ext>
            </a:extLst>
          </p:cNvPr>
          <p:cNvSpPr/>
          <p:nvPr/>
        </p:nvSpPr>
        <p:spPr>
          <a:xfrm>
            <a:off x="2267744" y="1673453"/>
            <a:ext cx="5373473" cy="2763659"/>
          </a:xfrm>
          <a:custGeom>
            <a:avLst/>
            <a:gdLst>
              <a:gd name="connsiteX0" fmla="*/ 0 w 5301465"/>
              <a:gd name="connsiteY0" fmla="*/ 2835667 h 2835667"/>
              <a:gd name="connsiteX1" fmla="*/ 1602769 w 5301465"/>
              <a:gd name="connsiteY1" fmla="*/ 2496620 h 2835667"/>
              <a:gd name="connsiteX2" fmla="*/ 2887038 w 5301465"/>
              <a:gd name="connsiteY2" fmla="*/ 996593 h 2835667"/>
              <a:gd name="connsiteX3" fmla="*/ 5301465 w 5301465"/>
              <a:gd name="connsiteY3" fmla="*/ 0 h 283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465" h="2835667">
                <a:moveTo>
                  <a:pt x="0" y="2835667"/>
                </a:moveTo>
                <a:cubicBezTo>
                  <a:pt x="560798" y="2819399"/>
                  <a:pt x="1121596" y="2803132"/>
                  <a:pt x="1602769" y="2496620"/>
                </a:cubicBezTo>
                <a:cubicBezTo>
                  <a:pt x="2083942" y="2190108"/>
                  <a:pt x="2270589" y="1412696"/>
                  <a:pt x="2887038" y="996593"/>
                </a:cubicBezTo>
                <a:cubicBezTo>
                  <a:pt x="3503487" y="580490"/>
                  <a:pt x="4402476" y="290245"/>
                  <a:pt x="5301465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98C9C14-A24D-498C-9DF7-6CBE7F0CEA01}"/>
              </a:ext>
            </a:extLst>
          </p:cNvPr>
          <p:cNvSpPr/>
          <p:nvPr/>
        </p:nvSpPr>
        <p:spPr>
          <a:xfrm>
            <a:off x="2250307" y="1736866"/>
            <a:ext cx="5404207" cy="2397396"/>
          </a:xfrm>
          <a:custGeom>
            <a:avLst/>
            <a:gdLst>
              <a:gd name="connsiteX0" fmla="*/ 5404207 w 5404207"/>
              <a:gd name="connsiteY0" fmla="*/ 0 h 2397396"/>
              <a:gd name="connsiteX1" fmla="*/ 2825393 w 5404207"/>
              <a:gd name="connsiteY1" fmla="*/ 914400 h 2397396"/>
              <a:gd name="connsiteX2" fmla="*/ 1849348 w 5404207"/>
              <a:gd name="connsiteY2" fmla="*/ 2198670 h 2397396"/>
              <a:gd name="connsiteX3" fmla="*/ 0 w 5404207"/>
              <a:gd name="connsiteY3" fmla="*/ 2373330 h 239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207" h="2397396">
                <a:moveTo>
                  <a:pt x="5404207" y="0"/>
                </a:moveTo>
                <a:cubicBezTo>
                  <a:pt x="4411038" y="273977"/>
                  <a:pt x="3417869" y="547955"/>
                  <a:pt x="2825393" y="914400"/>
                </a:cubicBezTo>
                <a:cubicBezTo>
                  <a:pt x="2232916" y="1280845"/>
                  <a:pt x="2320247" y="1955515"/>
                  <a:pt x="1849348" y="2198670"/>
                </a:cubicBezTo>
                <a:cubicBezTo>
                  <a:pt x="1378449" y="2441825"/>
                  <a:pt x="689224" y="2407577"/>
                  <a:pt x="0" y="237333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1FEE011-5D53-4F5B-B7D6-34F709D60C85}"/>
              </a:ext>
            </a:extLst>
          </p:cNvPr>
          <p:cNvCxnSpPr/>
          <p:nvPr/>
        </p:nvCxnSpPr>
        <p:spPr>
          <a:xfrm>
            <a:off x="3275856" y="1844824"/>
            <a:ext cx="792088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970B109-35CF-4271-AEC9-C71C839C7B8F}"/>
              </a:ext>
            </a:extLst>
          </p:cNvPr>
          <p:cNvCxnSpPr/>
          <p:nvPr/>
        </p:nvCxnSpPr>
        <p:spPr>
          <a:xfrm>
            <a:off x="3275856" y="2204864"/>
            <a:ext cx="79208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B753AF-EDB6-4E4D-B9EE-B55107CEAC5D}"/>
              </a:ext>
            </a:extLst>
          </p:cNvPr>
          <p:cNvSpPr txBox="1"/>
          <p:nvPr/>
        </p:nvSpPr>
        <p:spPr>
          <a:xfrm>
            <a:off x="2195736" y="19888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理論値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C2003E4-EB25-4323-8AF7-B163C4E864C1}"/>
              </a:ext>
            </a:extLst>
          </p:cNvPr>
          <p:cNvSpPr txBox="1"/>
          <p:nvPr/>
        </p:nvSpPr>
        <p:spPr>
          <a:xfrm>
            <a:off x="219573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実験値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69B41D1-59AE-48EB-AF7D-A358F6C48248}"/>
              </a:ext>
            </a:extLst>
          </p:cNvPr>
          <p:cNvSpPr txBox="1"/>
          <p:nvPr/>
        </p:nvSpPr>
        <p:spPr>
          <a:xfrm>
            <a:off x="755576" y="2924944"/>
            <a:ext cx="316144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低温側でずれが大きい</a:t>
            </a:r>
            <a:endParaRPr kumimoji="1" lang="ja-JP" altLang="en-US" sz="24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FBEBFCA-D58D-4682-99FB-D1CF5D65FFF8}"/>
              </a:ext>
            </a:extLst>
          </p:cNvPr>
          <p:cNvSpPr/>
          <p:nvPr/>
        </p:nvSpPr>
        <p:spPr>
          <a:xfrm>
            <a:off x="1763688" y="3717032"/>
            <a:ext cx="2088232" cy="936104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667DDDD-B67B-4390-A8C5-8DC4F2D4DA28}"/>
              </a:ext>
            </a:extLst>
          </p:cNvPr>
          <p:cNvSpPr txBox="1"/>
          <p:nvPr/>
        </p:nvSpPr>
        <p:spPr>
          <a:xfrm>
            <a:off x="1763688" y="5301208"/>
            <a:ext cx="60933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〇〇理論</a:t>
            </a:r>
            <a:r>
              <a:rPr kumimoji="1" lang="ja-JP" altLang="en-US" sz="2400"/>
              <a:t>が低温側で良い近似になっていない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ED61947-80B4-4F03-A933-5E845E4E3AD6}"/>
              </a:ext>
            </a:extLst>
          </p:cNvPr>
          <p:cNvSpPr txBox="1"/>
          <p:nvPr/>
        </p:nvSpPr>
        <p:spPr>
          <a:xfrm>
            <a:off x="1187624" y="188640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図を見てわかって欲しいこと</a:t>
            </a:r>
            <a:endParaRPr kumimoji="1" lang="ja-JP" altLang="en-US" sz="2400" dirty="0"/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AB0F1C9-3839-4105-BA62-0B311482013F}"/>
              </a:ext>
            </a:extLst>
          </p:cNvPr>
          <p:cNvCxnSpPr>
            <a:stCxn id="36" idx="1"/>
            <a:endCxn id="32" idx="1"/>
          </p:cNvCxnSpPr>
          <p:nvPr/>
        </p:nvCxnSpPr>
        <p:spPr>
          <a:xfrm rot="10800000" flipV="1">
            <a:off x="755576" y="419473"/>
            <a:ext cx="432048" cy="2736304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AD87C02-A29C-4133-8E1E-B69721632581}"/>
              </a:ext>
            </a:extLst>
          </p:cNvPr>
          <p:cNvSpPr txBox="1"/>
          <p:nvPr/>
        </p:nvSpPr>
        <p:spPr>
          <a:xfrm>
            <a:off x="1907704" y="6135687"/>
            <a:ext cx="550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「図を見てわかったこと」から導かれること</a:t>
            </a:r>
            <a:endParaRPr kumimoji="1" lang="ja-JP" altLang="en-US" sz="24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B4CC511-5309-463C-964F-C89B79CB47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659419" y="5661248"/>
            <a:ext cx="0" cy="4744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5C9FAA96-1EA9-491C-9FBC-4796FC99A30A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1133618" y="3555014"/>
            <a:ext cx="756084" cy="504056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8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36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828</cp:revision>
  <dcterms:created xsi:type="dcterms:W3CDTF">2016-11-24T05:38:34Z</dcterms:created>
  <dcterms:modified xsi:type="dcterms:W3CDTF">2021-10-16T13:12:37Z</dcterms:modified>
</cp:coreProperties>
</file>