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>
      <p:cViewPr varScale="1">
        <p:scale>
          <a:sx n="64" d="100"/>
          <a:sy n="64" d="100"/>
        </p:scale>
        <p:origin x="15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2021/5/26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 flipV="1">
            <a:off x="1691680" y="548680"/>
            <a:ext cx="2880320" cy="360040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572000" y="548680"/>
            <a:ext cx="0" cy="360040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691680" y="4149080"/>
            <a:ext cx="288032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円弧 13"/>
          <p:cNvSpPr/>
          <p:nvPr/>
        </p:nvSpPr>
        <p:spPr>
          <a:xfrm>
            <a:off x="1691680" y="3861048"/>
            <a:ext cx="432048" cy="576064"/>
          </a:xfrm>
          <a:prstGeom prst="arc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355976" y="3933056"/>
            <a:ext cx="216024" cy="2160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123728" y="364502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645024"/>
                <a:ext cx="251094" cy="369332"/>
              </a:xfrm>
              <a:prstGeom prst="rect">
                <a:avLst/>
              </a:prstGeom>
              <a:blipFill>
                <a:blip r:embed="rId2"/>
                <a:stretch>
                  <a:fillRect l="-26190" r="-23810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843808" y="2060848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060848"/>
                <a:ext cx="219740" cy="369332"/>
              </a:xfrm>
              <a:prstGeom prst="rect">
                <a:avLst/>
              </a:prstGeom>
              <a:blipFill>
                <a:blip r:embed="rId3"/>
                <a:stretch>
                  <a:fillRect l="-19444" r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131840" y="4149080"/>
                <a:ext cx="2479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149080"/>
                <a:ext cx="247953" cy="369332"/>
              </a:xfrm>
              <a:prstGeom prst="rect">
                <a:avLst/>
              </a:prstGeom>
              <a:blipFill>
                <a:blip r:embed="rId4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644008" y="2276872"/>
                <a:ext cx="2479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276872"/>
                <a:ext cx="247953" cy="369332"/>
              </a:xfrm>
              <a:prstGeom prst="rect">
                <a:avLst/>
              </a:prstGeom>
              <a:blipFill>
                <a:blip r:embed="rId5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5220072" y="1124744"/>
                <a:ext cx="1265538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124744"/>
                <a:ext cx="1265538" cy="701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5220072" y="2203228"/>
                <a:ext cx="1314399" cy="632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203228"/>
                <a:ext cx="1314399" cy="6326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220072" y="3212976"/>
                <a:ext cx="130798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212976"/>
                <a:ext cx="1307986" cy="7012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53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/>
          <p:cNvCxnSpPr/>
          <p:nvPr/>
        </p:nvCxnSpPr>
        <p:spPr>
          <a:xfrm>
            <a:off x="251520" y="3429000"/>
            <a:ext cx="288032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V="1">
            <a:off x="971600" y="1268760"/>
            <a:ext cx="0" cy="288032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971600" y="3429000"/>
            <a:ext cx="144016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971600" y="1988840"/>
            <a:ext cx="8384" cy="1448546"/>
          </a:xfrm>
          <a:prstGeom prst="straightConnector1">
            <a:avLst/>
          </a:prstGeom>
          <a:ln w="57150">
            <a:solidFill>
              <a:srgbClr val="0070C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円弧 11"/>
          <p:cNvSpPr/>
          <p:nvPr/>
        </p:nvSpPr>
        <p:spPr>
          <a:xfrm>
            <a:off x="683568" y="2852936"/>
            <a:ext cx="864096" cy="936104"/>
          </a:xfrm>
          <a:prstGeom prst="arc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3352" y="3429000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O</a:t>
            </a:r>
            <a:endParaRPr kumimoji="1" lang="ja-JP" altLang="en-US" sz="24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75856" y="3212976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x</a:t>
            </a:r>
            <a:endParaRPr kumimoji="1" lang="ja-JP" altLang="en-US" sz="2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7584" y="836712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y</a:t>
            </a:r>
            <a:endParaRPr kumimoji="1" lang="ja-JP" altLang="en-US" sz="2400" dirty="0" smtClean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572000" y="3429000"/>
            <a:ext cx="280831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6732240" y="1916832"/>
            <a:ext cx="0" cy="1512168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5292080" y="3429000"/>
            <a:ext cx="1448544" cy="8386"/>
          </a:xfrm>
          <a:prstGeom prst="straightConnector1">
            <a:avLst/>
          </a:prstGeom>
          <a:ln w="57150">
            <a:solidFill>
              <a:srgbClr val="0070C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円弧 19"/>
          <p:cNvSpPr/>
          <p:nvPr/>
        </p:nvSpPr>
        <p:spPr>
          <a:xfrm rot="16200000">
            <a:off x="6192180" y="2888940"/>
            <a:ext cx="864096" cy="936104"/>
          </a:xfrm>
          <a:prstGeom prst="arc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343992" y="3429000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O</a:t>
            </a:r>
            <a:endParaRPr kumimoji="1" lang="ja-JP" altLang="en-US" sz="2400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52320" y="3140968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x</a:t>
            </a:r>
            <a:endParaRPr kumimoji="1" lang="ja-JP" altLang="en-US" sz="24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588224" y="836712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y</a:t>
            </a:r>
            <a:endParaRPr kumimoji="1" lang="ja-JP" altLang="en-US" sz="24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75656" y="256490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A</a:t>
            </a:r>
            <a:endParaRPr kumimoji="1" lang="ja-JP" altLang="en-US" sz="24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865584" y="263691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A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9889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12</Words>
  <Application>Microsoft Office PowerPoint</Application>
  <PresentationFormat>画面に合わせる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watanabe</cp:lastModifiedBy>
  <cp:revision>853</cp:revision>
  <dcterms:created xsi:type="dcterms:W3CDTF">2016-11-24T05:38:34Z</dcterms:created>
  <dcterms:modified xsi:type="dcterms:W3CDTF">2021-05-26T13:37:36Z</dcterms:modified>
</cp:coreProperties>
</file>