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88" autoAdjust="0"/>
    <p:restoredTop sz="94772"/>
  </p:normalViewPr>
  <p:slideViewPr>
    <p:cSldViewPr>
      <p:cViewPr varScale="1">
        <p:scale>
          <a:sx n="150" d="100"/>
          <a:sy n="150" d="100"/>
        </p:scale>
        <p:origin x="130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2021/6/30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三角形 10">
            <a:extLst>
              <a:ext uri="{FF2B5EF4-FFF2-40B4-BE49-F238E27FC236}">
                <a16:creationId xmlns:a16="http://schemas.microsoft.com/office/drawing/2014/main" id="{802EFEDB-4B1C-5E4B-AA05-26E598B1CE7E}"/>
              </a:ext>
            </a:extLst>
          </p:cNvPr>
          <p:cNvSpPr/>
          <p:nvPr/>
        </p:nvSpPr>
        <p:spPr>
          <a:xfrm>
            <a:off x="467544" y="1650504"/>
            <a:ext cx="3456384" cy="914400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D24B9E2C-5392-964F-9DEE-08BFFDF91880}"/>
              </a:ext>
            </a:extLst>
          </p:cNvPr>
          <p:cNvCxnSpPr/>
          <p:nvPr/>
        </p:nvCxnSpPr>
        <p:spPr>
          <a:xfrm>
            <a:off x="107504" y="3356992"/>
            <a:ext cx="4032448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5DF849F-2648-6E41-BB21-2BFF26F4D479}"/>
              </a:ext>
            </a:extLst>
          </p:cNvPr>
          <p:cNvCxnSpPr/>
          <p:nvPr/>
        </p:nvCxnSpPr>
        <p:spPr>
          <a:xfrm flipV="1">
            <a:off x="467544" y="908720"/>
            <a:ext cx="0" cy="2664296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フリーフォーム 6">
            <a:extLst>
              <a:ext uri="{FF2B5EF4-FFF2-40B4-BE49-F238E27FC236}">
                <a16:creationId xmlns:a16="http://schemas.microsoft.com/office/drawing/2014/main" id="{48A60491-2133-464B-93BB-94E4BCDD563A}"/>
              </a:ext>
            </a:extLst>
          </p:cNvPr>
          <p:cNvSpPr/>
          <p:nvPr/>
        </p:nvSpPr>
        <p:spPr>
          <a:xfrm>
            <a:off x="467545" y="1196752"/>
            <a:ext cx="3456383" cy="1368152"/>
          </a:xfrm>
          <a:custGeom>
            <a:avLst/>
            <a:gdLst>
              <a:gd name="connsiteX0" fmla="*/ 0 w 3478491"/>
              <a:gd name="connsiteY0" fmla="*/ 1650647 h 1650647"/>
              <a:gd name="connsiteX1" fmla="*/ 2224726 w 3478491"/>
              <a:gd name="connsiteY1" fmla="*/ 48091 h 1650647"/>
              <a:gd name="connsiteX2" fmla="*/ 3478491 w 3478491"/>
              <a:gd name="connsiteY2" fmla="*/ 575992 h 1650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8491" h="1650647">
                <a:moveTo>
                  <a:pt x="0" y="1650647"/>
                </a:moveTo>
                <a:cubicBezTo>
                  <a:pt x="822489" y="938923"/>
                  <a:pt x="1644978" y="227200"/>
                  <a:pt x="2224726" y="48091"/>
                </a:cubicBezTo>
                <a:cubicBezTo>
                  <a:pt x="2804474" y="-131018"/>
                  <a:pt x="3141482" y="222487"/>
                  <a:pt x="3478491" y="575992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2B5C0FA-CFDA-964C-9F11-8E504FE5BC57}"/>
              </a:ext>
            </a:extLst>
          </p:cNvPr>
          <p:cNvSpPr/>
          <p:nvPr/>
        </p:nvSpPr>
        <p:spPr>
          <a:xfrm>
            <a:off x="467544" y="2564904"/>
            <a:ext cx="3456384" cy="7920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A60906B-7761-1A4C-B398-31B49704148E}"/>
              </a:ext>
            </a:extLst>
          </p:cNvPr>
          <p:cNvSpPr txBox="1"/>
          <p:nvPr/>
        </p:nvSpPr>
        <p:spPr>
          <a:xfrm>
            <a:off x="107504" y="3284984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O</a:t>
            </a:r>
            <a:endParaRPr kumimoji="1" lang="ja-JP" altLang="en-US" sz="2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2AF8C24-CE11-DE4F-83CA-363FA6000E38}"/>
              </a:ext>
            </a:extLst>
          </p:cNvPr>
          <p:cNvSpPr txBox="1"/>
          <p:nvPr/>
        </p:nvSpPr>
        <p:spPr>
          <a:xfrm>
            <a:off x="4067944" y="3284984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x</a:t>
            </a:r>
            <a:endParaRPr kumimoji="1" lang="ja-JP" altLang="en-US" sz="24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971A315-922B-7740-8D0F-2126ABA69989}"/>
              </a:ext>
            </a:extLst>
          </p:cNvPr>
          <p:cNvSpPr txBox="1"/>
          <p:nvPr/>
        </p:nvSpPr>
        <p:spPr>
          <a:xfrm>
            <a:off x="229343" y="447055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f(x)</a:t>
            </a:r>
            <a:endParaRPr kumimoji="1" lang="ja-JP" altLang="en-US" sz="2400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ABD4F94C-A0FE-5E41-AF5B-2D73CAD01B35}"/>
              </a:ext>
            </a:extLst>
          </p:cNvPr>
          <p:cNvCxnSpPr/>
          <p:nvPr/>
        </p:nvCxnSpPr>
        <p:spPr>
          <a:xfrm>
            <a:off x="4860032" y="3356992"/>
            <a:ext cx="4032448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67E7E758-6D80-E642-8510-EC7E677BB996}"/>
              </a:ext>
            </a:extLst>
          </p:cNvPr>
          <p:cNvCxnSpPr/>
          <p:nvPr/>
        </p:nvCxnSpPr>
        <p:spPr>
          <a:xfrm flipV="1">
            <a:off x="5292080" y="908720"/>
            <a:ext cx="0" cy="2664296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326A2B3-6829-CB4C-A098-B9F5EC16340C}"/>
              </a:ext>
            </a:extLst>
          </p:cNvPr>
          <p:cNvSpPr txBox="1"/>
          <p:nvPr/>
        </p:nvSpPr>
        <p:spPr>
          <a:xfrm>
            <a:off x="4890245" y="3284984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O</a:t>
            </a:r>
            <a:endParaRPr kumimoji="1" lang="ja-JP" altLang="en-US" sz="2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DC2DDED-831D-8B45-BA42-ABE52BA1C352}"/>
              </a:ext>
            </a:extLst>
          </p:cNvPr>
          <p:cNvSpPr txBox="1"/>
          <p:nvPr/>
        </p:nvSpPr>
        <p:spPr>
          <a:xfrm>
            <a:off x="8850685" y="3284984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x</a:t>
            </a:r>
            <a:endParaRPr kumimoji="1" lang="ja-JP" altLang="en-US" sz="24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7D24971-1076-644E-9EDE-9536F755F301}"/>
              </a:ext>
            </a:extLst>
          </p:cNvPr>
          <p:cNvSpPr txBox="1"/>
          <p:nvPr/>
        </p:nvSpPr>
        <p:spPr>
          <a:xfrm>
            <a:off x="5012084" y="447055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f(x)</a:t>
            </a:r>
            <a:endParaRPr kumimoji="1" lang="ja-JP" altLang="en-US" sz="24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32BB9B0-B4A3-D548-8555-B0846F11342A}"/>
              </a:ext>
            </a:extLst>
          </p:cNvPr>
          <p:cNvSpPr/>
          <p:nvPr/>
        </p:nvSpPr>
        <p:spPr>
          <a:xfrm>
            <a:off x="5292080" y="2564904"/>
            <a:ext cx="720080" cy="7920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00F908A-DFC7-8749-991B-95DA17D6AC80}"/>
              </a:ext>
            </a:extLst>
          </p:cNvPr>
          <p:cNvSpPr/>
          <p:nvPr/>
        </p:nvSpPr>
        <p:spPr>
          <a:xfrm>
            <a:off x="6012160" y="2060848"/>
            <a:ext cx="720080" cy="12961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AA23749-C8A7-8E42-9216-E23ABAFB2AB9}"/>
              </a:ext>
            </a:extLst>
          </p:cNvPr>
          <p:cNvSpPr/>
          <p:nvPr/>
        </p:nvSpPr>
        <p:spPr>
          <a:xfrm>
            <a:off x="6732240" y="1628800"/>
            <a:ext cx="720080" cy="17281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5F1C1AA-2783-BC43-9726-1B265CCCD584}"/>
              </a:ext>
            </a:extLst>
          </p:cNvPr>
          <p:cNvSpPr/>
          <p:nvPr/>
        </p:nvSpPr>
        <p:spPr>
          <a:xfrm>
            <a:off x="7452320" y="1268760"/>
            <a:ext cx="720080" cy="20882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EDA96A4-1C4B-A748-88FF-3C2605947110}"/>
              </a:ext>
            </a:extLst>
          </p:cNvPr>
          <p:cNvSpPr/>
          <p:nvPr/>
        </p:nvSpPr>
        <p:spPr>
          <a:xfrm>
            <a:off x="8172400" y="1268760"/>
            <a:ext cx="648072" cy="20882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9" name="フリーフォーム 28">
            <a:extLst>
              <a:ext uri="{FF2B5EF4-FFF2-40B4-BE49-F238E27FC236}">
                <a16:creationId xmlns:a16="http://schemas.microsoft.com/office/drawing/2014/main" id="{D880749A-6799-5943-A8A9-B1ACAF9A83AA}"/>
              </a:ext>
            </a:extLst>
          </p:cNvPr>
          <p:cNvSpPr/>
          <p:nvPr/>
        </p:nvSpPr>
        <p:spPr>
          <a:xfrm>
            <a:off x="5292081" y="1196752"/>
            <a:ext cx="3528391" cy="1368152"/>
          </a:xfrm>
          <a:custGeom>
            <a:avLst/>
            <a:gdLst>
              <a:gd name="connsiteX0" fmla="*/ 0 w 3478491"/>
              <a:gd name="connsiteY0" fmla="*/ 1650647 h 1650647"/>
              <a:gd name="connsiteX1" fmla="*/ 2224726 w 3478491"/>
              <a:gd name="connsiteY1" fmla="*/ 48091 h 1650647"/>
              <a:gd name="connsiteX2" fmla="*/ 3478491 w 3478491"/>
              <a:gd name="connsiteY2" fmla="*/ 575992 h 1650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8491" h="1650647">
                <a:moveTo>
                  <a:pt x="0" y="1650647"/>
                </a:moveTo>
                <a:cubicBezTo>
                  <a:pt x="822489" y="938923"/>
                  <a:pt x="1644978" y="227200"/>
                  <a:pt x="2224726" y="48091"/>
                </a:cubicBezTo>
                <a:cubicBezTo>
                  <a:pt x="2804474" y="-131018"/>
                  <a:pt x="3141482" y="222487"/>
                  <a:pt x="3478491" y="575992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63C9C73-0839-2041-8901-052AA66252E8}"/>
              </a:ext>
            </a:extLst>
          </p:cNvPr>
          <p:cNvSpPr txBox="1"/>
          <p:nvPr/>
        </p:nvSpPr>
        <p:spPr>
          <a:xfrm>
            <a:off x="4355976" y="1988840"/>
            <a:ext cx="413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≒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0153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0ECADDC5-B7C6-504D-99BD-41E0E7161A45}"/>
              </a:ext>
            </a:extLst>
          </p:cNvPr>
          <p:cNvGrpSpPr/>
          <p:nvPr/>
        </p:nvGrpSpPr>
        <p:grpSpPr>
          <a:xfrm>
            <a:off x="107504" y="768494"/>
            <a:ext cx="8424936" cy="2660506"/>
            <a:chOff x="107504" y="404664"/>
            <a:chExt cx="9577064" cy="3024336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0EBC1B8-C649-BC4C-9349-1D8B4A7AA4B0}"/>
                </a:ext>
              </a:extLst>
            </p:cNvPr>
            <p:cNvSpPr/>
            <p:nvPr/>
          </p:nvSpPr>
          <p:spPr>
            <a:xfrm>
              <a:off x="1115616" y="1484784"/>
              <a:ext cx="1224137" cy="15121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2B8CD40A-09AA-0C44-80E7-B68B26AAFBAA}"/>
                </a:ext>
              </a:extLst>
            </p:cNvPr>
            <p:cNvCxnSpPr>
              <a:cxnSpLocks/>
            </p:cNvCxnSpPr>
            <p:nvPr/>
          </p:nvCxnSpPr>
          <p:spPr>
            <a:xfrm>
              <a:off x="107504" y="2996952"/>
              <a:ext cx="3096344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1695FF9D-6002-404A-B2D8-8CB710ACBACC}"/>
                </a:ext>
              </a:extLst>
            </p:cNvPr>
            <p:cNvCxnSpPr/>
            <p:nvPr/>
          </p:nvCxnSpPr>
          <p:spPr>
            <a:xfrm flipV="1">
              <a:off x="395536" y="764704"/>
              <a:ext cx="0" cy="266429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フリーフォーム 4">
              <a:extLst>
                <a:ext uri="{FF2B5EF4-FFF2-40B4-BE49-F238E27FC236}">
                  <a16:creationId xmlns:a16="http://schemas.microsoft.com/office/drawing/2014/main" id="{0BE5FB3A-3C8E-8147-96CC-AA32AAB12D2A}"/>
                </a:ext>
              </a:extLst>
            </p:cNvPr>
            <p:cNvSpPr/>
            <p:nvPr/>
          </p:nvSpPr>
          <p:spPr>
            <a:xfrm>
              <a:off x="395536" y="908720"/>
              <a:ext cx="2592287" cy="1152128"/>
            </a:xfrm>
            <a:custGeom>
              <a:avLst/>
              <a:gdLst>
                <a:gd name="connsiteX0" fmla="*/ 0 w 3478491"/>
                <a:gd name="connsiteY0" fmla="*/ 1650647 h 1650647"/>
                <a:gd name="connsiteX1" fmla="*/ 2224726 w 3478491"/>
                <a:gd name="connsiteY1" fmla="*/ 48091 h 1650647"/>
                <a:gd name="connsiteX2" fmla="*/ 3478491 w 3478491"/>
                <a:gd name="connsiteY2" fmla="*/ 575992 h 165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8491" h="1650647">
                  <a:moveTo>
                    <a:pt x="0" y="1650647"/>
                  </a:moveTo>
                  <a:cubicBezTo>
                    <a:pt x="822489" y="938923"/>
                    <a:pt x="1644978" y="227200"/>
                    <a:pt x="2224726" y="48091"/>
                  </a:cubicBezTo>
                  <a:cubicBezTo>
                    <a:pt x="2804474" y="-131018"/>
                    <a:pt x="3141482" y="222487"/>
                    <a:pt x="3478491" y="57599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F4DEFB8A-A0E7-2F47-AD32-9E38F358C5D9}"/>
                    </a:ext>
                  </a:extLst>
                </p:cNvPr>
                <p:cNvSpPr txBox="1"/>
                <p:nvPr/>
              </p:nvSpPr>
              <p:spPr>
                <a:xfrm>
                  <a:off x="971600" y="2996952"/>
                  <a:ext cx="365392" cy="3498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F4DEFB8A-A0E7-2F47-AD32-9E38F358C5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600" y="2996952"/>
                  <a:ext cx="365392" cy="349866"/>
                </a:xfrm>
                <a:prstGeom prst="rect">
                  <a:avLst/>
                </a:prstGeom>
                <a:blipFill>
                  <a:blip r:embed="rId2"/>
                  <a:stretch>
                    <a:fillRect l="-7407" r="-3704" b="-1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8B47D85-E090-5B48-A96D-5DBE3A9AF3C0}"/>
                    </a:ext>
                  </a:extLst>
                </p:cNvPr>
                <p:cNvSpPr txBox="1"/>
                <p:nvPr/>
              </p:nvSpPr>
              <p:spPr>
                <a:xfrm>
                  <a:off x="2051720" y="2996952"/>
                  <a:ext cx="644191" cy="3498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8B47D85-E090-5B48-A96D-5DBE3A9AF3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20" y="2996952"/>
                  <a:ext cx="644191" cy="349866"/>
                </a:xfrm>
                <a:prstGeom prst="rect">
                  <a:avLst/>
                </a:prstGeom>
                <a:blipFill>
                  <a:blip r:embed="rId3"/>
                  <a:stretch>
                    <a:fillRect l="-4348" r="-2174" b="-1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649B76B4-029B-7C41-ABE8-2F935B21DD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616" y="2924944"/>
              <a:ext cx="0" cy="144017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4EA4B50D-0641-4849-B570-75A4F48B03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9752" y="2924944"/>
              <a:ext cx="0" cy="144017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15EFEE6A-AE51-D44B-AC37-ADCA0197DF1D}"/>
                </a:ext>
              </a:extLst>
            </p:cNvPr>
            <p:cNvSpPr/>
            <p:nvPr/>
          </p:nvSpPr>
          <p:spPr>
            <a:xfrm>
              <a:off x="1043608" y="1412776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CE105D3D-4A75-A544-8864-F0DB4AFEE322}"/>
                    </a:ext>
                  </a:extLst>
                </p:cNvPr>
                <p:cNvSpPr txBox="1"/>
                <p:nvPr/>
              </p:nvSpPr>
              <p:spPr>
                <a:xfrm>
                  <a:off x="539552" y="1052736"/>
                  <a:ext cx="54591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CE105D3D-4A75-A544-8864-F0DB4AFEE3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552" y="1052736"/>
                  <a:ext cx="545919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10256" r="-12821" b="-3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33132687-0F82-7249-B870-E7F2BF4B70F5}"/>
                </a:ext>
              </a:extLst>
            </p:cNvPr>
            <p:cNvSpPr/>
            <p:nvPr/>
          </p:nvSpPr>
          <p:spPr>
            <a:xfrm>
              <a:off x="4355976" y="908720"/>
              <a:ext cx="1224137" cy="20882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51A4DE16-94BE-164D-96AB-A14819967ACE}"/>
                </a:ext>
              </a:extLst>
            </p:cNvPr>
            <p:cNvCxnSpPr>
              <a:cxnSpLocks/>
            </p:cNvCxnSpPr>
            <p:nvPr/>
          </p:nvCxnSpPr>
          <p:spPr>
            <a:xfrm>
              <a:off x="3347864" y="2996952"/>
              <a:ext cx="3096344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2AA36A84-18AD-3641-AFDF-6FEAF55459D8}"/>
                </a:ext>
              </a:extLst>
            </p:cNvPr>
            <p:cNvCxnSpPr/>
            <p:nvPr/>
          </p:nvCxnSpPr>
          <p:spPr>
            <a:xfrm flipV="1">
              <a:off x="3635896" y="764704"/>
              <a:ext cx="0" cy="266429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フリーフォーム 26">
              <a:extLst>
                <a:ext uri="{FF2B5EF4-FFF2-40B4-BE49-F238E27FC236}">
                  <a16:creationId xmlns:a16="http://schemas.microsoft.com/office/drawing/2014/main" id="{E8BF2E6A-7586-1749-9A48-6A7B9D439B15}"/>
                </a:ext>
              </a:extLst>
            </p:cNvPr>
            <p:cNvSpPr/>
            <p:nvPr/>
          </p:nvSpPr>
          <p:spPr>
            <a:xfrm>
              <a:off x="3635896" y="908720"/>
              <a:ext cx="2592287" cy="1152128"/>
            </a:xfrm>
            <a:custGeom>
              <a:avLst/>
              <a:gdLst>
                <a:gd name="connsiteX0" fmla="*/ 0 w 3478491"/>
                <a:gd name="connsiteY0" fmla="*/ 1650647 h 1650647"/>
                <a:gd name="connsiteX1" fmla="*/ 2224726 w 3478491"/>
                <a:gd name="connsiteY1" fmla="*/ 48091 h 1650647"/>
                <a:gd name="connsiteX2" fmla="*/ 3478491 w 3478491"/>
                <a:gd name="connsiteY2" fmla="*/ 575992 h 165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8491" h="1650647">
                  <a:moveTo>
                    <a:pt x="0" y="1650647"/>
                  </a:moveTo>
                  <a:cubicBezTo>
                    <a:pt x="822489" y="938923"/>
                    <a:pt x="1644978" y="227200"/>
                    <a:pt x="2224726" y="48091"/>
                  </a:cubicBezTo>
                  <a:cubicBezTo>
                    <a:pt x="2804474" y="-131018"/>
                    <a:pt x="3141482" y="222487"/>
                    <a:pt x="3478491" y="57599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B3BBA865-0597-8340-8274-EB233435AD28}"/>
                    </a:ext>
                  </a:extLst>
                </p:cNvPr>
                <p:cNvSpPr txBox="1"/>
                <p:nvPr/>
              </p:nvSpPr>
              <p:spPr>
                <a:xfrm>
                  <a:off x="4211960" y="2996952"/>
                  <a:ext cx="365392" cy="3498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B3BBA865-0597-8340-8274-EB233435AD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1960" y="2996952"/>
                  <a:ext cx="365392" cy="349866"/>
                </a:xfrm>
                <a:prstGeom prst="rect">
                  <a:avLst/>
                </a:prstGeom>
                <a:blipFill>
                  <a:blip r:embed="rId5"/>
                  <a:stretch>
                    <a:fillRect l="-11538" r="-3846" b="-1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DB878093-3180-DF44-9B09-918161E1392C}"/>
                    </a:ext>
                  </a:extLst>
                </p:cNvPr>
                <p:cNvSpPr txBox="1"/>
                <p:nvPr/>
              </p:nvSpPr>
              <p:spPr>
                <a:xfrm>
                  <a:off x="5292080" y="2996952"/>
                  <a:ext cx="644191" cy="3498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DB878093-3180-DF44-9B09-918161E139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080" y="2996952"/>
                  <a:ext cx="644191" cy="349866"/>
                </a:xfrm>
                <a:prstGeom prst="rect">
                  <a:avLst/>
                </a:prstGeom>
                <a:blipFill>
                  <a:blip r:embed="rId6"/>
                  <a:stretch>
                    <a:fillRect l="-6667" r="-2222" b="-1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977F72BE-B007-5C40-86F2-E14AECEC39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5976" y="2924944"/>
              <a:ext cx="0" cy="144017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55E37ADB-725A-A84F-81B1-16635407F9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0112" y="2924944"/>
              <a:ext cx="0" cy="144017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円/楕円 31">
              <a:extLst>
                <a:ext uri="{FF2B5EF4-FFF2-40B4-BE49-F238E27FC236}">
                  <a16:creationId xmlns:a16="http://schemas.microsoft.com/office/drawing/2014/main" id="{6616CE48-A33F-9949-A8DD-F90A7E5F0D26}"/>
                </a:ext>
              </a:extLst>
            </p:cNvPr>
            <p:cNvSpPr/>
            <p:nvPr/>
          </p:nvSpPr>
          <p:spPr>
            <a:xfrm>
              <a:off x="5508104" y="8367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655ED546-3CAF-CE4B-BBA0-CDA7334287C3}"/>
                    </a:ext>
                  </a:extLst>
                </p:cNvPr>
                <p:cNvSpPr txBox="1"/>
                <p:nvPr/>
              </p:nvSpPr>
              <p:spPr>
                <a:xfrm>
                  <a:off x="5436096" y="476672"/>
                  <a:ext cx="74148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 xmlns="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655ED546-3CAF-CE4B-BBA0-CDA7334287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096" y="476672"/>
                  <a:ext cx="74148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9615" r="-7692" b="-2631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0E5E188B-A875-4346-A9E3-6D247A8393DB}"/>
                </a:ext>
              </a:extLst>
            </p:cNvPr>
            <p:cNvSpPr/>
            <p:nvPr/>
          </p:nvSpPr>
          <p:spPr>
            <a:xfrm>
              <a:off x="7596336" y="1196752"/>
              <a:ext cx="1224137" cy="18002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0DEFAD84-9FED-8548-889F-A3DA262805F1}"/>
                </a:ext>
              </a:extLst>
            </p:cNvPr>
            <p:cNvCxnSpPr>
              <a:cxnSpLocks/>
            </p:cNvCxnSpPr>
            <p:nvPr/>
          </p:nvCxnSpPr>
          <p:spPr>
            <a:xfrm>
              <a:off x="6588224" y="2996952"/>
              <a:ext cx="3096344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C9301E21-E42B-2E41-A7F0-792940547851}"/>
                </a:ext>
              </a:extLst>
            </p:cNvPr>
            <p:cNvCxnSpPr/>
            <p:nvPr/>
          </p:nvCxnSpPr>
          <p:spPr>
            <a:xfrm flipV="1">
              <a:off x="6876256" y="764704"/>
              <a:ext cx="0" cy="266429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FDFC738A-13A6-3144-8155-103A156C3982}"/>
                </a:ext>
              </a:extLst>
            </p:cNvPr>
            <p:cNvSpPr/>
            <p:nvPr/>
          </p:nvSpPr>
          <p:spPr>
            <a:xfrm>
              <a:off x="6876256" y="908720"/>
              <a:ext cx="2592287" cy="1152128"/>
            </a:xfrm>
            <a:custGeom>
              <a:avLst/>
              <a:gdLst>
                <a:gd name="connsiteX0" fmla="*/ 0 w 3478491"/>
                <a:gd name="connsiteY0" fmla="*/ 1650647 h 1650647"/>
                <a:gd name="connsiteX1" fmla="*/ 2224726 w 3478491"/>
                <a:gd name="connsiteY1" fmla="*/ 48091 h 1650647"/>
                <a:gd name="connsiteX2" fmla="*/ 3478491 w 3478491"/>
                <a:gd name="connsiteY2" fmla="*/ 575992 h 165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8491" h="1650647">
                  <a:moveTo>
                    <a:pt x="0" y="1650647"/>
                  </a:moveTo>
                  <a:cubicBezTo>
                    <a:pt x="822489" y="938923"/>
                    <a:pt x="1644978" y="227200"/>
                    <a:pt x="2224726" y="48091"/>
                  </a:cubicBezTo>
                  <a:cubicBezTo>
                    <a:pt x="2804474" y="-131018"/>
                    <a:pt x="3141482" y="222487"/>
                    <a:pt x="3478491" y="57599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13776CFE-4D7A-F84B-80EB-7AFB94DD2B83}"/>
                    </a:ext>
                  </a:extLst>
                </p:cNvPr>
                <p:cNvSpPr txBox="1"/>
                <p:nvPr/>
              </p:nvSpPr>
              <p:spPr>
                <a:xfrm>
                  <a:off x="7452320" y="2996952"/>
                  <a:ext cx="365392" cy="3498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13776CFE-4D7A-F84B-80EB-7AFB94DD2B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2320" y="2996952"/>
                  <a:ext cx="365392" cy="349866"/>
                </a:xfrm>
                <a:prstGeom prst="rect">
                  <a:avLst/>
                </a:prstGeom>
                <a:blipFill>
                  <a:blip r:embed="rId8"/>
                  <a:stretch>
                    <a:fillRect l="-7407" r="-3704" b="-1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0C759A21-F6ED-F44B-98EC-CF20FD905D5A}"/>
                    </a:ext>
                  </a:extLst>
                </p:cNvPr>
                <p:cNvSpPr txBox="1"/>
                <p:nvPr/>
              </p:nvSpPr>
              <p:spPr>
                <a:xfrm>
                  <a:off x="8532440" y="2996952"/>
                  <a:ext cx="644191" cy="3498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0C759A21-F6ED-F44B-98EC-CF20FD905D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2440" y="2996952"/>
                  <a:ext cx="644191" cy="349866"/>
                </a:xfrm>
                <a:prstGeom prst="rect">
                  <a:avLst/>
                </a:prstGeom>
                <a:blipFill>
                  <a:blip r:embed="rId9"/>
                  <a:stretch>
                    <a:fillRect l="-4348" b="-1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06CF51E0-1955-9749-A937-8F39866160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96336" y="2924944"/>
              <a:ext cx="0" cy="144017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3E513606-60AD-0547-AD0E-696B5E6940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0472" y="2924944"/>
              <a:ext cx="0" cy="144017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円/楕円 41">
              <a:extLst>
                <a:ext uri="{FF2B5EF4-FFF2-40B4-BE49-F238E27FC236}">
                  <a16:creationId xmlns:a16="http://schemas.microsoft.com/office/drawing/2014/main" id="{0B334EED-C7EC-5E41-AD42-517D242D23D9}"/>
                </a:ext>
              </a:extLst>
            </p:cNvPr>
            <p:cNvSpPr/>
            <p:nvPr/>
          </p:nvSpPr>
          <p:spPr>
            <a:xfrm>
              <a:off x="8748464" y="836712"/>
              <a:ext cx="144016" cy="14401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76BAC88D-F370-2D49-BD01-8F480D32489F}"/>
                    </a:ext>
                  </a:extLst>
                </p:cNvPr>
                <p:cNvSpPr txBox="1"/>
                <p:nvPr/>
              </p:nvSpPr>
              <p:spPr>
                <a:xfrm>
                  <a:off x="7380312" y="404664"/>
                  <a:ext cx="1623072" cy="4674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ja-JP" sz="14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ja-JP" altLang="en-US" sz="1400" dirty="0"/>
                              <m:t> </m:t>
                            </m:r>
                            <m:r>
                              <a:rPr lang="en-US" altLang="ja-JP" sz="1400" b="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b="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ja-JP" sz="14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ja-JP" altLang="en-US" sz="1400" dirty="0"/>
                              <m:t> </m:t>
                            </m:r>
                          </m:num>
                          <m:den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 xmlns="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76BAC88D-F370-2D49-BD01-8F480D3248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0312" y="404664"/>
                  <a:ext cx="1623072" cy="467436"/>
                </a:xfrm>
                <a:prstGeom prst="rect">
                  <a:avLst/>
                </a:prstGeom>
                <a:blipFill>
                  <a:blip r:embed="rId10"/>
                  <a:stretch>
                    <a:fillRect l="-1754" t="-15152" r="-1754" b="-1212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円/楕円 43">
              <a:extLst>
                <a:ext uri="{FF2B5EF4-FFF2-40B4-BE49-F238E27FC236}">
                  <a16:creationId xmlns:a16="http://schemas.microsoft.com/office/drawing/2014/main" id="{296A80B5-4351-9C43-863B-1CEF700C821D}"/>
                </a:ext>
              </a:extLst>
            </p:cNvPr>
            <p:cNvSpPr/>
            <p:nvPr/>
          </p:nvSpPr>
          <p:spPr>
            <a:xfrm>
              <a:off x="7524327" y="1412776"/>
              <a:ext cx="144016" cy="14401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5" name="円/楕円 44">
              <a:extLst>
                <a:ext uri="{FF2B5EF4-FFF2-40B4-BE49-F238E27FC236}">
                  <a16:creationId xmlns:a16="http://schemas.microsoft.com/office/drawing/2014/main" id="{0FF034EE-AE66-5C49-B50F-160C5E7DF0FA}"/>
                </a:ext>
              </a:extLst>
            </p:cNvPr>
            <p:cNvSpPr/>
            <p:nvPr/>
          </p:nvSpPr>
          <p:spPr>
            <a:xfrm>
              <a:off x="8100392" y="1124744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8963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4B4A65E-566B-3F4E-BDDC-C95FA9AA0B84}"/>
              </a:ext>
            </a:extLst>
          </p:cNvPr>
          <p:cNvCxnSpPr>
            <a:cxnSpLocks/>
          </p:cNvCxnSpPr>
          <p:nvPr/>
        </p:nvCxnSpPr>
        <p:spPr>
          <a:xfrm>
            <a:off x="2771800" y="692696"/>
            <a:ext cx="338437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ED82C97-5843-3B4F-8E9A-3A23EE38FA9A}"/>
              </a:ext>
            </a:extLst>
          </p:cNvPr>
          <p:cNvCxnSpPr>
            <a:cxnSpLocks/>
          </p:cNvCxnSpPr>
          <p:nvPr/>
        </p:nvCxnSpPr>
        <p:spPr>
          <a:xfrm flipV="1">
            <a:off x="4283968" y="620688"/>
            <a:ext cx="0" cy="14401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C9EF168-D227-4E49-BB94-CF2EA18A938C}"/>
              </a:ext>
            </a:extLst>
          </p:cNvPr>
          <p:cNvCxnSpPr>
            <a:cxnSpLocks/>
          </p:cNvCxnSpPr>
          <p:nvPr/>
        </p:nvCxnSpPr>
        <p:spPr>
          <a:xfrm flipV="1">
            <a:off x="4716016" y="620688"/>
            <a:ext cx="0" cy="14401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4C9FE8A-5A16-674A-9FEB-767E39D32A67}"/>
              </a:ext>
            </a:extLst>
          </p:cNvPr>
          <p:cNvCxnSpPr>
            <a:cxnSpLocks/>
          </p:cNvCxnSpPr>
          <p:nvPr/>
        </p:nvCxnSpPr>
        <p:spPr>
          <a:xfrm flipV="1">
            <a:off x="3419872" y="620688"/>
            <a:ext cx="0" cy="14401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FB09F3B-78AA-3448-9371-C95AF07DA916}"/>
              </a:ext>
            </a:extLst>
          </p:cNvPr>
          <p:cNvCxnSpPr>
            <a:cxnSpLocks/>
          </p:cNvCxnSpPr>
          <p:nvPr/>
        </p:nvCxnSpPr>
        <p:spPr>
          <a:xfrm flipV="1">
            <a:off x="3851920" y="620688"/>
            <a:ext cx="0" cy="14401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03A0D31-92E6-3A46-8629-765E6A22A70D}"/>
              </a:ext>
            </a:extLst>
          </p:cNvPr>
          <p:cNvCxnSpPr>
            <a:cxnSpLocks/>
          </p:cNvCxnSpPr>
          <p:nvPr/>
        </p:nvCxnSpPr>
        <p:spPr>
          <a:xfrm flipV="1">
            <a:off x="5580112" y="620688"/>
            <a:ext cx="0" cy="14401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5349B32-AC4C-5742-8BC8-321CF82D7DB7}"/>
              </a:ext>
            </a:extLst>
          </p:cNvPr>
          <p:cNvCxnSpPr>
            <a:cxnSpLocks/>
          </p:cNvCxnSpPr>
          <p:nvPr/>
        </p:nvCxnSpPr>
        <p:spPr>
          <a:xfrm flipV="1">
            <a:off x="6012160" y="620688"/>
            <a:ext cx="0" cy="14401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A1F6081-3052-3D46-AD10-5483B42537B0}"/>
              </a:ext>
            </a:extLst>
          </p:cNvPr>
          <p:cNvCxnSpPr>
            <a:cxnSpLocks/>
          </p:cNvCxnSpPr>
          <p:nvPr/>
        </p:nvCxnSpPr>
        <p:spPr>
          <a:xfrm flipV="1">
            <a:off x="5148064" y="620688"/>
            <a:ext cx="0" cy="14401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1DADD28-6B9F-2843-9D74-83E1A68DC0A9}"/>
              </a:ext>
            </a:extLst>
          </p:cNvPr>
          <p:cNvCxnSpPr>
            <a:cxnSpLocks/>
          </p:cNvCxnSpPr>
          <p:nvPr/>
        </p:nvCxnSpPr>
        <p:spPr>
          <a:xfrm flipV="1">
            <a:off x="2987824" y="620688"/>
            <a:ext cx="0" cy="14401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8A7FC38F-CDDB-AA46-830E-5EF5CFBFFBC4}"/>
              </a:ext>
            </a:extLst>
          </p:cNvPr>
          <p:cNvSpPr/>
          <p:nvPr/>
        </p:nvSpPr>
        <p:spPr>
          <a:xfrm>
            <a:off x="4211960" y="47667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8" name="フリーフォーム 17">
            <a:extLst>
              <a:ext uri="{FF2B5EF4-FFF2-40B4-BE49-F238E27FC236}">
                <a16:creationId xmlns:a16="http://schemas.microsoft.com/office/drawing/2014/main" id="{FFA8054D-EBF2-9342-9DE7-337913CCFE73}"/>
              </a:ext>
            </a:extLst>
          </p:cNvPr>
          <p:cNvSpPr/>
          <p:nvPr/>
        </p:nvSpPr>
        <p:spPr>
          <a:xfrm>
            <a:off x="4355976" y="260648"/>
            <a:ext cx="340822" cy="166328"/>
          </a:xfrm>
          <a:custGeom>
            <a:avLst/>
            <a:gdLst>
              <a:gd name="connsiteX0" fmla="*/ 0 w 340822"/>
              <a:gd name="connsiteY0" fmla="*/ 166328 h 166328"/>
              <a:gd name="connsiteX1" fmla="*/ 166254 w 340822"/>
              <a:gd name="connsiteY1" fmla="*/ 73 h 166328"/>
              <a:gd name="connsiteX2" fmla="*/ 340822 w 340822"/>
              <a:gd name="connsiteY2" fmla="*/ 149702 h 166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822" h="166328">
                <a:moveTo>
                  <a:pt x="0" y="166328"/>
                </a:moveTo>
                <a:cubicBezTo>
                  <a:pt x="54725" y="84586"/>
                  <a:pt x="109450" y="2844"/>
                  <a:pt x="166254" y="73"/>
                </a:cubicBezTo>
                <a:cubicBezTo>
                  <a:pt x="223058" y="-2698"/>
                  <a:pt x="281940" y="73502"/>
                  <a:pt x="340822" y="149702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 18">
            <a:extLst>
              <a:ext uri="{FF2B5EF4-FFF2-40B4-BE49-F238E27FC236}">
                <a16:creationId xmlns:a16="http://schemas.microsoft.com/office/drawing/2014/main" id="{180E5F9C-7B14-554A-9AFA-B7F5DF9F0517}"/>
              </a:ext>
            </a:extLst>
          </p:cNvPr>
          <p:cNvSpPr/>
          <p:nvPr/>
        </p:nvSpPr>
        <p:spPr>
          <a:xfrm flipH="1">
            <a:off x="3851920" y="260648"/>
            <a:ext cx="358002" cy="174712"/>
          </a:xfrm>
          <a:custGeom>
            <a:avLst/>
            <a:gdLst>
              <a:gd name="connsiteX0" fmla="*/ 0 w 340822"/>
              <a:gd name="connsiteY0" fmla="*/ 166328 h 166328"/>
              <a:gd name="connsiteX1" fmla="*/ 166254 w 340822"/>
              <a:gd name="connsiteY1" fmla="*/ 73 h 166328"/>
              <a:gd name="connsiteX2" fmla="*/ 340822 w 340822"/>
              <a:gd name="connsiteY2" fmla="*/ 149702 h 166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822" h="166328">
                <a:moveTo>
                  <a:pt x="0" y="166328"/>
                </a:moveTo>
                <a:cubicBezTo>
                  <a:pt x="54725" y="84586"/>
                  <a:pt x="109450" y="2844"/>
                  <a:pt x="166254" y="73"/>
                </a:cubicBezTo>
                <a:cubicBezTo>
                  <a:pt x="223058" y="-2698"/>
                  <a:pt x="281940" y="73502"/>
                  <a:pt x="340822" y="149702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19D00B9-6748-4046-B192-9F432D61110D}"/>
              </a:ext>
            </a:extLst>
          </p:cNvPr>
          <p:cNvCxnSpPr/>
          <p:nvPr/>
        </p:nvCxnSpPr>
        <p:spPr>
          <a:xfrm>
            <a:off x="4283968" y="908720"/>
            <a:ext cx="432048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919B630-B6CB-7F4F-87CE-4108FAE476F9}"/>
              </a:ext>
            </a:extLst>
          </p:cNvPr>
          <p:cNvSpPr txBox="1"/>
          <p:nvPr/>
        </p:nvSpPr>
        <p:spPr>
          <a:xfrm>
            <a:off x="4355976" y="9087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C783F78-F72C-344C-9346-E5CBDDAF4025}"/>
              </a:ext>
            </a:extLst>
          </p:cNvPr>
          <p:cNvSpPr txBox="1"/>
          <p:nvPr/>
        </p:nvSpPr>
        <p:spPr>
          <a:xfrm>
            <a:off x="6228184" y="53938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DF8DD63D-D3E8-8146-861B-96EBE7722A4E}"/>
              </a:ext>
            </a:extLst>
          </p:cNvPr>
          <p:cNvGrpSpPr/>
          <p:nvPr/>
        </p:nvGrpSpPr>
        <p:grpSpPr>
          <a:xfrm>
            <a:off x="251520" y="2348880"/>
            <a:ext cx="2659484" cy="1177562"/>
            <a:chOff x="683568" y="1988840"/>
            <a:chExt cx="3740436" cy="1656184"/>
          </a:xfrm>
        </p:grpSpPr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9DCBA405-AF58-B649-BDF3-7086432DA7E9}"/>
                </a:ext>
              </a:extLst>
            </p:cNvPr>
            <p:cNvCxnSpPr>
              <a:cxnSpLocks/>
            </p:cNvCxnSpPr>
            <p:nvPr/>
          </p:nvCxnSpPr>
          <p:spPr>
            <a:xfrm>
              <a:off x="683568" y="3429000"/>
              <a:ext cx="3384376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6BB06D74-7444-CF40-8AD2-956F2420F7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5736" y="3356992"/>
              <a:ext cx="0" cy="14401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CE2ACEA2-7DDF-E04E-8CC5-E660A11651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7784" y="3356992"/>
              <a:ext cx="0" cy="14401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9F6A041F-77E1-1B40-84FB-6CF017D601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1640" y="3356992"/>
              <a:ext cx="0" cy="14401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6136C234-34AE-FC4A-980E-EE0F6624A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3688" y="3356992"/>
              <a:ext cx="0" cy="14401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CA265FF8-F724-184F-B506-4BD962C492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1880" y="3356992"/>
              <a:ext cx="0" cy="14401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E9D3FFE8-BB7F-1A49-BA83-94A7351C04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928" y="3356992"/>
              <a:ext cx="0" cy="14401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79CC0747-D560-F648-89F5-C0CBD80474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9832" y="3356992"/>
              <a:ext cx="0" cy="14401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91CF6B22-BEB5-284C-9FCD-8CB884E201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592" y="3356992"/>
              <a:ext cx="0" cy="14401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23C89202-8219-864B-921B-DDFCFE0884ED}"/>
                </a:ext>
              </a:extLst>
            </p:cNvPr>
            <p:cNvSpPr txBox="1"/>
            <p:nvPr/>
          </p:nvSpPr>
          <p:spPr>
            <a:xfrm>
              <a:off x="4139952" y="32756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x</a:t>
              </a:r>
              <a:endParaRPr kumimoji="1" lang="ja-JP" altLang="en-US" dirty="0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11D9EBC5-7717-BB4E-9332-50476D000247}"/>
                </a:ext>
              </a:extLst>
            </p:cNvPr>
            <p:cNvSpPr/>
            <p:nvPr/>
          </p:nvSpPr>
          <p:spPr>
            <a:xfrm>
              <a:off x="2195736" y="1988840"/>
              <a:ext cx="432048" cy="144016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A2850F90-CDF5-D14B-87D7-87CCCE15308D}"/>
                </a:ext>
              </a:extLst>
            </p:cNvPr>
            <p:cNvSpPr/>
            <p:nvPr/>
          </p:nvSpPr>
          <p:spPr>
            <a:xfrm>
              <a:off x="1763688" y="2564904"/>
              <a:ext cx="432048" cy="8640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EBF499CF-0DFE-5348-8B59-4642C3CE1A3A}"/>
                </a:ext>
              </a:extLst>
            </p:cNvPr>
            <p:cNvSpPr/>
            <p:nvPr/>
          </p:nvSpPr>
          <p:spPr>
            <a:xfrm>
              <a:off x="2627784" y="2564904"/>
              <a:ext cx="432048" cy="8640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5EE583DD-A850-0646-9852-333F11EEA222}"/>
                </a:ext>
              </a:extLst>
            </p:cNvPr>
            <p:cNvSpPr/>
            <p:nvPr/>
          </p:nvSpPr>
          <p:spPr>
            <a:xfrm>
              <a:off x="3059832" y="3284984"/>
              <a:ext cx="432048" cy="14401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F6E892FC-6A41-D34F-8EAB-75DA1F99D947}"/>
                </a:ext>
              </a:extLst>
            </p:cNvPr>
            <p:cNvSpPr/>
            <p:nvPr/>
          </p:nvSpPr>
          <p:spPr>
            <a:xfrm>
              <a:off x="1331640" y="3284984"/>
              <a:ext cx="432048" cy="14401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640CE806-F431-EC4E-A5BC-D8F58B4FA2BB}"/>
              </a:ext>
            </a:extLst>
          </p:cNvPr>
          <p:cNvGrpSpPr/>
          <p:nvPr/>
        </p:nvGrpSpPr>
        <p:grpSpPr>
          <a:xfrm>
            <a:off x="3203848" y="2276872"/>
            <a:ext cx="2662313" cy="1228760"/>
            <a:chOff x="611560" y="4509120"/>
            <a:chExt cx="3744416" cy="1728192"/>
          </a:xfrm>
        </p:grpSpPr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45D9A11D-D3D5-D648-9930-51A477D7D71D}"/>
                </a:ext>
              </a:extLst>
            </p:cNvPr>
            <p:cNvCxnSpPr>
              <a:cxnSpLocks/>
            </p:cNvCxnSpPr>
            <p:nvPr/>
          </p:nvCxnSpPr>
          <p:spPr>
            <a:xfrm>
              <a:off x="611560" y="6021288"/>
              <a:ext cx="3384376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32427547-C6AF-4445-9541-2B9300669E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3728" y="5949280"/>
              <a:ext cx="0" cy="14401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F1A2F984-438E-2744-8FFC-B3090A3E9A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5776" y="5949280"/>
              <a:ext cx="0" cy="14401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7B47CDD7-4739-6448-99E5-2A20B5CF4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9632" y="5949280"/>
              <a:ext cx="0" cy="14401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9E9B7BA8-2F34-944A-B0F0-A4A850A7C2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5949280"/>
              <a:ext cx="0" cy="14401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05927012-FFC6-4241-A3F3-3DFFCD3FC1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9872" y="5949280"/>
              <a:ext cx="0" cy="14401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5C1A3BC7-68A8-3B40-8F78-101D8B79E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920" y="5949280"/>
              <a:ext cx="0" cy="14401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D84796CD-FFAC-2F4A-AE42-62BEF4EF11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7824" y="5949280"/>
              <a:ext cx="0" cy="14401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B37B44FF-C2B9-9049-83B9-857556B92D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584" y="5949280"/>
              <a:ext cx="0" cy="14401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BDF0FE2C-9C47-8748-AA8A-F2CAD700E851}"/>
                </a:ext>
              </a:extLst>
            </p:cNvPr>
            <p:cNvSpPr txBox="1"/>
            <p:nvPr/>
          </p:nvSpPr>
          <p:spPr>
            <a:xfrm>
              <a:off x="4067944" y="586798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x</a:t>
              </a:r>
              <a:endParaRPr kumimoji="1" lang="ja-JP" altLang="en-US" dirty="0"/>
            </a:p>
          </p:txBody>
        </p: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762544D0-3AC6-1C4A-9C88-924DD0EA5C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7704" y="5949280"/>
              <a:ext cx="0" cy="14401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ECFD96F1-723B-F440-8158-1F02C917A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9752" y="5949280"/>
              <a:ext cx="0" cy="14401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87F38E29-523B-6245-B461-CFFB94CFE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3608" y="5949280"/>
              <a:ext cx="0" cy="14401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89F334F4-96F8-F644-80F8-5A55657714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5656" y="5949280"/>
              <a:ext cx="0" cy="14401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20D6F158-AC67-A949-B532-69B09A217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3848" y="5949280"/>
              <a:ext cx="0" cy="14401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EDFB0E15-314C-5E46-BBBE-23A6C1DBA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5896" y="5949280"/>
              <a:ext cx="0" cy="14401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9CFABCD7-524F-5E47-A2CF-DA3D1E5192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1800" y="5949280"/>
              <a:ext cx="0" cy="14401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504A5AAE-2E18-E34B-BC49-746EA7ADA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560" y="5949280"/>
              <a:ext cx="0" cy="14401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5BDB6E9C-B2C7-6B47-B145-77E15677A047}"/>
                </a:ext>
              </a:extLst>
            </p:cNvPr>
            <p:cNvSpPr/>
            <p:nvPr/>
          </p:nvSpPr>
          <p:spPr>
            <a:xfrm>
              <a:off x="2123728" y="4509120"/>
              <a:ext cx="216024" cy="151216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CEF0007C-8EEF-B748-BC12-4C1F18B09630}"/>
                </a:ext>
              </a:extLst>
            </p:cNvPr>
            <p:cNvSpPr/>
            <p:nvPr/>
          </p:nvSpPr>
          <p:spPr>
            <a:xfrm>
              <a:off x="2339752" y="4869160"/>
              <a:ext cx="216024" cy="115212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E693815C-9510-AD45-9812-CFD4596C36DD}"/>
                </a:ext>
              </a:extLst>
            </p:cNvPr>
            <p:cNvSpPr/>
            <p:nvPr/>
          </p:nvSpPr>
          <p:spPr>
            <a:xfrm>
              <a:off x="1907704" y="4869160"/>
              <a:ext cx="216024" cy="115212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8C682DCF-53A8-9B49-9D35-A19F890F68CA}"/>
                </a:ext>
              </a:extLst>
            </p:cNvPr>
            <p:cNvSpPr/>
            <p:nvPr/>
          </p:nvSpPr>
          <p:spPr>
            <a:xfrm>
              <a:off x="2555776" y="5229200"/>
              <a:ext cx="216024" cy="79208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C64B2C81-889B-2F49-8C4D-EB81ABE939A9}"/>
                </a:ext>
              </a:extLst>
            </p:cNvPr>
            <p:cNvSpPr/>
            <p:nvPr/>
          </p:nvSpPr>
          <p:spPr>
            <a:xfrm>
              <a:off x="1691680" y="5229200"/>
              <a:ext cx="216024" cy="79208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F0CF4233-9F51-8848-9820-AAF1DAF58D33}"/>
                </a:ext>
              </a:extLst>
            </p:cNvPr>
            <p:cNvSpPr/>
            <p:nvPr/>
          </p:nvSpPr>
          <p:spPr>
            <a:xfrm>
              <a:off x="1475656" y="5589240"/>
              <a:ext cx="216024" cy="43204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9B96C30A-A6F7-5C4C-8317-3309B86A3002}"/>
                </a:ext>
              </a:extLst>
            </p:cNvPr>
            <p:cNvSpPr/>
            <p:nvPr/>
          </p:nvSpPr>
          <p:spPr>
            <a:xfrm>
              <a:off x="2771800" y="5589240"/>
              <a:ext cx="216024" cy="43204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FF4A8DF3-F784-C547-9AC0-05DC237C1796}"/>
                </a:ext>
              </a:extLst>
            </p:cNvPr>
            <p:cNvSpPr/>
            <p:nvPr/>
          </p:nvSpPr>
          <p:spPr>
            <a:xfrm>
              <a:off x="2987824" y="5877272"/>
              <a:ext cx="216024" cy="14401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DA658EE3-8C35-8943-B290-E0A7C1ACCC5D}"/>
                </a:ext>
              </a:extLst>
            </p:cNvPr>
            <p:cNvSpPr/>
            <p:nvPr/>
          </p:nvSpPr>
          <p:spPr>
            <a:xfrm>
              <a:off x="1259632" y="5877272"/>
              <a:ext cx="216024" cy="14401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45220D62-0D64-4140-99C4-960D0F02E513}"/>
              </a:ext>
            </a:extLst>
          </p:cNvPr>
          <p:cNvGrpSpPr/>
          <p:nvPr/>
        </p:nvGrpSpPr>
        <p:grpSpPr>
          <a:xfrm>
            <a:off x="6156176" y="2060848"/>
            <a:ext cx="2611115" cy="1440160"/>
            <a:chOff x="4932040" y="4149080"/>
            <a:chExt cx="3672408" cy="2025516"/>
          </a:xfrm>
        </p:grpSpPr>
        <p:sp>
          <p:nvSpPr>
            <p:cNvPr id="40" name="フリーフォーム 39">
              <a:extLst>
                <a:ext uri="{FF2B5EF4-FFF2-40B4-BE49-F238E27FC236}">
                  <a16:creationId xmlns:a16="http://schemas.microsoft.com/office/drawing/2014/main" id="{3E5D8D0E-DDA6-9F41-8580-FB634AA9768B}"/>
                </a:ext>
              </a:extLst>
            </p:cNvPr>
            <p:cNvSpPr/>
            <p:nvPr/>
          </p:nvSpPr>
          <p:spPr>
            <a:xfrm>
              <a:off x="5148064" y="4575284"/>
              <a:ext cx="2880320" cy="1446004"/>
            </a:xfrm>
            <a:custGeom>
              <a:avLst/>
              <a:gdLst>
                <a:gd name="connsiteX0" fmla="*/ 0 w 3067396"/>
                <a:gd name="connsiteY0" fmla="*/ 2022068 h 2022068"/>
                <a:gd name="connsiteX1" fmla="*/ 814647 w 3067396"/>
                <a:gd name="connsiteY1" fmla="*/ 1689559 h 2022068"/>
                <a:gd name="connsiteX2" fmla="*/ 1280160 w 3067396"/>
                <a:gd name="connsiteY2" fmla="*/ 417711 h 2022068"/>
                <a:gd name="connsiteX3" fmla="*/ 1521229 w 3067396"/>
                <a:gd name="connsiteY3" fmla="*/ 2075 h 2022068"/>
                <a:gd name="connsiteX4" fmla="*/ 1853738 w 3067396"/>
                <a:gd name="connsiteY4" fmla="*/ 550715 h 2022068"/>
                <a:gd name="connsiteX5" fmla="*/ 2344189 w 3067396"/>
                <a:gd name="connsiteY5" fmla="*/ 1772686 h 2022068"/>
                <a:gd name="connsiteX6" fmla="*/ 3067396 w 3067396"/>
                <a:gd name="connsiteY6" fmla="*/ 2013755 h 2022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67396" h="2022068">
                  <a:moveTo>
                    <a:pt x="0" y="2022068"/>
                  </a:moveTo>
                  <a:cubicBezTo>
                    <a:pt x="300643" y="1989510"/>
                    <a:pt x="601287" y="1956952"/>
                    <a:pt x="814647" y="1689559"/>
                  </a:cubicBezTo>
                  <a:cubicBezTo>
                    <a:pt x="1028007" y="1422166"/>
                    <a:pt x="1162396" y="698958"/>
                    <a:pt x="1280160" y="417711"/>
                  </a:cubicBezTo>
                  <a:cubicBezTo>
                    <a:pt x="1397924" y="136464"/>
                    <a:pt x="1425633" y="-20092"/>
                    <a:pt x="1521229" y="2075"/>
                  </a:cubicBezTo>
                  <a:cubicBezTo>
                    <a:pt x="1616825" y="24242"/>
                    <a:pt x="1716578" y="255613"/>
                    <a:pt x="1853738" y="550715"/>
                  </a:cubicBezTo>
                  <a:cubicBezTo>
                    <a:pt x="1990898" y="845817"/>
                    <a:pt x="2141913" y="1528846"/>
                    <a:pt x="2344189" y="1772686"/>
                  </a:cubicBezTo>
                  <a:cubicBezTo>
                    <a:pt x="2546465" y="2016526"/>
                    <a:pt x="2806930" y="2015140"/>
                    <a:pt x="3067396" y="2013755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496C09B2-9FBD-FE46-83D3-EC55680D5E47}"/>
                </a:ext>
              </a:extLst>
            </p:cNvPr>
            <p:cNvCxnSpPr>
              <a:cxnSpLocks/>
            </p:cNvCxnSpPr>
            <p:nvPr/>
          </p:nvCxnSpPr>
          <p:spPr>
            <a:xfrm>
              <a:off x="4932040" y="6021288"/>
              <a:ext cx="3384376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C2F51CD3-1958-5147-B03A-0840F3E99408}"/>
                </a:ext>
              </a:extLst>
            </p:cNvPr>
            <p:cNvSpPr txBox="1"/>
            <p:nvPr/>
          </p:nvSpPr>
          <p:spPr>
            <a:xfrm>
              <a:off x="8316416" y="580526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x</a:t>
              </a:r>
              <a:endParaRPr kumimoji="1" lang="ja-JP" altLang="en-US" dirty="0"/>
            </a:p>
          </p:txBody>
        </p:sp>
        <p:cxnSp>
          <p:nvCxnSpPr>
            <p:cNvPr id="79" name="直線矢印コネクタ 78">
              <a:extLst>
                <a:ext uri="{FF2B5EF4-FFF2-40B4-BE49-F238E27FC236}">
                  <a16:creationId xmlns:a16="http://schemas.microsoft.com/office/drawing/2014/main" id="{82656777-596A-AE4D-B385-EB22E3634E4E}"/>
                </a:ext>
              </a:extLst>
            </p:cNvPr>
            <p:cNvCxnSpPr/>
            <p:nvPr/>
          </p:nvCxnSpPr>
          <p:spPr>
            <a:xfrm flipV="1">
              <a:off x="6588224" y="4149080"/>
              <a:ext cx="0" cy="201622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E4B8C5C3-07AD-9A44-A691-78464A438330}"/>
                  </a:ext>
                </a:extLst>
              </p:cNvPr>
              <p:cNvSpPr txBox="1"/>
              <p:nvPr/>
            </p:nvSpPr>
            <p:spPr>
              <a:xfrm>
                <a:off x="1043608" y="1772816"/>
                <a:ext cx="94243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ja-JP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E4B8C5C3-07AD-9A44-A691-78464A438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772816"/>
                <a:ext cx="942437" cy="246221"/>
              </a:xfrm>
              <a:prstGeom prst="rect">
                <a:avLst/>
              </a:prstGeom>
              <a:blipFill>
                <a:blip r:embed="rId2"/>
                <a:stretch>
                  <a:fillRect l="-4000" r="-6667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0C24A290-619F-6742-B683-BC9B0AA7D0D7}"/>
                  </a:ext>
                </a:extLst>
              </p:cNvPr>
              <p:cNvSpPr txBox="1"/>
              <p:nvPr/>
            </p:nvSpPr>
            <p:spPr>
              <a:xfrm>
                <a:off x="6372200" y="1700808"/>
                <a:ext cx="193379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6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600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sz="16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600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sz="16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6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600" b="0" i="1" dirty="0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kumimoji="1" lang="en-US" altLang="ja-JP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0C24A290-619F-6742-B683-BC9B0AA7D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700808"/>
                <a:ext cx="1933799" cy="246221"/>
              </a:xfrm>
              <a:prstGeom prst="rect">
                <a:avLst/>
              </a:prstGeom>
              <a:blipFill>
                <a:blip r:embed="rId3"/>
                <a:stretch>
                  <a:fillRect l="-1961" r="-3268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右矢印 84">
            <a:extLst>
              <a:ext uri="{FF2B5EF4-FFF2-40B4-BE49-F238E27FC236}">
                <a16:creationId xmlns:a16="http://schemas.microsoft.com/office/drawing/2014/main" id="{22DA928B-74BB-CA40-8098-1F832D162AA2}"/>
              </a:ext>
            </a:extLst>
          </p:cNvPr>
          <p:cNvSpPr/>
          <p:nvPr/>
        </p:nvSpPr>
        <p:spPr>
          <a:xfrm>
            <a:off x="2699792" y="2636912"/>
            <a:ext cx="288032" cy="268608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6" name="右矢印 85">
            <a:extLst>
              <a:ext uri="{FF2B5EF4-FFF2-40B4-BE49-F238E27FC236}">
                <a16:creationId xmlns:a16="http://schemas.microsoft.com/office/drawing/2014/main" id="{5AA2F047-9893-D94E-BEDD-0F1501DF40A6}"/>
              </a:ext>
            </a:extLst>
          </p:cNvPr>
          <p:cNvSpPr/>
          <p:nvPr/>
        </p:nvSpPr>
        <p:spPr>
          <a:xfrm>
            <a:off x="5940152" y="2564904"/>
            <a:ext cx="288032" cy="268608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DF9607FB-D0B9-D241-B959-F5AAD6B28076}"/>
                  </a:ext>
                </a:extLst>
              </p:cNvPr>
              <p:cNvSpPr txBox="1"/>
              <p:nvPr/>
            </p:nvSpPr>
            <p:spPr>
              <a:xfrm>
                <a:off x="5796136" y="2060848"/>
                <a:ext cx="650114" cy="48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" altLang="ja-JP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" altLang="ja-JP" sz="2400" i="0" dirty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kumimoji="1" lang="en-US" altLang="ja-JP" sz="2400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ja-JP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ja-JP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DF9607FB-D0B9-D241-B959-F5AAD6B28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2060848"/>
                <a:ext cx="650114" cy="481094"/>
              </a:xfrm>
              <a:prstGeom prst="rect">
                <a:avLst/>
              </a:prstGeom>
              <a:blipFill>
                <a:blip r:embed="rId4"/>
                <a:stretch>
                  <a:fillRect l="-7692" t="-2564" r="-15385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249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D470D40-D092-E34B-9094-F83628AFFFB3}"/>
              </a:ext>
            </a:extLst>
          </p:cNvPr>
          <p:cNvSpPr/>
          <p:nvPr/>
        </p:nvSpPr>
        <p:spPr>
          <a:xfrm>
            <a:off x="994339" y="1718675"/>
            <a:ext cx="1076872" cy="13302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19471FA-99C7-4341-873C-00E0F0B3661A}"/>
              </a:ext>
            </a:extLst>
          </p:cNvPr>
          <p:cNvCxnSpPr>
            <a:cxnSpLocks/>
          </p:cNvCxnSpPr>
          <p:nvPr/>
        </p:nvCxnSpPr>
        <p:spPr>
          <a:xfrm>
            <a:off x="107504" y="3048928"/>
            <a:ext cx="272385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6F7E937-3F11-0841-9E76-5775FFF3D082}"/>
              </a:ext>
            </a:extLst>
          </p:cNvPr>
          <p:cNvCxnSpPr/>
          <p:nvPr/>
        </p:nvCxnSpPr>
        <p:spPr>
          <a:xfrm flipV="1">
            <a:off x="360886" y="1085221"/>
            <a:ext cx="0" cy="234377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フリーフォーム 5">
            <a:extLst>
              <a:ext uri="{FF2B5EF4-FFF2-40B4-BE49-F238E27FC236}">
                <a16:creationId xmlns:a16="http://schemas.microsoft.com/office/drawing/2014/main" id="{7896A031-F00F-8B46-95E9-2518D84DEF48}"/>
              </a:ext>
            </a:extLst>
          </p:cNvPr>
          <p:cNvSpPr/>
          <p:nvPr/>
        </p:nvSpPr>
        <p:spPr>
          <a:xfrm>
            <a:off x="360886" y="1211912"/>
            <a:ext cx="2280433" cy="1013526"/>
          </a:xfrm>
          <a:custGeom>
            <a:avLst/>
            <a:gdLst>
              <a:gd name="connsiteX0" fmla="*/ 0 w 3478491"/>
              <a:gd name="connsiteY0" fmla="*/ 1650647 h 1650647"/>
              <a:gd name="connsiteX1" fmla="*/ 2224726 w 3478491"/>
              <a:gd name="connsiteY1" fmla="*/ 48091 h 1650647"/>
              <a:gd name="connsiteX2" fmla="*/ 3478491 w 3478491"/>
              <a:gd name="connsiteY2" fmla="*/ 575992 h 1650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8491" h="1650647">
                <a:moveTo>
                  <a:pt x="0" y="1650647"/>
                </a:moveTo>
                <a:cubicBezTo>
                  <a:pt x="822489" y="938923"/>
                  <a:pt x="1644978" y="227200"/>
                  <a:pt x="2224726" y="48091"/>
                </a:cubicBezTo>
                <a:cubicBezTo>
                  <a:pt x="2804474" y="-131018"/>
                  <a:pt x="3141482" y="222487"/>
                  <a:pt x="3478491" y="57599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5D79422-7F73-534E-A10E-32730A0EF056}"/>
                  </a:ext>
                </a:extLst>
              </p:cNvPr>
              <p:cNvSpPr txBox="1"/>
              <p:nvPr/>
            </p:nvSpPr>
            <p:spPr>
              <a:xfrm>
                <a:off x="867649" y="3048928"/>
                <a:ext cx="1649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5D79422-7F73-534E-A10E-32730A0EF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49" y="3048928"/>
                <a:ext cx="164982" cy="307777"/>
              </a:xfrm>
              <a:prstGeom prst="rect">
                <a:avLst/>
              </a:prstGeom>
              <a:blipFill>
                <a:blip r:embed="rId2"/>
                <a:stretch>
                  <a:fillRect l="-21429" r="-21429" b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D795072-0501-6A4C-A557-C7F82E2E93D7}"/>
                  </a:ext>
                </a:extLst>
              </p:cNvPr>
              <p:cNvSpPr txBox="1"/>
              <p:nvPr/>
            </p:nvSpPr>
            <p:spPr>
              <a:xfrm>
                <a:off x="1817829" y="3048928"/>
                <a:ext cx="6183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000" b="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D795072-0501-6A4C-A557-C7F82E2E9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829" y="3048928"/>
                <a:ext cx="618374" cy="307777"/>
              </a:xfrm>
              <a:prstGeom prst="rect">
                <a:avLst/>
              </a:prstGeom>
              <a:blipFill>
                <a:blip r:embed="rId3"/>
                <a:stretch>
                  <a:fillRect l="-6000" r="-8000"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7383811-9015-8F4B-8F50-00BE364FCB54}"/>
              </a:ext>
            </a:extLst>
          </p:cNvPr>
          <p:cNvCxnSpPr>
            <a:cxnSpLocks/>
          </p:cNvCxnSpPr>
          <p:nvPr/>
        </p:nvCxnSpPr>
        <p:spPr>
          <a:xfrm flipV="1">
            <a:off x="994339" y="2985582"/>
            <a:ext cx="0" cy="126692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0A1CE29-1382-7A45-9DAD-8A3018C070AF}"/>
              </a:ext>
            </a:extLst>
          </p:cNvPr>
          <p:cNvCxnSpPr>
            <a:cxnSpLocks/>
          </p:cNvCxnSpPr>
          <p:nvPr/>
        </p:nvCxnSpPr>
        <p:spPr>
          <a:xfrm flipV="1">
            <a:off x="2071211" y="2985582"/>
            <a:ext cx="0" cy="126692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円/楕円 10">
            <a:extLst>
              <a:ext uri="{FF2B5EF4-FFF2-40B4-BE49-F238E27FC236}">
                <a16:creationId xmlns:a16="http://schemas.microsoft.com/office/drawing/2014/main" id="{869454E4-BCB0-B849-992B-77438BCD10F2}"/>
              </a:ext>
            </a:extLst>
          </p:cNvPr>
          <p:cNvSpPr/>
          <p:nvPr/>
        </p:nvSpPr>
        <p:spPr>
          <a:xfrm>
            <a:off x="930994" y="1655329"/>
            <a:ext cx="126691" cy="12669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8F60867-A0CE-F047-ADCA-4542C70319E6}"/>
                  </a:ext>
                </a:extLst>
              </p:cNvPr>
              <p:cNvSpPr txBox="1"/>
              <p:nvPr/>
            </p:nvSpPr>
            <p:spPr>
              <a:xfrm>
                <a:off x="611560" y="1268760"/>
                <a:ext cx="59362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1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1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1400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8F60867-A0CE-F047-ADCA-4542C7031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8760"/>
                <a:ext cx="593624" cy="215444"/>
              </a:xfrm>
              <a:prstGeom prst="rect">
                <a:avLst/>
              </a:prstGeom>
              <a:blipFill>
                <a:blip r:embed="rId4"/>
                <a:stretch>
                  <a:fillRect l="-10638" r="-2128" b="-2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3212E29-2C6B-2C48-9B79-9198815BDC71}"/>
              </a:ext>
            </a:extLst>
          </p:cNvPr>
          <p:cNvSpPr/>
          <p:nvPr/>
        </p:nvSpPr>
        <p:spPr>
          <a:xfrm>
            <a:off x="4427984" y="1484784"/>
            <a:ext cx="1076872" cy="15836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91CC0E9-88AC-D64B-A997-D0967A9A63DC}"/>
              </a:ext>
            </a:extLst>
          </p:cNvPr>
          <p:cNvCxnSpPr>
            <a:cxnSpLocks/>
          </p:cNvCxnSpPr>
          <p:nvPr/>
        </p:nvCxnSpPr>
        <p:spPr>
          <a:xfrm>
            <a:off x="3541149" y="3068419"/>
            <a:ext cx="272385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フリーフォーム 25">
            <a:extLst>
              <a:ext uri="{FF2B5EF4-FFF2-40B4-BE49-F238E27FC236}">
                <a16:creationId xmlns:a16="http://schemas.microsoft.com/office/drawing/2014/main" id="{FAA7E7DA-0DC7-8440-9590-E8B10627B31A}"/>
              </a:ext>
            </a:extLst>
          </p:cNvPr>
          <p:cNvSpPr/>
          <p:nvPr/>
        </p:nvSpPr>
        <p:spPr>
          <a:xfrm>
            <a:off x="3794530" y="1231403"/>
            <a:ext cx="2280433" cy="1013526"/>
          </a:xfrm>
          <a:custGeom>
            <a:avLst/>
            <a:gdLst>
              <a:gd name="connsiteX0" fmla="*/ 0 w 3478491"/>
              <a:gd name="connsiteY0" fmla="*/ 1650647 h 1650647"/>
              <a:gd name="connsiteX1" fmla="*/ 2224726 w 3478491"/>
              <a:gd name="connsiteY1" fmla="*/ 48091 h 1650647"/>
              <a:gd name="connsiteX2" fmla="*/ 3478491 w 3478491"/>
              <a:gd name="connsiteY2" fmla="*/ 575992 h 1650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8491" h="1650647">
                <a:moveTo>
                  <a:pt x="0" y="1650647"/>
                </a:moveTo>
                <a:cubicBezTo>
                  <a:pt x="822489" y="938923"/>
                  <a:pt x="1644978" y="227200"/>
                  <a:pt x="2224726" y="48091"/>
                </a:cubicBezTo>
                <a:cubicBezTo>
                  <a:pt x="2804474" y="-131018"/>
                  <a:pt x="3141482" y="222487"/>
                  <a:pt x="3478491" y="57599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1B70F9C-D922-2B42-8185-D9B991BE321F}"/>
              </a:ext>
            </a:extLst>
          </p:cNvPr>
          <p:cNvCxnSpPr>
            <a:cxnSpLocks/>
          </p:cNvCxnSpPr>
          <p:nvPr/>
        </p:nvCxnSpPr>
        <p:spPr>
          <a:xfrm flipV="1">
            <a:off x="4427984" y="3005073"/>
            <a:ext cx="0" cy="126692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AA57D32-28B5-C34E-A408-8657918ABEF5}"/>
              </a:ext>
            </a:extLst>
          </p:cNvPr>
          <p:cNvCxnSpPr>
            <a:cxnSpLocks/>
          </p:cNvCxnSpPr>
          <p:nvPr/>
        </p:nvCxnSpPr>
        <p:spPr>
          <a:xfrm flipV="1">
            <a:off x="5504855" y="3005073"/>
            <a:ext cx="0" cy="126692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円/楕円 30">
            <a:extLst>
              <a:ext uri="{FF2B5EF4-FFF2-40B4-BE49-F238E27FC236}">
                <a16:creationId xmlns:a16="http://schemas.microsoft.com/office/drawing/2014/main" id="{C8F02658-B34B-2440-8F10-D78776CEBE57}"/>
              </a:ext>
            </a:extLst>
          </p:cNvPr>
          <p:cNvSpPr/>
          <p:nvPr/>
        </p:nvSpPr>
        <p:spPr>
          <a:xfrm>
            <a:off x="5441510" y="1168057"/>
            <a:ext cx="126691" cy="126691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4F75DBA5-3670-8A4A-AB7A-1B3F93EE1948}"/>
                  </a:ext>
                </a:extLst>
              </p:cNvPr>
              <p:cNvSpPr txBox="1"/>
              <p:nvPr/>
            </p:nvSpPr>
            <p:spPr>
              <a:xfrm>
                <a:off x="4211960" y="692696"/>
                <a:ext cx="1513043" cy="408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400" b="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1400" b="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ja-JP" sz="1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ja-JP" altLang="en-US" sz="1400" dirty="0"/>
                            <m:t> </m:t>
                          </m:r>
                          <m:r>
                            <a:rPr lang="en-US" altLang="ja-JP" sz="1400" b="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400" b="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ja-JP" altLang="en-US" sz="1400" dirty="0"/>
                            <m:t> </m:t>
                          </m:r>
                        </m:num>
                        <m:den>
                          <m:r>
                            <a:rPr kumimoji="1" lang="en-US" altLang="ja-JP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1400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4F75DBA5-3670-8A4A-AB7A-1B3F93EE1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692696"/>
                <a:ext cx="1513043" cy="408958"/>
              </a:xfrm>
              <a:prstGeom prst="rect">
                <a:avLst/>
              </a:prstGeom>
              <a:blipFill>
                <a:blip r:embed="rId5"/>
                <a:stretch>
                  <a:fillRect l="-4167" t="-15152" r="-833"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円/楕円 32">
            <a:extLst>
              <a:ext uri="{FF2B5EF4-FFF2-40B4-BE49-F238E27FC236}">
                <a16:creationId xmlns:a16="http://schemas.microsoft.com/office/drawing/2014/main" id="{BEBA6E1A-165F-6247-82AB-0F668BF348B8}"/>
              </a:ext>
            </a:extLst>
          </p:cNvPr>
          <p:cNvSpPr/>
          <p:nvPr/>
        </p:nvSpPr>
        <p:spPr>
          <a:xfrm>
            <a:off x="4364638" y="1674820"/>
            <a:ext cx="126691" cy="126691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ABDBA795-F006-7F43-9E50-1234ACCFFE0E}"/>
              </a:ext>
            </a:extLst>
          </p:cNvPr>
          <p:cNvSpPr/>
          <p:nvPr/>
        </p:nvSpPr>
        <p:spPr>
          <a:xfrm>
            <a:off x="4871402" y="1421439"/>
            <a:ext cx="126691" cy="12669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55C948B-09CF-F945-A127-F60217455D6E}"/>
                  </a:ext>
                </a:extLst>
              </p:cNvPr>
              <p:cNvSpPr txBox="1"/>
              <p:nvPr/>
            </p:nvSpPr>
            <p:spPr>
              <a:xfrm>
                <a:off x="4269892" y="3140968"/>
                <a:ext cx="1649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55C948B-09CF-F945-A127-F60217455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892" y="3140968"/>
                <a:ext cx="164982" cy="307777"/>
              </a:xfrm>
              <a:prstGeom prst="rect">
                <a:avLst/>
              </a:prstGeom>
              <a:blipFill>
                <a:blip r:embed="rId6"/>
                <a:stretch>
                  <a:fillRect l="-30769" r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A49764A4-3416-5444-8255-E26D090B7451}"/>
                  </a:ext>
                </a:extLst>
              </p:cNvPr>
              <p:cNvSpPr txBox="1"/>
              <p:nvPr/>
            </p:nvSpPr>
            <p:spPr>
              <a:xfrm>
                <a:off x="5220072" y="3140968"/>
                <a:ext cx="6183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000" b="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A49764A4-3416-5444-8255-E26D090B7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3140968"/>
                <a:ext cx="618374" cy="307777"/>
              </a:xfrm>
              <a:prstGeom prst="rect">
                <a:avLst/>
              </a:prstGeom>
              <a:blipFill>
                <a:blip r:embed="rId7"/>
                <a:stretch>
                  <a:fillRect l="-6000" r="-8000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1E8913F-6A43-DC43-87E4-D30A3144FD9C}"/>
              </a:ext>
            </a:extLst>
          </p:cNvPr>
          <p:cNvSpPr txBox="1"/>
          <p:nvPr/>
        </p:nvSpPr>
        <p:spPr>
          <a:xfrm>
            <a:off x="539552" y="18864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伊藤解釈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FE5E469-F641-AB46-9F52-1CC6557CB4CE}"/>
              </a:ext>
            </a:extLst>
          </p:cNvPr>
          <p:cNvSpPr txBox="1"/>
          <p:nvPr/>
        </p:nvSpPr>
        <p:spPr>
          <a:xfrm>
            <a:off x="3923928" y="116632"/>
            <a:ext cx="2375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Stratonovich</a:t>
            </a:r>
            <a:r>
              <a:rPr kumimoji="1" lang="ja-JP" altLang="en-US" sz="2400" dirty="0"/>
              <a:t>解釈</a:t>
            </a:r>
          </a:p>
        </p:txBody>
      </p:sp>
    </p:spTree>
    <p:extLst>
      <p:ext uri="{BB962C8B-B14F-4D97-AF65-F5344CB8AC3E}">
        <p14:creationId xmlns:p14="http://schemas.microsoft.com/office/powerpoint/2010/main" val="3521643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 w="9525"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4374</TotalTime>
  <Words>64</Words>
  <Application>Microsoft Macintosh PowerPoint</Application>
  <PresentationFormat>画面に合わせる 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渡辺宙志</cp:lastModifiedBy>
  <cp:revision>870</cp:revision>
  <dcterms:created xsi:type="dcterms:W3CDTF">2016-11-24T05:38:34Z</dcterms:created>
  <dcterms:modified xsi:type="dcterms:W3CDTF">2021-06-30T09:07:07Z</dcterms:modified>
</cp:coreProperties>
</file>