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121" d="100"/>
          <a:sy n="121" d="100"/>
        </p:scale>
        <p:origin x="23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2021/8/13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テーマ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860</cp:revision>
  <dcterms:created xsi:type="dcterms:W3CDTF">2016-11-24T05:38:34Z</dcterms:created>
  <dcterms:modified xsi:type="dcterms:W3CDTF">2021-08-13T08:53:35Z</dcterms:modified>
</cp:coreProperties>
</file>