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5865" autoAdjust="0"/>
  </p:normalViewPr>
  <p:slideViewPr>
    <p:cSldViewPr snapToGrid="0">
      <p:cViewPr varScale="1">
        <p:scale>
          <a:sx n="95" d="100"/>
          <a:sy n="95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413114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master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A470FF-F858-411B-8667-BD0E893CA4AD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776EF2-96D4-41C2-A4EA-5A48B708502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7E9E865D-6742-44C1-84F4-05E6049B375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6F671B3-8D6D-4543-90A6-5FB68BBBD26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2789D9E-757A-47F4-9895-BFF6D236D6C0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B022A-9EB1-421F-9533-D390796AD04C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771554F5-D352-4A30-8B53-C28963B72F51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48EC42BE-4B34-49C7-8BF1-EB2FCAD9FD11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CA07A4B-FFE2-4C6B-8B3C-A92F4BBB5F9B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31F6B975-7BC3-4312-B1A5-BD5DADA456ED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30221B84-2748-484E-89AC-B21B8DD7C74B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9E6D0A-999E-4621-8409-EBC557A6FFB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BC8D5-8817-4065-8130-3742710FB16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172EE6-2DA8-41AA-9983-6535EF9A3FB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BA2F66-FA7E-4EA4-ACE2-6860BF8394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FAF29-7CCA-45AA-BD25-E827EC113F37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E4D806B-9B26-4B3D-8936-036FD275867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626C5F0-B5AF-4EDD-B812-C6BD1A1E1CC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D399FE04-1F9D-480A-A4A3-66605BD0EAC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D47DA906-4A7D-4C38-B08F-82B94916C901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1368372-681E-4AA2-823F-F4E957B29506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23D2293-432F-4028-93CE-4AB6491571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9CEC488-415E-49D0-AD42-EEA50662382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E09B6C1-15E3-42CA-A10F-40DA288C68E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5803B4-CDAC-4CB7-8527-A0A64E8C95D5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309330-4EBB-4C53-A42E-95300CEE52E9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9F7305A-AA93-4843-9340-4A29F104F10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4F3BF8F-68AF-4741-8B4A-ABE0CCF56A6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161AFA3B-AB17-45B6-8A98-BEE92FB6F3E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11AC4B25-508F-459A-A58C-55CCF613BCF4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DB6DAB6-49DD-426F-B708-B25250DDCE1F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98F241B-1A71-48DA-9D5A-28AA9FC1CE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138DA9A-42CC-4A2D-A63D-B3BA40215C9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349F1651-3D2D-4469-AA15-32AB7B53DE8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9E5E115-20AD-417E-A6FE-A9218ADD4275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C92AD620-5941-464A-BC05-076ABC16BE2A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D599CE26-2D78-4710-868D-1FCBFE97B9BE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DB7-FFB9-47AF-83D7-C10D64D98B1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FB613A8-9748-428A-8821-6232B4D33B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EE0BAF-1858-4306-9464-04E6E736016E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DBF5C97-7965-4CA8-A73E-4A2EC7635662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9CDD346B-911D-4C5B-957F-6666851125B8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2DB8DD0D-6640-47A2-858E-FF1DC2C9D788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ED0BFCF-6C38-4143-82C2-7CD612E2716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531C9C95-3576-4F61-AADC-3075CAD93BEC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985A3B2-801A-4B97-B555-2A6A5FB94B66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54A10BA8-EA86-44C8-8AEF-90DE13E26622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1BED93-4B58-4525-AC4C-C5EBD3E3044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78D3EDC9-2EBF-4535-8A20-7DEF089D99B4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AEF5343-88C9-4E9B-A4C3-9CEC60CF75F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4B5B15A0-B3E4-4B3C-8D41-9F1639F4E01C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9BCB9D7-B3B5-4D76-BD0F-2DFA3137E7B8}"/>
              </a:ext>
            </a:extLst>
          </p:cNvPr>
          <p:cNvCxnSpPr>
            <a:cxnSpLocks/>
            <a:stCxn id="62" idx="1"/>
            <a:endCxn id="6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BD15E8D-9C4E-4C66-A751-3D6E3B2450BD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17F5B7-81E9-4B62-863F-F401DDFB231A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4">
            <a:extLst>
              <a:ext uri="{FF2B5EF4-FFF2-40B4-BE49-F238E27FC236}">
                <a16:creationId xmlns:a16="http://schemas.microsoft.com/office/drawing/2014/main" id="{D0360CB6-88AF-4283-9259-931DD5E1A47C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19A89B-1686-4A49-B4F2-1F7D436330E7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D1C48F-BBD1-43CE-894D-193514D67E75}"/>
              </a:ext>
            </a:extLst>
          </p:cNvPr>
          <p:cNvGrpSpPr/>
          <p:nvPr/>
        </p:nvGrpSpPr>
        <p:grpSpPr>
          <a:xfrm>
            <a:off x="899592" y="6021288"/>
            <a:ext cx="504056" cy="378042"/>
            <a:chOff x="2411760" y="4491118"/>
            <a:chExt cx="504056" cy="3780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1B93C2D-985C-419A-AEA7-CF50A8291A5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4B94A76C-E1AA-4354-A4CD-9AC96C0E356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FC52CE87-8BF4-4E97-AC20-FA14A1B4475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437A20-5B72-4043-B72B-CB92405EFBA1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807529-30B2-4C96-BDF3-916A7D2F744A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444A8508-EC5E-4E5F-9DA6-D799A9A31086}"/>
              </a:ext>
            </a:extLst>
          </p:cNvPr>
          <p:cNvSpPr/>
          <p:nvPr/>
        </p:nvSpPr>
        <p:spPr>
          <a:xfrm rot="5400000">
            <a:off x="1979712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679997D-71E4-403B-B951-14F8845EE8F8}"/>
              </a:ext>
            </a:extLst>
          </p:cNvPr>
          <p:cNvGrpSpPr/>
          <p:nvPr/>
        </p:nvGrpSpPr>
        <p:grpSpPr>
          <a:xfrm>
            <a:off x="1981617" y="6030813"/>
            <a:ext cx="504056" cy="378042"/>
            <a:chOff x="2411760" y="4491118"/>
            <a:chExt cx="504056" cy="37804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A17F0FE-172E-4A98-8ACE-C49F808ECCB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E1958729-5A48-4CEB-88D8-1B4AD7024B3A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9" name="直角三角形 78">
              <a:extLst>
                <a:ext uri="{FF2B5EF4-FFF2-40B4-BE49-F238E27FC236}">
                  <a16:creationId xmlns:a16="http://schemas.microsoft.com/office/drawing/2014/main" id="{28630E1D-6EEE-4286-888A-8856D13872F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1EE168B8-3351-4807-8D99-CE8E3BD040AB}"/>
              </a:ext>
            </a:extLst>
          </p:cNvPr>
          <p:cNvSpPr/>
          <p:nvPr/>
        </p:nvSpPr>
        <p:spPr>
          <a:xfrm rot="5400000">
            <a:off x="3133745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C59D4C6-E90E-4C73-8F1D-B20FDDDF723F}"/>
              </a:ext>
            </a:extLst>
          </p:cNvPr>
          <p:cNvGrpSpPr/>
          <p:nvPr/>
        </p:nvGrpSpPr>
        <p:grpSpPr>
          <a:xfrm>
            <a:off x="3133745" y="6030813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A848517-E7F2-417C-89C9-27B9FA8947F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707F558-3132-4A66-B037-6331EE11B7C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BA1B5DC1-9ED4-4EFC-BCE9-87D57E59D5DB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ABC5898-49B6-429A-9225-4227E3C90FE8}"/>
              </a:ext>
            </a:extLst>
          </p:cNvPr>
          <p:cNvSpPr/>
          <p:nvPr/>
        </p:nvSpPr>
        <p:spPr>
          <a:xfrm>
            <a:off x="3135650" y="5890335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397D5DC-A0B1-4BC6-9338-43713D508187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51679A-5932-420F-8BD9-030BD8971313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5" name="直角三角形 104">
            <a:extLst>
              <a:ext uri="{FF2B5EF4-FFF2-40B4-BE49-F238E27FC236}">
                <a16:creationId xmlns:a16="http://schemas.microsoft.com/office/drawing/2014/main" id="{973EF553-6506-4F19-A39C-7D0029B36000}"/>
              </a:ext>
            </a:extLst>
          </p:cNvPr>
          <p:cNvSpPr/>
          <p:nvPr/>
        </p:nvSpPr>
        <p:spPr>
          <a:xfrm rot="5400000">
            <a:off x="4170948" y="6048069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780E1409-6593-4844-B2E8-008B34A2B083}"/>
              </a:ext>
            </a:extLst>
          </p:cNvPr>
          <p:cNvGrpSpPr/>
          <p:nvPr/>
        </p:nvGrpSpPr>
        <p:grpSpPr>
          <a:xfrm>
            <a:off x="4170948" y="6057200"/>
            <a:ext cx="504056" cy="378042"/>
            <a:chOff x="2411760" y="4491118"/>
            <a:chExt cx="504056" cy="37804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A668DB1-9CE9-4868-AC06-B07C4C92AF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CDDF0F44-C8BE-4E07-8196-E97234F6B56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612C9884-CB7D-4BF6-88BF-C0AFB41BEFA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F5A9918-01CA-4769-B7DF-B2A6C539C93C}"/>
              </a:ext>
            </a:extLst>
          </p:cNvPr>
          <p:cNvSpPr/>
          <p:nvPr/>
        </p:nvSpPr>
        <p:spPr>
          <a:xfrm>
            <a:off x="4170948" y="591470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2" name="直角三角形 111">
            <a:extLst>
              <a:ext uri="{FF2B5EF4-FFF2-40B4-BE49-F238E27FC236}">
                <a16:creationId xmlns:a16="http://schemas.microsoft.com/office/drawing/2014/main" id="{30311F60-CD57-4051-8D31-4862DC9EA25B}"/>
              </a:ext>
            </a:extLst>
          </p:cNvPr>
          <p:cNvSpPr/>
          <p:nvPr/>
        </p:nvSpPr>
        <p:spPr>
          <a:xfrm rot="10800000">
            <a:off x="4424690" y="6048070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3" name="直角三角形 112">
            <a:extLst>
              <a:ext uri="{FF2B5EF4-FFF2-40B4-BE49-F238E27FC236}">
                <a16:creationId xmlns:a16="http://schemas.microsoft.com/office/drawing/2014/main" id="{A3297893-610B-44CA-8C35-4C07158B30A9}"/>
              </a:ext>
            </a:extLst>
          </p:cNvPr>
          <p:cNvSpPr/>
          <p:nvPr/>
        </p:nvSpPr>
        <p:spPr>
          <a:xfrm rot="5400000">
            <a:off x="5269832" y="606411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19B6592-991F-4AFB-A987-2AC42426BB75}"/>
              </a:ext>
            </a:extLst>
          </p:cNvPr>
          <p:cNvGrpSpPr/>
          <p:nvPr/>
        </p:nvGrpSpPr>
        <p:grpSpPr>
          <a:xfrm>
            <a:off x="5269832" y="6073242"/>
            <a:ext cx="504056" cy="378042"/>
            <a:chOff x="2411760" y="4491118"/>
            <a:chExt cx="504056" cy="378042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431C934-A909-47B3-A11E-592B4F64815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5F758D5B-2CD9-4B3F-8BF8-683235B5E12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7" name="直角三角形 116">
              <a:extLst>
                <a:ext uri="{FF2B5EF4-FFF2-40B4-BE49-F238E27FC236}">
                  <a16:creationId xmlns:a16="http://schemas.microsoft.com/office/drawing/2014/main" id="{B714FA7A-1179-407F-866C-B131B40AAD0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AAD1E64-65C2-4E4A-8FB1-1360A728467B}"/>
              </a:ext>
            </a:extLst>
          </p:cNvPr>
          <p:cNvSpPr/>
          <p:nvPr/>
        </p:nvSpPr>
        <p:spPr>
          <a:xfrm>
            <a:off x="5269832" y="5930749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0EA23A9-1FD8-47D2-A479-C952163B2B3C}"/>
              </a:ext>
            </a:extLst>
          </p:cNvPr>
          <p:cNvSpPr/>
          <p:nvPr/>
        </p:nvSpPr>
        <p:spPr>
          <a:xfrm>
            <a:off x="5523574" y="59307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0" name="直角三角形 119">
            <a:extLst>
              <a:ext uri="{FF2B5EF4-FFF2-40B4-BE49-F238E27FC236}">
                <a16:creationId xmlns:a16="http://schemas.microsoft.com/office/drawing/2014/main" id="{4BC4BD16-DF6E-4164-A7F8-D6423AC9FFC2}"/>
              </a:ext>
            </a:extLst>
          </p:cNvPr>
          <p:cNvSpPr/>
          <p:nvPr/>
        </p:nvSpPr>
        <p:spPr>
          <a:xfrm rot="10800000">
            <a:off x="5523574" y="606411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46F21F-17FC-46C5-B5C8-F2D67188E33D}"/>
              </a:ext>
            </a:extLst>
          </p:cNvPr>
          <p:cNvSpPr txBox="1"/>
          <p:nvPr/>
        </p:nvSpPr>
        <p:spPr>
          <a:xfrm>
            <a:off x="4901952" y="2965775"/>
            <a:ext cx="3413114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master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矢印: 下 134">
            <a:extLst>
              <a:ext uri="{FF2B5EF4-FFF2-40B4-BE49-F238E27FC236}">
                <a16:creationId xmlns:a16="http://schemas.microsoft.com/office/drawing/2014/main" id="{1A4E3EA7-0852-433D-87F3-C10AF2C7EFF1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6" name="直角三角形 135">
            <a:extLst>
              <a:ext uri="{FF2B5EF4-FFF2-40B4-BE49-F238E27FC236}">
                <a16:creationId xmlns:a16="http://schemas.microsoft.com/office/drawing/2014/main" id="{F60267CC-7EB4-44B4-AC19-58DFDF71F35C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A589268-9062-49D9-9E07-A1A34CD1AD13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CCE1250-5F1C-4806-A332-013CE6200E23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62CAC45-AC2E-4A68-9B81-2FAE5795BC8E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A430A8A3-64F2-4CD9-8B9C-303AB4929C88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6C922829-251F-4BF6-86B1-CA471C372D0F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3" name="直角三角形 142">
            <a:extLst>
              <a:ext uri="{FF2B5EF4-FFF2-40B4-BE49-F238E27FC236}">
                <a16:creationId xmlns:a16="http://schemas.microsoft.com/office/drawing/2014/main" id="{3FB38D33-4D2E-4A99-A2AC-B4E76C7C0CC7}"/>
              </a:ext>
            </a:extLst>
          </p:cNvPr>
          <p:cNvSpPr/>
          <p:nvPr/>
        </p:nvSpPr>
        <p:spPr>
          <a:xfrm rot="10800000">
            <a:off x="3781308" y="558375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E47E87-7E04-49FA-84F8-5B78768F8E4E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14B5C1FD-48D0-42DF-B519-4B342952AAD8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F21853B-7465-4A21-94B9-0FD0834379AD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6AD5648-80ED-421E-B6E1-FC7EA1F24A48}"/>
              </a:ext>
            </a:extLst>
          </p:cNvPr>
          <p:cNvSpPr/>
          <p:nvPr/>
        </p:nvSpPr>
        <p:spPr>
          <a:xfrm>
            <a:off x="4950418" y="5627297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8B2C4140-4E50-49AF-868C-393FECFA4D09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8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514E04-42EC-4DDE-A154-A3EABD84A0FF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11E0DE3-3932-481E-9C92-E6691357999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0564F7E0-4C01-4214-BAE1-6D74A038725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B112BC31-CAC0-4A7D-B826-FFD18951D8F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63F1F87-B229-4336-B04A-F35A45552526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0AC1D1-4160-42E2-ABCC-AE1F02533FD5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805B48FB-B194-465C-B1D7-20964E795CBA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1D4E8A7-4C00-42BC-B7B3-020B815E2878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1047D93-4128-4AF0-9EAE-A4CB39B3732A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EAE2A14-1922-4FC2-AE41-A51051BEFB22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F462D78-5A84-48A8-B91B-A499C58C7E0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2F00A7-8F39-4E29-B042-900829AE023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052B79-ECBB-4EBA-961E-FF772564174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C55D-D4EB-4CCC-B8F3-549BA71C57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E031CE-44BA-44ED-972C-283CE886789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936C0C-5B66-4F80-9C88-286CD44D3F6D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051A13-D830-430E-BA09-08ECCA493463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40C9968-27C5-421F-B3D8-57FF133E32D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616EDC8-7C99-46C1-A6C1-248E36C3A649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85B0614-F913-4331-B32A-13C9CF4CDFEB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C9B47E-29FF-433C-B420-FC00CAD74F29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4A1FEF9-24B2-4BD2-A848-10A81FC0AD0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0F7BA9DE-FE26-4C80-98CE-9E29D6EB164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533728B8-4353-44E1-8A73-A889A01B59C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80F17F-399A-47EB-A65C-58E57AB66483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9D4E544-66A6-4AE1-9CE3-F068DE916B3C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206E3C0-472C-45F1-8156-DBB5AF59F27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2952D2EF-5834-44CF-A75B-2BD931CC016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E80FA4B5-21AB-40F3-A5BB-C73DC702CB7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04DC0F55-1969-43C3-8B04-8622969068FF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224312D-2902-41BF-96BE-9A7A5B7FF383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0D29B9-56A4-495A-B6B3-87E1F1DDF46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758B894C-2E7E-4FC6-A8A7-BE96502E5E9E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25B1D46-367F-45E7-BA1F-AF26F428A5C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74A6B962-0B29-4507-82F8-AAA2EC63CC3F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F793A0B6-DFD3-43FC-9FD7-2E272C27AF97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30E202-E01F-48C8-8370-AB2900F4D3F6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215DA04-7FBC-4BBA-AC42-3E5316FF5FA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179A2E-52AC-4B4B-8229-33D11D9F374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9ED1FD-8FA1-4B71-8895-C743CAF21343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80303E1-6140-4E72-BEAF-EA7BD6C29F8A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15C910-0B6E-4E62-BB83-B604AF131F6B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75C57E-5D54-4829-A6DE-C3B14F0B0062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E42E81-97CD-421A-AF9D-942BF1A9C3A5}"/>
              </a:ext>
            </a:extLst>
          </p:cNvPr>
          <p:cNvSpPr txBox="1"/>
          <p:nvPr/>
        </p:nvSpPr>
        <p:spPr>
          <a:xfrm>
            <a:off x="4797678" y="2981817"/>
            <a:ext cx="392286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-i master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D380CD0D-2632-4303-A87D-14521E505316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1FC11D2-816E-46F8-977B-60FBED31B978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119C1D-606C-499D-8B58-ACB1DC24AD24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A012D-1067-4AA4-B9BA-A136C51D9288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13D759C-05A4-4C13-90AF-E23FE4643C76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F40F6B1-4D56-457A-B138-7C0919BB3A04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AF8B303-F42F-427F-AA8E-5363A5A6C98E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812A08-3316-4C7D-B116-D379B1C5D15E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28B827-B77D-4C44-9DB3-7D1EFB502C1F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直角三角形 54">
            <a:extLst>
              <a:ext uri="{FF2B5EF4-FFF2-40B4-BE49-F238E27FC236}">
                <a16:creationId xmlns:a16="http://schemas.microsoft.com/office/drawing/2014/main" id="{1626CC85-5E60-438C-8C06-B6C058382A82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EF3CD8-BB0F-4805-816B-0FC7C4C103D8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FC2E89-A517-4570-B1C5-1E4A4077DD68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5C49BC-D583-4FB3-B762-D40B78759978}"/>
              </a:ext>
            </a:extLst>
          </p:cNvPr>
          <p:cNvSpPr/>
          <p:nvPr/>
        </p:nvSpPr>
        <p:spPr>
          <a:xfrm>
            <a:off x="3618923" y="48091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87FCD3-7DDB-4705-A9DC-57C43C2D8ED5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58CC7-2CA9-4EC7-9751-001428390780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C7F880-E233-4240-B9B8-86D39EAA70EC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F026055E-EE74-4F49-A41D-1A312CF87DD1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B12766-8DD1-42BF-83C9-B84E95744F78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9FE8A9-308A-4022-9354-AA5238C8F53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659F362-18BE-49B1-AD82-CD552BA31070}"/>
              </a:ext>
            </a:extLst>
          </p:cNvPr>
          <p:cNvSpPr/>
          <p:nvPr/>
        </p:nvSpPr>
        <p:spPr>
          <a:xfrm>
            <a:off x="3626944" y="630908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935C1F0B-C08F-45F7-9497-87B938DF1AC4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7" name="楕円 4">
            <a:extLst>
              <a:ext uri="{FF2B5EF4-FFF2-40B4-BE49-F238E27FC236}">
                <a16:creationId xmlns:a16="http://schemas.microsoft.com/office/drawing/2014/main" id="{4C453660-12D4-45FA-A5C9-1B1AAA663A0C}"/>
              </a:ext>
            </a:extLst>
          </p:cNvPr>
          <p:cNvSpPr/>
          <p:nvPr/>
        </p:nvSpPr>
        <p:spPr>
          <a:xfrm>
            <a:off x="597510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F159DA9-B45E-42C1-8AD3-A00C4B905B2F}"/>
              </a:ext>
            </a:extLst>
          </p:cNvPr>
          <p:cNvSpPr/>
          <p:nvPr/>
        </p:nvSpPr>
        <p:spPr>
          <a:xfrm>
            <a:off x="705522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2C6943F-5A7C-4C54-A501-FF4B24CAF5FD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181601" y="4505818"/>
            <a:ext cx="793502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B507F5D-1877-4E40-A127-07C9926EF10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6263135" y="450581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5D86C8-31FF-431D-9D24-2DECA539C7BC}"/>
              </a:ext>
            </a:extLst>
          </p:cNvPr>
          <p:cNvSpPr txBox="1"/>
          <p:nvPr/>
        </p:nvSpPr>
        <p:spPr>
          <a:xfrm>
            <a:off x="590309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FA70FE-B3FD-4959-AE0D-2D1A7A42EE52}"/>
              </a:ext>
            </a:extLst>
          </p:cNvPr>
          <p:cNvSpPr txBox="1"/>
          <p:nvPr/>
        </p:nvSpPr>
        <p:spPr>
          <a:xfrm>
            <a:off x="698321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81" name="直角三角形 80">
            <a:extLst>
              <a:ext uri="{FF2B5EF4-FFF2-40B4-BE49-F238E27FC236}">
                <a16:creationId xmlns:a16="http://schemas.microsoft.com/office/drawing/2014/main" id="{FE243F75-4102-4642-94FA-36D19F2F2691}"/>
              </a:ext>
            </a:extLst>
          </p:cNvPr>
          <p:cNvSpPr/>
          <p:nvPr/>
        </p:nvSpPr>
        <p:spPr>
          <a:xfrm rot="10800000">
            <a:off x="5497813" y="4075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7EAC0DF-F820-4F05-9FB1-6B1D6B6FCA56}"/>
              </a:ext>
            </a:extLst>
          </p:cNvPr>
          <p:cNvSpPr txBox="1"/>
          <p:nvPr/>
        </p:nvSpPr>
        <p:spPr>
          <a:xfrm>
            <a:off x="5181927" y="3910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6B71C36B-8994-4B92-8C5D-3CDBB4042E5B}"/>
              </a:ext>
            </a:extLst>
          </p:cNvPr>
          <p:cNvSpPr/>
          <p:nvPr/>
        </p:nvSpPr>
        <p:spPr>
          <a:xfrm>
            <a:off x="5238256" y="38953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EBEA499-D12A-41EB-A02E-4DEA122D26D0}"/>
              </a:ext>
            </a:extLst>
          </p:cNvPr>
          <p:cNvSpPr/>
          <p:nvPr/>
        </p:nvSpPr>
        <p:spPr>
          <a:xfrm>
            <a:off x="6674944" y="409527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5DC3D4B-62B0-41AB-83BE-8B7A12A5F86B}"/>
              </a:ext>
            </a:extLst>
          </p:cNvPr>
          <p:cNvSpPr/>
          <p:nvPr/>
        </p:nvSpPr>
        <p:spPr>
          <a:xfrm>
            <a:off x="6393288" y="391135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楕円 4">
            <a:extLst>
              <a:ext uri="{FF2B5EF4-FFF2-40B4-BE49-F238E27FC236}">
                <a16:creationId xmlns:a16="http://schemas.microsoft.com/office/drawing/2014/main" id="{34945AC3-F326-4F58-89C0-0F8ED4FC066A}"/>
              </a:ext>
            </a:extLst>
          </p:cNvPr>
          <p:cNvSpPr/>
          <p:nvPr/>
        </p:nvSpPr>
        <p:spPr>
          <a:xfrm>
            <a:off x="7087308" y="60382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8E6B310-2098-4C98-AC8F-09E29E6B981D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181600" y="6182218"/>
            <a:ext cx="19057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3FA44B-3758-4E0C-BBD4-028134EBF661}"/>
              </a:ext>
            </a:extLst>
          </p:cNvPr>
          <p:cNvSpPr txBox="1"/>
          <p:nvPr/>
        </p:nvSpPr>
        <p:spPr>
          <a:xfrm>
            <a:off x="7015299" y="6254226"/>
            <a:ext cx="5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279F55E0-9409-439C-B138-A78A1EB4177D}"/>
              </a:ext>
            </a:extLst>
          </p:cNvPr>
          <p:cNvSpPr/>
          <p:nvPr/>
        </p:nvSpPr>
        <p:spPr>
          <a:xfrm rot="10800000">
            <a:off x="6219709" y="576021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06D210C-ACF4-4428-8331-2D920BFB87E6}"/>
              </a:ext>
            </a:extLst>
          </p:cNvPr>
          <p:cNvSpPr txBox="1"/>
          <p:nvPr/>
        </p:nvSpPr>
        <p:spPr>
          <a:xfrm>
            <a:off x="5911843" y="554728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9A0C56F8-896E-4877-A8B1-FE62E0F0BB3A}"/>
              </a:ext>
            </a:extLst>
          </p:cNvPr>
          <p:cNvSpPr/>
          <p:nvPr/>
        </p:nvSpPr>
        <p:spPr>
          <a:xfrm>
            <a:off x="5936089" y="55717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7F83C-C0B8-4918-9C22-1AC19DB984E2}"/>
              </a:ext>
            </a:extLst>
          </p:cNvPr>
          <p:cNvSpPr/>
          <p:nvPr/>
        </p:nvSpPr>
        <p:spPr>
          <a:xfrm>
            <a:off x="6217745" y="561125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87</Words>
  <Application>Microsoft Office PowerPoint</Application>
  <PresentationFormat>画面に合わせる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907</cp:revision>
  <dcterms:created xsi:type="dcterms:W3CDTF">2016-11-24T05:38:34Z</dcterms:created>
  <dcterms:modified xsi:type="dcterms:W3CDTF">2021-09-01T08:03:51Z</dcterms:modified>
</cp:coreProperties>
</file>