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60282-7A89-4C7C-9EEE-56B0B1E8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5AD159-38DE-4303-95E4-69A9EBF8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2147D-85CA-4FDB-B5C6-1042CF38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FB4AD-4473-4791-8FFE-B1713551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4DB67E-E553-45FC-857B-2717392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57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75DA7-331F-420A-9D77-DD0857A8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0D080-F0C9-440E-B391-C7D0D4E6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18A18-0E65-4134-B7AC-9903E25A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834A3-4F39-403E-A976-3E83513A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A4645-594A-4882-B722-320DE22D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EE7D4F-1234-46AC-B6EB-7FAC08248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D14B4-E403-42B6-AD4F-30A022DC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19F56-12C0-44AC-83BD-7D2CDE26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54F0A-7A39-4CA7-910F-0D114FF7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40D62-4B8E-4864-B8B7-59D5BAE3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3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8BAEE-0D43-4707-B76E-0F1103B0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6D3C8-E062-480D-8DF7-810AE129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501A8-1DE6-4F3F-97A7-EF42FAC9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3637D-E857-478B-8D1B-07B3C3EC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30183-04C9-40E4-827E-598DCD2B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8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7086F-0EE2-446A-A9CE-976A428D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A8701-F905-4D71-9628-B8CE1D49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D0F6D-1D98-44D8-BF26-1D01DCD5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A9A37-F56A-47EC-8400-A70E918F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539A8-8938-4B5F-A343-BC9D17CE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2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7FFB3-FF4C-41BC-B4F5-05A55890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C8E74-6E90-492E-B286-79D828AA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ABC2C4-41B4-412C-88F8-856C020B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22439-3C10-4BAE-9D43-6188D9F0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FE0775-EF40-4A04-B699-72FDE88B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B2CE17-12FB-4504-A68A-8B63374D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B9A18-708C-4801-9D19-2169CEAD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80E-8AF4-483C-8910-B5EDEE11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4ECF3B-B96E-4BE5-A7C3-8211E324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2613BA-DBD4-4E37-9324-DB7F1ADF4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0B868E-A5E3-48A1-A8C1-6BBEA86A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A9B84E-4935-4E0B-B1F9-4B2769B5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21A897-94C3-450B-8C4F-CBD3D40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2414B-8BDA-4031-B859-9A175C4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3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6E8ED-15A5-4463-9790-846D93B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71B7D1-D01A-447A-AB15-2BEAE418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1DFCAC-B2AC-4A89-8F41-5C55C3D3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C3C9A3-07D6-4F22-B1D1-57E82A40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830D4F-984A-4C05-B1F0-19123DDE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DB1640-624E-4561-AEBE-4FCE877A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E15398-0F8A-417B-AC6E-60F4F6FE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01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B30F0-26FA-4E42-897D-0CC5436C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C5541-2BFB-4FA8-AADB-4C9E9DE1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74F4D1-AFAD-4B64-BC67-CA40A42C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6D308A-DE9D-4BC0-8D34-FA0F26A0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CCFAA8-2856-4198-BA38-53F42791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C5A351-80C4-4035-9763-84F8761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9DEA9-36EA-4A04-AA6F-895CCF04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F65B59-17B8-480C-9D42-0B7F6A73D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085EE6-4C9B-4F2E-8EFB-E5EE5805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382D80-FFE4-45BD-885C-AE9988D3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FEA602-8841-4F7E-969F-E948ABE9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F06C94-EE37-4612-AFFD-E008A034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63F6F1-6E88-4955-BE6B-C14B1E16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CF39DE-5CA0-4801-B3C9-5B61193D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250E0-9886-4F75-8333-267978A5E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F2562-E426-4300-B348-8C7AE9554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FFE33-AE21-49AD-A6A8-35686E08F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0EB5B-358B-4CF5-8469-8FC7A491E605}"/>
              </a:ext>
            </a:extLst>
          </p:cNvPr>
          <p:cNvSpPr/>
          <p:nvPr/>
        </p:nvSpPr>
        <p:spPr>
          <a:xfrm>
            <a:off x="3215968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715AE-55C7-46F9-8095-F1D679249DB8}"/>
              </a:ext>
            </a:extLst>
          </p:cNvPr>
          <p:cNvSpPr/>
          <p:nvPr/>
        </p:nvSpPr>
        <p:spPr>
          <a:xfrm>
            <a:off x="393597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1A1D6-8FCA-4212-83DA-8139368BF0E0}"/>
              </a:ext>
            </a:extLst>
          </p:cNvPr>
          <p:cNvSpPr/>
          <p:nvPr/>
        </p:nvSpPr>
        <p:spPr>
          <a:xfrm>
            <a:off x="465598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29FF9E-5B9C-40E7-A71A-AA0F0268421B}"/>
              </a:ext>
            </a:extLst>
          </p:cNvPr>
          <p:cNvSpPr/>
          <p:nvPr/>
        </p:nvSpPr>
        <p:spPr>
          <a:xfrm>
            <a:off x="537599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828B0-D888-4818-B744-A9D356EE6A04}"/>
              </a:ext>
            </a:extLst>
          </p:cNvPr>
          <p:cNvSpPr/>
          <p:nvPr/>
        </p:nvSpPr>
        <p:spPr>
          <a:xfrm>
            <a:off x="609600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347F49-CB33-44FC-B886-C14444FBE5E2}"/>
              </a:ext>
            </a:extLst>
          </p:cNvPr>
          <p:cNvSpPr/>
          <p:nvPr/>
        </p:nvSpPr>
        <p:spPr>
          <a:xfrm>
            <a:off x="6816008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58ECE-B80B-4592-A10A-ECE676A3EE84}"/>
              </a:ext>
            </a:extLst>
          </p:cNvPr>
          <p:cNvSpPr/>
          <p:nvPr/>
        </p:nvSpPr>
        <p:spPr>
          <a:xfrm>
            <a:off x="753601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052938-A054-4C48-A0C1-CBDF4173EC16}"/>
              </a:ext>
            </a:extLst>
          </p:cNvPr>
          <p:cNvSpPr/>
          <p:nvPr/>
        </p:nvSpPr>
        <p:spPr>
          <a:xfrm>
            <a:off x="3665973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EAD2C-BC72-4C1C-9776-1947F78C9E21}"/>
              </a:ext>
            </a:extLst>
          </p:cNvPr>
          <p:cNvSpPr/>
          <p:nvPr/>
        </p:nvSpPr>
        <p:spPr>
          <a:xfrm>
            <a:off x="4385981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96F589-15B3-480B-9B8F-1A106853427E}"/>
              </a:ext>
            </a:extLst>
          </p:cNvPr>
          <p:cNvSpPr/>
          <p:nvPr/>
        </p:nvSpPr>
        <p:spPr>
          <a:xfrm>
            <a:off x="582599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A98FFE-23B1-4541-96E7-D183BC526B41}"/>
              </a:ext>
            </a:extLst>
          </p:cNvPr>
          <p:cNvSpPr/>
          <p:nvPr/>
        </p:nvSpPr>
        <p:spPr>
          <a:xfrm>
            <a:off x="6546005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30BC0C-A25D-4D15-A9FE-7DDD4AA6EE70}"/>
              </a:ext>
            </a:extLst>
          </p:cNvPr>
          <p:cNvSpPr/>
          <p:nvPr/>
        </p:nvSpPr>
        <p:spPr>
          <a:xfrm>
            <a:off x="7266013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DA422-5AA4-4C2D-A6DD-A524E4EC0C39}"/>
              </a:ext>
            </a:extLst>
          </p:cNvPr>
          <p:cNvSpPr/>
          <p:nvPr/>
        </p:nvSpPr>
        <p:spPr>
          <a:xfrm>
            <a:off x="33593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5628EA-5742-4F83-8989-CCA50686BD85}"/>
              </a:ext>
            </a:extLst>
          </p:cNvPr>
          <p:cNvSpPr/>
          <p:nvPr/>
        </p:nvSpPr>
        <p:spPr>
          <a:xfrm>
            <a:off x="105594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323A99C-44D9-47F9-81C4-7D7E19E6228E}"/>
              </a:ext>
            </a:extLst>
          </p:cNvPr>
          <p:cNvSpPr/>
          <p:nvPr/>
        </p:nvSpPr>
        <p:spPr>
          <a:xfrm>
            <a:off x="177595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B4BBA-1C64-429B-9B1C-29D3EF8F3298}"/>
              </a:ext>
            </a:extLst>
          </p:cNvPr>
          <p:cNvSpPr/>
          <p:nvPr/>
        </p:nvSpPr>
        <p:spPr>
          <a:xfrm>
            <a:off x="249596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EC6666-93FA-4A8F-8BDD-AE3A82C991AE}"/>
              </a:ext>
            </a:extLst>
          </p:cNvPr>
          <p:cNvSpPr/>
          <p:nvPr/>
        </p:nvSpPr>
        <p:spPr>
          <a:xfrm>
            <a:off x="785941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AF5AC-75D4-4283-872F-C66AE8C4FB99}"/>
              </a:ext>
            </a:extLst>
          </p:cNvPr>
          <p:cNvSpPr/>
          <p:nvPr/>
        </p:nvSpPr>
        <p:spPr>
          <a:xfrm>
            <a:off x="1505949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96905B-2D26-41EC-BEC1-6A752A3412EE}"/>
              </a:ext>
            </a:extLst>
          </p:cNvPr>
          <p:cNvSpPr/>
          <p:nvPr/>
        </p:nvSpPr>
        <p:spPr>
          <a:xfrm>
            <a:off x="222595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95D758-BD5E-4665-A0E8-AAD89EECC20C}"/>
              </a:ext>
            </a:extLst>
          </p:cNvPr>
          <p:cNvSpPr/>
          <p:nvPr/>
        </p:nvSpPr>
        <p:spPr>
          <a:xfrm>
            <a:off x="825602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8F1213-3E57-4087-ADA2-0DB5B3BC9C62}"/>
              </a:ext>
            </a:extLst>
          </p:cNvPr>
          <p:cNvSpPr/>
          <p:nvPr/>
        </p:nvSpPr>
        <p:spPr>
          <a:xfrm>
            <a:off x="897603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75EF44-1F7E-49EA-BE81-742B51A538E6}"/>
              </a:ext>
            </a:extLst>
          </p:cNvPr>
          <p:cNvSpPr/>
          <p:nvPr/>
        </p:nvSpPr>
        <p:spPr>
          <a:xfrm>
            <a:off x="969604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F14AC8-2A05-41D0-9C9F-AA9631854D8F}"/>
              </a:ext>
            </a:extLst>
          </p:cNvPr>
          <p:cNvSpPr/>
          <p:nvPr/>
        </p:nvSpPr>
        <p:spPr>
          <a:xfrm>
            <a:off x="8706029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7E199E-D3B1-482E-8185-85122562EFE9}"/>
              </a:ext>
            </a:extLst>
          </p:cNvPr>
          <p:cNvSpPr/>
          <p:nvPr/>
        </p:nvSpPr>
        <p:spPr>
          <a:xfrm>
            <a:off x="942603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4702C-BB9C-40BD-AFD7-7794DAB0E8FD}"/>
              </a:ext>
            </a:extLst>
          </p:cNvPr>
          <p:cNvSpPr txBox="1"/>
          <p:nvPr/>
        </p:nvSpPr>
        <p:spPr>
          <a:xfrm>
            <a:off x="3375287" y="279899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8F7413F-793E-41C6-A3B4-F21300AE8026}"/>
              </a:ext>
            </a:extLst>
          </p:cNvPr>
          <p:cNvSpPr txBox="1"/>
          <p:nvPr/>
        </p:nvSpPr>
        <p:spPr>
          <a:xfrm>
            <a:off x="4097950" y="2798993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B6324-1ACE-4050-90D8-1F73AA09DAC4}"/>
              </a:ext>
            </a:extLst>
          </p:cNvPr>
          <p:cNvSpPr txBox="1"/>
          <p:nvPr/>
        </p:nvSpPr>
        <p:spPr>
          <a:xfrm>
            <a:off x="4846261" y="279899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AFEA40-62A7-47CA-9567-4A127690779C}"/>
              </a:ext>
            </a:extLst>
          </p:cNvPr>
          <p:cNvSpPr txBox="1"/>
          <p:nvPr/>
        </p:nvSpPr>
        <p:spPr>
          <a:xfrm>
            <a:off x="5543276" y="279899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95BE43-028E-46BB-BF23-46A196073957}"/>
              </a:ext>
            </a:extLst>
          </p:cNvPr>
          <p:cNvSpPr txBox="1"/>
          <p:nvPr/>
        </p:nvSpPr>
        <p:spPr>
          <a:xfrm>
            <a:off x="6235481" y="279899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0EF00-5454-4537-BDE0-177EFDA26150}"/>
              </a:ext>
            </a:extLst>
          </p:cNvPr>
          <p:cNvSpPr txBox="1"/>
          <p:nvPr/>
        </p:nvSpPr>
        <p:spPr>
          <a:xfrm>
            <a:off x="6975776" y="279899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2379EDF-7BA3-40C7-8361-2200AE4E55D7}"/>
              </a:ext>
            </a:extLst>
          </p:cNvPr>
          <p:cNvSpPr txBox="1"/>
          <p:nvPr/>
        </p:nvSpPr>
        <p:spPr>
          <a:xfrm>
            <a:off x="7684011" y="2798993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E0B5F-36CE-48B5-97CC-A56C66FBADA9}"/>
              </a:ext>
            </a:extLst>
          </p:cNvPr>
          <p:cNvSpPr txBox="1"/>
          <p:nvPr/>
        </p:nvSpPr>
        <p:spPr>
          <a:xfrm>
            <a:off x="8405070" y="279899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B3CCD1-D82A-45E5-97A3-A2B8B414D613}"/>
              </a:ext>
            </a:extLst>
          </p:cNvPr>
          <p:cNvSpPr txBox="1"/>
          <p:nvPr/>
        </p:nvSpPr>
        <p:spPr>
          <a:xfrm>
            <a:off x="9127733" y="2798993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DED05-919C-4E4D-A418-6524618E1F30}"/>
              </a:ext>
            </a:extLst>
          </p:cNvPr>
          <p:cNvSpPr txBox="1"/>
          <p:nvPr/>
        </p:nvSpPr>
        <p:spPr>
          <a:xfrm>
            <a:off x="9876042" y="279899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F6FC4F-8554-4B16-93AF-7E8BC4DCF175}"/>
              </a:ext>
            </a:extLst>
          </p:cNvPr>
          <p:cNvSpPr txBox="1"/>
          <p:nvPr/>
        </p:nvSpPr>
        <p:spPr>
          <a:xfrm>
            <a:off x="513493" y="279899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2856CB-5E4C-4BFC-8D50-C35B618D23FD}"/>
              </a:ext>
            </a:extLst>
          </p:cNvPr>
          <p:cNvSpPr txBox="1"/>
          <p:nvPr/>
        </p:nvSpPr>
        <p:spPr>
          <a:xfrm>
            <a:off x="1205698" y="279899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55947DC-0C6A-400A-AEC3-B6DDD2D710F7}"/>
              </a:ext>
            </a:extLst>
          </p:cNvPr>
          <p:cNvSpPr txBox="1"/>
          <p:nvPr/>
        </p:nvSpPr>
        <p:spPr>
          <a:xfrm>
            <a:off x="1945993" y="279899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7B31EF-D6E3-467A-BEFB-936C7E5F8F1C}"/>
              </a:ext>
            </a:extLst>
          </p:cNvPr>
          <p:cNvSpPr txBox="1"/>
          <p:nvPr/>
        </p:nvSpPr>
        <p:spPr>
          <a:xfrm>
            <a:off x="2654228" y="2798993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6DD64F0-ADD6-4D96-A2B4-51C41C4D6314}"/>
              </a:ext>
            </a:extLst>
          </p:cNvPr>
          <p:cNvSpPr/>
          <p:nvPr/>
        </p:nvSpPr>
        <p:spPr>
          <a:xfrm>
            <a:off x="3395970" y="3609002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D176F1A-9CC9-464A-82CA-578C464367DF}"/>
              </a:ext>
            </a:extLst>
          </p:cNvPr>
          <p:cNvSpPr/>
          <p:nvPr/>
        </p:nvSpPr>
        <p:spPr>
          <a:xfrm>
            <a:off x="6276002" y="3609002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F35CD96-6C47-491F-A366-D5626A2C63C6}"/>
              </a:ext>
            </a:extLst>
          </p:cNvPr>
          <p:cNvCxnSpPr>
            <a:cxnSpLocks/>
            <a:stCxn id="44" idx="5"/>
            <a:endCxn id="45" idx="3"/>
          </p:cNvCxnSpPr>
          <p:nvPr/>
        </p:nvCxnSpPr>
        <p:spPr>
          <a:xfrm rot="16200000" flipH="1">
            <a:off x="5015988" y="2603550"/>
            <a:ext cx="12700" cy="2625470"/>
          </a:xfrm>
          <a:prstGeom prst="curvedConnector3">
            <a:avLst>
              <a:gd name="adj1" fmla="val 229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42ECF8-9779-456B-AFAA-60273AA2E2D9}"/>
              </a:ext>
            </a:extLst>
          </p:cNvPr>
          <p:cNvSpPr txBox="1"/>
          <p:nvPr/>
        </p:nvSpPr>
        <p:spPr>
          <a:xfrm>
            <a:off x="4565983" y="378900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3/2</a:t>
            </a:r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5BFD813-16B6-4292-B261-E6EEFB9DA533}"/>
              </a:ext>
            </a:extLst>
          </p:cNvPr>
          <p:cNvSpPr/>
          <p:nvPr/>
        </p:nvSpPr>
        <p:spPr>
          <a:xfrm>
            <a:off x="6276002" y="4319682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20FA3D37-CD4B-4946-887F-BD7006DF4CCB}"/>
              </a:ext>
            </a:extLst>
          </p:cNvPr>
          <p:cNvSpPr/>
          <p:nvPr/>
        </p:nvSpPr>
        <p:spPr>
          <a:xfrm>
            <a:off x="9156034" y="4319682"/>
            <a:ext cx="360004" cy="3600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BD85EACC-AAF4-41DD-BDB5-CF909A0FE621}"/>
              </a:ext>
            </a:extLst>
          </p:cNvPr>
          <p:cNvCxnSpPr>
            <a:cxnSpLocks/>
            <a:stCxn id="53" idx="5"/>
            <a:endCxn id="54" idx="3"/>
          </p:cNvCxnSpPr>
          <p:nvPr/>
        </p:nvCxnSpPr>
        <p:spPr>
          <a:xfrm rot="16200000" flipH="1">
            <a:off x="7896020" y="3314230"/>
            <a:ext cx="12700" cy="2625470"/>
          </a:xfrm>
          <a:prstGeom prst="curvedConnector3">
            <a:avLst>
              <a:gd name="adj1" fmla="val 229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3774339-9DAA-4BDB-85E4-12CA6F49A4EE}"/>
              </a:ext>
            </a:extLst>
          </p:cNvPr>
          <p:cNvSpPr txBox="1"/>
          <p:nvPr/>
        </p:nvSpPr>
        <p:spPr>
          <a:xfrm>
            <a:off x="7446015" y="4499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3/2</a:t>
            </a:r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0264E1A-7DF4-4F05-B6AB-D4BD827F65AF}"/>
              </a:ext>
            </a:extLst>
          </p:cNvPr>
          <p:cNvSpPr/>
          <p:nvPr/>
        </p:nvSpPr>
        <p:spPr>
          <a:xfrm>
            <a:off x="4115978" y="4319682"/>
            <a:ext cx="360004" cy="3600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40A30275-53F1-452A-963E-D1351B11B1C1}"/>
              </a:ext>
            </a:extLst>
          </p:cNvPr>
          <p:cNvCxnSpPr>
            <a:cxnSpLocks/>
            <a:stCxn id="54" idx="4"/>
            <a:endCxn id="57" idx="4"/>
          </p:cNvCxnSpPr>
          <p:nvPr/>
        </p:nvCxnSpPr>
        <p:spPr>
          <a:xfrm rot="5400000">
            <a:off x="6816008" y="2159658"/>
            <a:ext cx="12700" cy="5040056"/>
          </a:xfrm>
          <a:prstGeom prst="curvedConnector3">
            <a:avLst>
              <a:gd name="adj1" fmla="val 50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30F4223-2593-4056-9C3C-3948AF357883}"/>
              </a:ext>
            </a:extLst>
          </p:cNvPr>
          <p:cNvSpPr txBox="1"/>
          <p:nvPr/>
        </p:nvSpPr>
        <p:spPr>
          <a:xfrm>
            <a:off x="6276002" y="49590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1</a:t>
            </a:r>
            <a:r>
              <a:rPr lang="en-US" altLang="ja-JP"/>
              <a:t>/2</a:t>
            </a:r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71C67FB-E8E0-426F-807B-B1BE6B4BB567}"/>
              </a:ext>
            </a:extLst>
          </p:cNvPr>
          <p:cNvSpPr/>
          <p:nvPr/>
        </p:nvSpPr>
        <p:spPr>
          <a:xfrm>
            <a:off x="4115978" y="5679025"/>
            <a:ext cx="360004" cy="3600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86FB7604-6813-413F-AAC8-2AF9316BF302}"/>
              </a:ext>
            </a:extLst>
          </p:cNvPr>
          <p:cNvSpPr/>
          <p:nvPr/>
        </p:nvSpPr>
        <p:spPr>
          <a:xfrm>
            <a:off x="6996010" y="5679025"/>
            <a:ext cx="360004" cy="3600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67952BDE-9EDB-4030-979B-21423D3A40D9}"/>
              </a:ext>
            </a:extLst>
          </p:cNvPr>
          <p:cNvCxnSpPr>
            <a:cxnSpLocks/>
            <a:stCxn id="63" idx="5"/>
            <a:endCxn id="64" idx="3"/>
          </p:cNvCxnSpPr>
          <p:nvPr/>
        </p:nvCxnSpPr>
        <p:spPr>
          <a:xfrm rot="16200000" flipH="1">
            <a:off x="5735996" y="4673573"/>
            <a:ext cx="12700" cy="2625470"/>
          </a:xfrm>
          <a:prstGeom prst="curvedConnector3">
            <a:avLst>
              <a:gd name="adj1" fmla="val 229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41C2354-1A0E-403A-B44D-046F0A1A64EE}"/>
              </a:ext>
            </a:extLst>
          </p:cNvPr>
          <p:cNvSpPr txBox="1"/>
          <p:nvPr/>
        </p:nvSpPr>
        <p:spPr>
          <a:xfrm>
            <a:off x="5285991" y="585902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3/2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0EB5B-358B-4CF5-8469-8FC7A491E605}"/>
              </a:ext>
            </a:extLst>
          </p:cNvPr>
          <p:cNvSpPr/>
          <p:nvPr/>
        </p:nvSpPr>
        <p:spPr>
          <a:xfrm>
            <a:off x="3215968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715AE-55C7-46F9-8095-F1D679249DB8}"/>
              </a:ext>
            </a:extLst>
          </p:cNvPr>
          <p:cNvSpPr/>
          <p:nvPr/>
        </p:nvSpPr>
        <p:spPr>
          <a:xfrm>
            <a:off x="393597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1A1D6-8FCA-4212-83DA-8139368BF0E0}"/>
              </a:ext>
            </a:extLst>
          </p:cNvPr>
          <p:cNvSpPr/>
          <p:nvPr/>
        </p:nvSpPr>
        <p:spPr>
          <a:xfrm>
            <a:off x="465598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29FF9E-5B9C-40E7-A71A-AA0F0268421B}"/>
              </a:ext>
            </a:extLst>
          </p:cNvPr>
          <p:cNvSpPr/>
          <p:nvPr/>
        </p:nvSpPr>
        <p:spPr>
          <a:xfrm>
            <a:off x="537599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828B0-D888-4818-B744-A9D356EE6A04}"/>
              </a:ext>
            </a:extLst>
          </p:cNvPr>
          <p:cNvSpPr/>
          <p:nvPr/>
        </p:nvSpPr>
        <p:spPr>
          <a:xfrm>
            <a:off x="609600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347F49-CB33-44FC-B886-C14444FBE5E2}"/>
              </a:ext>
            </a:extLst>
          </p:cNvPr>
          <p:cNvSpPr/>
          <p:nvPr/>
        </p:nvSpPr>
        <p:spPr>
          <a:xfrm>
            <a:off x="6816008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58ECE-B80B-4592-A10A-ECE676A3EE84}"/>
              </a:ext>
            </a:extLst>
          </p:cNvPr>
          <p:cNvSpPr/>
          <p:nvPr/>
        </p:nvSpPr>
        <p:spPr>
          <a:xfrm>
            <a:off x="753601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052938-A054-4C48-A0C1-CBDF4173EC16}"/>
              </a:ext>
            </a:extLst>
          </p:cNvPr>
          <p:cNvSpPr/>
          <p:nvPr/>
        </p:nvSpPr>
        <p:spPr>
          <a:xfrm>
            <a:off x="3665973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EAD2C-BC72-4C1C-9776-1947F78C9E21}"/>
              </a:ext>
            </a:extLst>
          </p:cNvPr>
          <p:cNvSpPr/>
          <p:nvPr/>
        </p:nvSpPr>
        <p:spPr>
          <a:xfrm>
            <a:off x="4385981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96F589-15B3-480B-9B8F-1A106853427E}"/>
              </a:ext>
            </a:extLst>
          </p:cNvPr>
          <p:cNvSpPr/>
          <p:nvPr/>
        </p:nvSpPr>
        <p:spPr>
          <a:xfrm>
            <a:off x="582599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A98FFE-23B1-4541-96E7-D183BC526B41}"/>
              </a:ext>
            </a:extLst>
          </p:cNvPr>
          <p:cNvSpPr/>
          <p:nvPr/>
        </p:nvSpPr>
        <p:spPr>
          <a:xfrm>
            <a:off x="6546005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30BC0C-A25D-4D15-A9FE-7DDD4AA6EE70}"/>
              </a:ext>
            </a:extLst>
          </p:cNvPr>
          <p:cNvSpPr/>
          <p:nvPr/>
        </p:nvSpPr>
        <p:spPr>
          <a:xfrm>
            <a:off x="7266013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DA422-5AA4-4C2D-A6DD-A524E4EC0C39}"/>
              </a:ext>
            </a:extLst>
          </p:cNvPr>
          <p:cNvSpPr/>
          <p:nvPr/>
        </p:nvSpPr>
        <p:spPr>
          <a:xfrm>
            <a:off x="33593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5628EA-5742-4F83-8989-CCA50686BD85}"/>
              </a:ext>
            </a:extLst>
          </p:cNvPr>
          <p:cNvSpPr/>
          <p:nvPr/>
        </p:nvSpPr>
        <p:spPr>
          <a:xfrm>
            <a:off x="105594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323A99C-44D9-47F9-81C4-7D7E19E6228E}"/>
              </a:ext>
            </a:extLst>
          </p:cNvPr>
          <p:cNvSpPr/>
          <p:nvPr/>
        </p:nvSpPr>
        <p:spPr>
          <a:xfrm>
            <a:off x="177595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B4BBA-1C64-429B-9B1C-29D3EF8F3298}"/>
              </a:ext>
            </a:extLst>
          </p:cNvPr>
          <p:cNvSpPr/>
          <p:nvPr/>
        </p:nvSpPr>
        <p:spPr>
          <a:xfrm>
            <a:off x="249596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EC6666-93FA-4A8F-8BDD-AE3A82C991AE}"/>
              </a:ext>
            </a:extLst>
          </p:cNvPr>
          <p:cNvSpPr/>
          <p:nvPr/>
        </p:nvSpPr>
        <p:spPr>
          <a:xfrm>
            <a:off x="785941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AF5AC-75D4-4283-872F-C66AE8C4FB99}"/>
              </a:ext>
            </a:extLst>
          </p:cNvPr>
          <p:cNvSpPr/>
          <p:nvPr/>
        </p:nvSpPr>
        <p:spPr>
          <a:xfrm>
            <a:off x="1505949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96905B-2D26-41EC-BEC1-6A752A3412EE}"/>
              </a:ext>
            </a:extLst>
          </p:cNvPr>
          <p:cNvSpPr/>
          <p:nvPr/>
        </p:nvSpPr>
        <p:spPr>
          <a:xfrm>
            <a:off x="222595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95D758-BD5E-4665-A0E8-AAD89EECC20C}"/>
              </a:ext>
            </a:extLst>
          </p:cNvPr>
          <p:cNvSpPr/>
          <p:nvPr/>
        </p:nvSpPr>
        <p:spPr>
          <a:xfrm>
            <a:off x="825602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8F1213-3E57-4087-ADA2-0DB5B3BC9C62}"/>
              </a:ext>
            </a:extLst>
          </p:cNvPr>
          <p:cNvSpPr/>
          <p:nvPr/>
        </p:nvSpPr>
        <p:spPr>
          <a:xfrm>
            <a:off x="897603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75EF44-1F7E-49EA-BE81-742B51A538E6}"/>
              </a:ext>
            </a:extLst>
          </p:cNvPr>
          <p:cNvSpPr/>
          <p:nvPr/>
        </p:nvSpPr>
        <p:spPr>
          <a:xfrm>
            <a:off x="969604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F14AC8-2A05-41D0-9C9F-AA9631854D8F}"/>
              </a:ext>
            </a:extLst>
          </p:cNvPr>
          <p:cNvSpPr/>
          <p:nvPr/>
        </p:nvSpPr>
        <p:spPr>
          <a:xfrm>
            <a:off x="8706029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7E199E-D3B1-482E-8185-85122562EFE9}"/>
              </a:ext>
            </a:extLst>
          </p:cNvPr>
          <p:cNvSpPr/>
          <p:nvPr/>
        </p:nvSpPr>
        <p:spPr>
          <a:xfrm>
            <a:off x="942603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4702C-BB9C-40BD-AFD7-7794DAB0E8FD}"/>
              </a:ext>
            </a:extLst>
          </p:cNvPr>
          <p:cNvSpPr txBox="1"/>
          <p:nvPr/>
        </p:nvSpPr>
        <p:spPr>
          <a:xfrm>
            <a:off x="3375287" y="279899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8F7413F-793E-41C6-A3B4-F21300AE8026}"/>
              </a:ext>
            </a:extLst>
          </p:cNvPr>
          <p:cNvSpPr txBox="1"/>
          <p:nvPr/>
        </p:nvSpPr>
        <p:spPr>
          <a:xfrm>
            <a:off x="4097950" y="2798993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B6324-1ACE-4050-90D8-1F73AA09DAC4}"/>
              </a:ext>
            </a:extLst>
          </p:cNvPr>
          <p:cNvSpPr txBox="1"/>
          <p:nvPr/>
        </p:nvSpPr>
        <p:spPr>
          <a:xfrm>
            <a:off x="4846261" y="279899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AFEA40-62A7-47CA-9567-4A127690779C}"/>
              </a:ext>
            </a:extLst>
          </p:cNvPr>
          <p:cNvSpPr txBox="1"/>
          <p:nvPr/>
        </p:nvSpPr>
        <p:spPr>
          <a:xfrm>
            <a:off x="5543276" y="279899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95BE43-028E-46BB-BF23-46A196073957}"/>
              </a:ext>
            </a:extLst>
          </p:cNvPr>
          <p:cNvSpPr txBox="1"/>
          <p:nvPr/>
        </p:nvSpPr>
        <p:spPr>
          <a:xfrm>
            <a:off x="6235481" y="279899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0EF00-5454-4537-BDE0-177EFDA26150}"/>
              </a:ext>
            </a:extLst>
          </p:cNvPr>
          <p:cNvSpPr txBox="1"/>
          <p:nvPr/>
        </p:nvSpPr>
        <p:spPr>
          <a:xfrm>
            <a:off x="6975776" y="279899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2379EDF-7BA3-40C7-8361-2200AE4E55D7}"/>
              </a:ext>
            </a:extLst>
          </p:cNvPr>
          <p:cNvSpPr txBox="1"/>
          <p:nvPr/>
        </p:nvSpPr>
        <p:spPr>
          <a:xfrm>
            <a:off x="7684011" y="2798993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E0B5F-36CE-48B5-97CC-A56C66FBADA9}"/>
              </a:ext>
            </a:extLst>
          </p:cNvPr>
          <p:cNvSpPr txBox="1"/>
          <p:nvPr/>
        </p:nvSpPr>
        <p:spPr>
          <a:xfrm>
            <a:off x="8405070" y="279899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B3CCD1-D82A-45E5-97A3-A2B8B414D613}"/>
              </a:ext>
            </a:extLst>
          </p:cNvPr>
          <p:cNvSpPr txBox="1"/>
          <p:nvPr/>
        </p:nvSpPr>
        <p:spPr>
          <a:xfrm>
            <a:off x="9127733" y="2798993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DED05-919C-4E4D-A418-6524618E1F30}"/>
              </a:ext>
            </a:extLst>
          </p:cNvPr>
          <p:cNvSpPr txBox="1"/>
          <p:nvPr/>
        </p:nvSpPr>
        <p:spPr>
          <a:xfrm>
            <a:off x="9876042" y="279899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F6FC4F-8554-4B16-93AF-7E8BC4DCF175}"/>
              </a:ext>
            </a:extLst>
          </p:cNvPr>
          <p:cNvSpPr txBox="1"/>
          <p:nvPr/>
        </p:nvSpPr>
        <p:spPr>
          <a:xfrm>
            <a:off x="513493" y="279899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2856CB-5E4C-4BFC-8D50-C35B618D23FD}"/>
              </a:ext>
            </a:extLst>
          </p:cNvPr>
          <p:cNvSpPr txBox="1"/>
          <p:nvPr/>
        </p:nvSpPr>
        <p:spPr>
          <a:xfrm>
            <a:off x="1205698" y="279899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55947DC-0C6A-400A-AEC3-B6DDD2D710F7}"/>
              </a:ext>
            </a:extLst>
          </p:cNvPr>
          <p:cNvSpPr txBox="1"/>
          <p:nvPr/>
        </p:nvSpPr>
        <p:spPr>
          <a:xfrm>
            <a:off x="1945993" y="279899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7B31EF-D6E3-467A-BEFB-936C7E5F8F1C}"/>
              </a:ext>
            </a:extLst>
          </p:cNvPr>
          <p:cNvSpPr txBox="1"/>
          <p:nvPr/>
        </p:nvSpPr>
        <p:spPr>
          <a:xfrm>
            <a:off x="2654228" y="2798993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6DD64F0-ADD6-4D96-A2B4-51C41C4D6314}"/>
              </a:ext>
            </a:extLst>
          </p:cNvPr>
          <p:cNvSpPr/>
          <p:nvPr/>
        </p:nvSpPr>
        <p:spPr>
          <a:xfrm>
            <a:off x="3395970" y="3609002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D176F1A-9CC9-464A-82CA-578C464367DF}"/>
              </a:ext>
            </a:extLst>
          </p:cNvPr>
          <p:cNvSpPr/>
          <p:nvPr/>
        </p:nvSpPr>
        <p:spPr>
          <a:xfrm>
            <a:off x="6276002" y="3609002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09DD4A3-3B64-40D5-AAB5-4AC043A7771B}"/>
              </a:ext>
            </a:extLst>
          </p:cNvPr>
          <p:cNvSpPr/>
          <p:nvPr/>
        </p:nvSpPr>
        <p:spPr>
          <a:xfrm>
            <a:off x="4835986" y="3609002"/>
            <a:ext cx="360004" cy="3600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4D860C83-FF09-40A8-8AD5-DC31B08D9975}"/>
              </a:ext>
            </a:extLst>
          </p:cNvPr>
          <p:cNvCxnSpPr>
            <a:cxnSpLocks/>
            <a:stCxn id="44" idx="5"/>
            <a:endCxn id="59" idx="3"/>
          </p:cNvCxnSpPr>
          <p:nvPr/>
        </p:nvCxnSpPr>
        <p:spPr>
          <a:xfrm rot="16200000" flipH="1">
            <a:off x="4295980" y="3323558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334C4E03-5FBE-4F8C-A694-86163BBE11D3}"/>
              </a:ext>
            </a:extLst>
          </p:cNvPr>
          <p:cNvCxnSpPr>
            <a:cxnSpLocks/>
            <a:stCxn id="59" idx="5"/>
            <a:endCxn id="45" idx="3"/>
          </p:cNvCxnSpPr>
          <p:nvPr/>
        </p:nvCxnSpPr>
        <p:spPr>
          <a:xfrm rot="16200000" flipH="1">
            <a:off x="5735996" y="3323558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DF1999A-1075-4BA9-86CF-D212E31AA207}"/>
              </a:ext>
            </a:extLst>
          </p:cNvPr>
          <p:cNvSpPr txBox="1"/>
          <p:nvPr/>
        </p:nvSpPr>
        <p:spPr>
          <a:xfrm>
            <a:off x="3924694" y="378900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5</a:t>
            </a:r>
            <a:r>
              <a:rPr lang="en-US" altLang="ja-JP"/>
              <a:t>/4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741FDE6-41AD-4DAA-A9D5-6974EBBF5B5D}"/>
              </a:ext>
            </a:extLst>
          </p:cNvPr>
          <p:cNvSpPr txBox="1"/>
          <p:nvPr/>
        </p:nvSpPr>
        <p:spPr>
          <a:xfrm>
            <a:off x="5364710" y="378900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6/4</a:t>
            </a:r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D700223-C6EE-49D3-9B9E-EFE4E2CD0011}"/>
              </a:ext>
            </a:extLst>
          </p:cNvPr>
          <p:cNvSpPr/>
          <p:nvPr/>
        </p:nvSpPr>
        <p:spPr>
          <a:xfrm>
            <a:off x="6276002" y="4419011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A734998-864C-446B-BC50-12D4D3DEF59D}"/>
              </a:ext>
            </a:extLst>
          </p:cNvPr>
          <p:cNvSpPr/>
          <p:nvPr/>
        </p:nvSpPr>
        <p:spPr>
          <a:xfrm>
            <a:off x="9156034" y="4419011"/>
            <a:ext cx="360004" cy="3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B28EEE51-F78D-4B97-B935-3DDA2E0CDEA8}"/>
              </a:ext>
            </a:extLst>
          </p:cNvPr>
          <p:cNvSpPr/>
          <p:nvPr/>
        </p:nvSpPr>
        <p:spPr>
          <a:xfrm>
            <a:off x="7716018" y="4419011"/>
            <a:ext cx="360004" cy="3600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コネクタ: 曲線 71">
            <a:extLst>
              <a:ext uri="{FF2B5EF4-FFF2-40B4-BE49-F238E27FC236}">
                <a16:creationId xmlns:a16="http://schemas.microsoft.com/office/drawing/2014/main" id="{1E20A26E-3AEB-443D-B628-07925391EA83}"/>
              </a:ext>
            </a:extLst>
          </p:cNvPr>
          <p:cNvCxnSpPr>
            <a:cxnSpLocks/>
            <a:stCxn id="69" idx="5"/>
            <a:endCxn id="71" idx="3"/>
          </p:cNvCxnSpPr>
          <p:nvPr/>
        </p:nvCxnSpPr>
        <p:spPr>
          <a:xfrm rot="16200000" flipH="1">
            <a:off x="7176012" y="4133567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827D0DE2-E042-4435-916D-3B71387DA0E0}"/>
              </a:ext>
            </a:extLst>
          </p:cNvPr>
          <p:cNvCxnSpPr>
            <a:cxnSpLocks/>
            <a:stCxn id="71" idx="5"/>
            <a:endCxn id="70" idx="3"/>
          </p:cNvCxnSpPr>
          <p:nvPr/>
        </p:nvCxnSpPr>
        <p:spPr>
          <a:xfrm rot="16200000" flipH="1">
            <a:off x="8616028" y="4133567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A1630DE-E93D-489B-A80D-065BD72F241D}"/>
              </a:ext>
            </a:extLst>
          </p:cNvPr>
          <p:cNvSpPr txBox="1"/>
          <p:nvPr/>
        </p:nvSpPr>
        <p:spPr>
          <a:xfrm>
            <a:off x="6804726" y="45990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5</a:t>
            </a:r>
            <a:r>
              <a:rPr lang="en-US" altLang="ja-JP"/>
              <a:t>/4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2D66348-8D6E-4349-8712-B96C04F32C70}"/>
              </a:ext>
            </a:extLst>
          </p:cNvPr>
          <p:cNvSpPr txBox="1"/>
          <p:nvPr/>
        </p:nvSpPr>
        <p:spPr>
          <a:xfrm>
            <a:off x="8244742" y="45990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6/4</a:t>
            </a:r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50C7C21-12CB-4FD5-BA12-F08FD328E4EA}"/>
              </a:ext>
            </a:extLst>
          </p:cNvPr>
          <p:cNvSpPr/>
          <p:nvPr/>
        </p:nvSpPr>
        <p:spPr>
          <a:xfrm>
            <a:off x="515938" y="4329010"/>
            <a:ext cx="360004" cy="3600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7F7A9687-23D4-4A98-B9B6-A84F7943D1B6}"/>
              </a:ext>
            </a:extLst>
          </p:cNvPr>
          <p:cNvSpPr/>
          <p:nvPr/>
        </p:nvSpPr>
        <p:spPr>
          <a:xfrm>
            <a:off x="3395970" y="4329010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1D614D3-A596-4244-8DF6-E5561411EF6C}"/>
              </a:ext>
            </a:extLst>
          </p:cNvPr>
          <p:cNvSpPr/>
          <p:nvPr/>
        </p:nvSpPr>
        <p:spPr>
          <a:xfrm>
            <a:off x="1955954" y="4329010"/>
            <a:ext cx="360004" cy="3600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コネクタ: 曲線 78">
            <a:extLst>
              <a:ext uri="{FF2B5EF4-FFF2-40B4-BE49-F238E27FC236}">
                <a16:creationId xmlns:a16="http://schemas.microsoft.com/office/drawing/2014/main" id="{996B1FE0-A7D1-41DF-9EFD-DFDEB9AE497E}"/>
              </a:ext>
            </a:extLst>
          </p:cNvPr>
          <p:cNvCxnSpPr>
            <a:cxnSpLocks/>
            <a:stCxn id="76" idx="5"/>
            <a:endCxn id="78" idx="3"/>
          </p:cNvCxnSpPr>
          <p:nvPr/>
        </p:nvCxnSpPr>
        <p:spPr>
          <a:xfrm rot="16200000" flipH="1">
            <a:off x="1415948" y="4043566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65FF82A6-9733-4319-9D92-BCAA6E13A12B}"/>
              </a:ext>
            </a:extLst>
          </p:cNvPr>
          <p:cNvCxnSpPr>
            <a:cxnSpLocks/>
            <a:stCxn id="78" idx="5"/>
            <a:endCxn id="77" idx="3"/>
          </p:cNvCxnSpPr>
          <p:nvPr/>
        </p:nvCxnSpPr>
        <p:spPr>
          <a:xfrm rot="16200000" flipH="1">
            <a:off x="2855964" y="4043566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C3EE370-2011-42ED-B017-94A35A72793B}"/>
              </a:ext>
            </a:extLst>
          </p:cNvPr>
          <p:cNvSpPr txBox="1"/>
          <p:nvPr/>
        </p:nvSpPr>
        <p:spPr>
          <a:xfrm>
            <a:off x="1044662" y="450901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5</a:t>
            </a:r>
            <a:r>
              <a:rPr lang="en-US" altLang="ja-JP"/>
              <a:t>/4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658F183-A393-418D-94AE-E8612383ED79}"/>
              </a:ext>
            </a:extLst>
          </p:cNvPr>
          <p:cNvSpPr txBox="1"/>
          <p:nvPr/>
        </p:nvSpPr>
        <p:spPr>
          <a:xfrm>
            <a:off x="2484678" y="450901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6/4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0EB5B-358B-4CF5-8469-8FC7A491E605}"/>
              </a:ext>
            </a:extLst>
          </p:cNvPr>
          <p:cNvSpPr/>
          <p:nvPr/>
        </p:nvSpPr>
        <p:spPr>
          <a:xfrm>
            <a:off x="3215968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715AE-55C7-46F9-8095-F1D679249DB8}"/>
              </a:ext>
            </a:extLst>
          </p:cNvPr>
          <p:cNvSpPr/>
          <p:nvPr/>
        </p:nvSpPr>
        <p:spPr>
          <a:xfrm>
            <a:off x="393597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1A1D6-8FCA-4212-83DA-8139368BF0E0}"/>
              </a:ext>
            </a:extLst>
          </p:cNvPr>
          <p:cNvSpPr/>
          <p:nvPr/>
        </p:nvSpPr>
        <p:spPr>
          <a:xfrm>
            <a:off x="465598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29FF9E-5B9C-40E7-A71A-AA0F0268421B}"/>
              </a:ext>
            </a:extLst>
          </p:cNvPr>
          <p:cNvSpPr/>
          <p:nvPr/>
        </p:nvSpPr>
        <p:spPr>
          <a:xfrm>
            <a:off x="537599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828B0-D888-4818-B744-A9D356EE6A04}"/>
              </a:ext>
            </a:extLst>
          </p:cNvPr>
          <p:cNvSpPr/>
          <p:nvPr/>
        </p:nvSpPr>
        <p:spPr>
          <a:xfrm>
            <a:off x="609600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347F49-CB33-44FC-B886-C14444FBE5E2}"/>
              </a:ext>
            </a:extLst>
          </p:cNvPr>
          <p:cNvSpPr/>
          <p:nvPr/>
        </p:nvSpPr>
        <p:spPr>
          <a:xfrm>
            <a:off x="6816008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58ECE-B80B-4592-A10A-ECE676A3EE84}"/>
              </a:ext>
            </a:extLst>
          </p:cNvPr>
          <p:cNvSpPr/>
          <p:nvPr/>
        </p:nvSpPr>
        <p:spPr>
          <a:xfrm>
            <a:off x="753601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052938-A054-4C48-A0C1-CBDF4173EC16}"/>
              </a:ext>
            </a:extLst>
          </p:cNvPr>
          <p:cNvSpPr/>
          <p:nvPr/>
        </p:nvSpPr>
        <p:spPr>
          <a:xfrm>
            <a:off x="3665973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EAD2C-BC72-4C1C-9776-1947F78C9E21}"/>
              </a:ext>
            </a:extLst>
          </p:cNvPr>
          <p:cNvSpPr/>
          <p:nvPr/>
        </p:nvSpPr>
        <p:spPr>
          <a:xfrm>
            <a:off x="4385981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96F589-15B3-480B-9B8F-1A106853427E}"/>
              </a:ext>
            </a:extLst>
          </p:cNvPr>
          <p:cNvSpPr/>
          <p:nvPr/>
        </p:nvSpPr>
        <p:spPr>
          <a:xfrm>
            <a:off x="582599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A98FFE-23B1-4541-96E7-D183BC526B41}"/>
              </a:ext>
            </a:extLst>
          </p:cNvPr>
          <p:cNvSpPr/>
          <p:nvPr/>
        </p:nvSpPr>
        <p:spPr>
          <a:xfrm>
            <a:off x="6546005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30BC0C-A25D-4D15-A9FE-7DDD4AA6EE70}"/>
              </a:ext>
            </a:extLst>
          </p:cNvPr>
          <p:cNvSpPr/>
          <p:nvPr/>
        </p:nvSpPr>
        <p:spPr>
          <a:xfrm>
            <a:off x="7266013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DA422-5AA4-4C2D-A6DD-A524E4EC0C39}"/>
              </a:ext>
            </a:extLst>
          </p:cNvPr>
          <p:cNvSpPr/>
          <p:nvPr/>
        </p:nvSpPr>
        <p:spPr>
          <a:xfrm>
            <a:off x="335936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5628EA-5742-4F83-8989-CCA50686BD85}"/>
              </a:ext>
            </a:extLst>
          </p:cNvPr>
          <p:cNvSpPr/>
          <p:nvPr/>
        </p:nvSpPr>
        <p:spPr>
          <a:xfrm>
            <a:off x="105594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323A99C-44D9-47F9-81C4-7D7E19E6228E}"/>
              </a:ext>
            </a:extLst>
          </p:cNvPr>
          <p:cNvSpPr/>
          <p:nvPr/>
        </p:nvSpPr>
        <p:spPr>
          <a:xfrm>
            <a:off x="177595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B4BBA-1C64-429B-9B1C-29D3EF8F3298}"/>
              </a:ext>
            </a:extLst>
          </p:cNvPr>
          <p:cNvSpPr/>
          <p:nvPr/>
        </p:nvSpPr>
        <p:spPr>
          <a:xfrm>
            <a:off x="249596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EC6666-93FA-4A8F-8BDD-AE3A82C991AE}"/>
              </a:ext>
            </a:extLst>
          </p:cNvPr>
          <p:cNvSpPr/>
          <p:nvPr/>
        </p:nvSpPr>
        <p:spPr>
          <a:xfrm>
            <a:off x="785941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AF5AC-75D4-4283-872F-C66AE8C4FB99}"/>
              </a:ext>
            </a:extLst>
          </p:cNvPr>
          <p:cNvSpPr/>
          <p:nvPr/>
        </p:nvSpPr>
        <p:spPr>
          <a:xfrm>
            <a:off x="1505949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96905B-2D26-41EC-BEC1-6A752A3412EE}"/>
              </a:ext>
            </a:extLst>
          </p:cNvPr>
          <p:cNvSpPr/>
          <p:nvPr/>
        </p:nvSpPr>
        <p:spPr>
          <a:xfrm>
            <a:off x="222595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95D758-BD5E-4665-A0E8-AAD89EECC20C}"/>
              </a:ext>
            </a:extLst>
          </p:cNvPr>
          <p:cNvSpPr/>
          <p:nvPr/>
        </p:nvSpPr>
        <p:spPr>
          <a:xfrm>
            <a:off x="8256024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8F1213-3E57-4087-ADA2-0DB5B3BC9C62}"/>
              </a:ext>
            </a:extLst>
          </p:cNvPr>
          <p:cNvSpPr/>
          <p:nvPr/>
        </p:nvSpPr>
        <p:spPr>
          <a:xfrm>
            <a:off x="8976032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75EF44-1F7E-49EA-BE81-742B51A538E6}"/>
              </a:ext>
            </a:extLst>
          </p:cNvPr>
          <p:cNvSpPr/>
          <p:nvPr/>
        </p:nvSpPr>
        <p:spPr>
          <a:xfrm>
            <a:off x="9696040" y="548968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F14AC8-2A05-41D0-9C9F-AA9631854D8F}"/>
              </a:ext>
            </a:extLst>
          </p:cNvPr>
          <p:cNvSpPr/>
          <p:nvPr/>
        </p:nvSpPr>
        <p:spPr>
          <a:xfrm>
            <a:off x="8706029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7E199E-D3B1-482E-8185-85122562EFE9}"/>
              </a:ext>
            </a:extLst>
          </p:cNvPr>
          <p:cNvSpPr/>
          <p:nvPr/>
        </p:nvSpPr>
        <p:spPr>
          <a:xfrm>
            <a:off x="9426037" y="548968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4702C-BB9C-40BD-AFD7-7794DAB0E8FD}"/>
              </a:ext>
            </a:extLst>
          </p:cNvPr>
          <p:cNvSpPr txBox="1"/>
          <p:nvPr/>
        </p:nvSpPr>
        <p:spPr>
          <a:xfrm>
            <a:off x="3375287" y="279899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8F7413F-793E-41C6-A3B4-F21300AE8026}"/>
              </a:ext>
            </a:extLst>
          </p:cNvPr>
          <p:cNvSpPr txBox="1"/>
          <p:nvPr/>
        </p:nvSpPr>
        <p:spPr>
          <a:xfrm>
            <a:off x="4097950" y="2798993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B6324-1ACE-4050-90D8-1F73AA09DAC4}"/>
              </a:ext>
            </a:extLst>
          </p:cNvPr>
          <p:cNvSpPr txBox="1"/>
          <p:nvPr/>
        </p:nvSpPr>
        <p:spPr>
          <a:xfrm>
            <a:off x="4846261" y="279899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AFEA40-62A7-47CA-9567-4A127690779C}"/>
              </a:ext>
            </a:extLst>
          </p:cNvPr>
          <p:cNvSpPr txBox="1"/>
          <p:nvPr/>
        </p:nvSpPr>
        <p:spPr>
          <a:xfrm>
            <a:off x="5543276" y="279899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95BE43-028E-46BB-BF23-46A196073957}"/>
              </a:ext>
            </a:extLst>
          </p:cNvPr>
          <p:cNvSpPr txBox="1"/>
          <p:nvPr/>
        </p:nvSpPr>
        <p:spPr>
          <a:xfrm>
            <a:off x="6235481" y="279899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0EF00-5454-4537-BDE0-177EFDA26150}"/>
              </a:ext>
            </a:extLst>
          </p:cNvPr>
          <p:cNvSpPr txBox="1"/>
          <p:nvPr/>
        </p:nvSpPr>
        <p:spPr>
          <a:xfrm>
            <a:off x="6975776" y="279899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2379EDF-7BA3-40C7-8361-2200AE4E55D7}"/>
              </a:ext>
            </a:extLst>
          </p:cNvPr>
          <p:cNvSpPr txBox="1"/>
          <p:nvPr/>
        </p:nvSpPr>
        <p:spPr>
          <a:xfrm>
            <a:off x="7684011" y="2798993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E0B5F-36CE-48B5-97CC-A56C66FBADA9}"/>
              </a:ext>
            </a:extLst>
          </p:cNvPr>
          <p:cNvSpPr txBox="1"/>
          <p:nvPr/>
        </p:nvSpPr>
        <p:spPr>
          <a:xfrm>
            <a:off x="8405070" y="279899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B3CCD1-D82A-45E5-97A3-A2B8B414D613}"/>
              </a:ext>
            </a:extLst>
          </p:cNvPr>
          <p:cNvSpPr txBox="1"/>
          <p:nvPr/>
        </p:nvSpPr>
        <p:spPr>
          <a:xfrm>
            <a:off x="9127733" y="2798993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DED05-919C-4E4D-A418-6524618E1F30}"/>
              </a:ext>
            </a:extLst>
          </p:cNvPr>
          <p:cNvSpPr txBox="1"/>
          <p:nvPr/>
        </p:nvSpPr>
        <p:spPr>
          <a:xfrm>
            <a:off x="9876042" y="279899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F6FC4F-8554-4B16-93AF-7E8BC4DCF175}"/>
              </a:ext>
            </a:extLst>
          </p:cNvPr>
          <p:cNvSpPr txBox="1"/>
          <p:nvPr/>
        </p:nvSpPr>
        <p:spPr>
          <a:xfrm>
            <a:off x="513493" y="279899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2856CB-5E4C-4BFC-8D50-C35B618D23FD}"/>
              </a:ext>
            </a:extLst>
          </p:cNvPr>
          <p:cNvSpPr txBox="1"/>
          <p:nvPr/>
        </p:nvSpPr>
        <p:spPr>
          <a:xfrm>
            <a:off x="1205698" y="279899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55947DC-0C6A-400A-AEC3-B6DDD2D710F7}"/>
              </a:ext>
            </a:extLst>
          </p:cNvPr>
          <p:cNvSpPr txBox="1"/>
          <p:nvPr/>
        </p:nvSpPr>
        <p:spPr>
          <a:xfrm>
            <a:off x="1945993" y="2798993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7B31EF-D6E3-467A-BEFB-936C7E5F8F1C}"/>
              </a:ext>
            </a:extLst>
          </p:cNvPr>
          <p:cNvSpPr txBox="1"/>
          <p:nvPr/>
        </p:nvSpPr>
        <p:spPr>
          <a:xfrm>
            <a:off x="2654228" y="2798993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6DD64F0-ADD6-4D96-A2B4-51C41C4D6314}"/>
              </a:ext>
            </a:extLst>
          </p:cNvPr>
          <p:cNvSpPr/>
          <p:nvPr/>
        </p:nvSpPr>
        <p:spPr>
          <a:xfrm>
            <a:off x="3395970" y="3609002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D176F1A-9CC9-464A-82CA-578C464367DF}"/>
              </a:ext>
            </a:extLst>
          </p:cNvPr>
          <p:cNvSpPr/>
          <p:nvPr/>
        </p:nvSpPr>
        <p:spPr>
          <a:xfrm>
            <a:off x="6276002" y="3609002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09DD4A3-3B64-40D5-AAB5-4AC043A7771B}"/>
              </a:ext>
            </a:extLst>
          </p:cNvPr>
          <p:cNvSpPr/>
          <p:nvPr/>
        </p:nvSpPr>
        <p:spPr>
          <a:xfrm>
            <a:off x="4835986" y="3609002"/>
            <a:ext cx="360004" cy="3600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F2DD2FFF-8723-4CBF-BEAC-3B63EC75C77D}"/>
              </a:ext>
            </a:extLst>
          </p:cNvPr>
          <p:cNvSpPr/>
          <p:nvPr/>
        </p:nvSpPr>
        <p:spPr>
          <a:xfrm>
            <a:off x="5555994" y="3609002"/>
            <a:ext cx="360004" cy="3600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40A76F5-F4F5-4BFD-BF60-42790E62FA08}"/>
              </a:ext>
            </a:extLst>
          </p:cNvPr>
          <p:cNvSpPr/>
          <p:nvPr/>
        </p:nvSpPr>
        <p:spPr>
          <a:xfrm>
            <a:off x="4115978" y="3609002"/>
            <a:ext cx="360004" cy="3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C3A6347D-A787-40E3-99E8-459461F44097}"/>
              </a:ext>
            </a:extLst>
          </p:cNvPr>
          <p:cNvSpPr/>
          <p:nvPr/>
        </p:nvSpPr>
        <p:spPr>
          <a:xfrm>
            <a:off x="6996010" y="3609002"/>
            <a:ext cx="360004" cy="3600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401D3F3-89C9-4328-8763-F50506A51360}"/>
              </a:ext>
            </a:extLst>
          </p:cNvPr>
          <p:cNvSpPr/>
          <p:nvPr/>
        </p:nvSpPr>
        <p:spPr>
          <a:xfrm>
            <a:off x="7716018" y="3609002"/>
            <a:ext cx="360004" cy="3600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3BBE3CDD-BDF2-4AAE-BB41-0D017589B1B8}"/>
              </a:ext>
            </a:extLst>
          </p:cNvPr>
          <p:cNvCxnSpPr>
            <a:cxnSpLocks/>
            <a:stCxn id="44" idx="4"/>
            <a:endCxn id="63" idx="4"/>
          </p:cNvCxnSpPr>
          <p:nvPr/>
        </p:nvCxnSpPr>
        <p:spPr>
          <a:xfrm rot="16200000" flipH="1">
            <a:off x="3935976" y="3609002"/>
            <a:ext cx="12700" cy="72000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587AC7-883F-4291-88A9-B6947E8A3671}"/>
                  </a:ext>
                </a:extLst>
              </p:cNvPr>
              <p:cNvSpPr txBox="1"/>
              <p:nvPr/>
            </p:nvSpPr>
            <p:spPr>
              <a:xfrm>
                <a:off x="3575972" y="4329010"/>
                <a:ext cx="736805" cy="674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320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587AC7-883F-4291-88A9-B6947E8A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72" y="4329010"/>
                <a:ext cx="736805" cy="674095"/>
              </a:xfrm>
              <a:prstGeom prst="rect">
                <a:avLst/>
              </a:prstGeom>
              <a:blipFill>
                <a:blip r:embed="rId2"/>
                <a:stretch>
                  <a:fillRect l="-34167" b="-36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曲線 82">
            <a:extLst>
              <a:ext uri="{FF2B5EF4-FFF2-40B4-BE49-F238E27FC236}">
                <a16:creationId xmlns:a16="http://schemas.microsoft.com/office/drawing/2014/main" id="{9401A6F9-FA58-47E6-A949-1069A59F83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69642" y="3615352"/>
            <a:ext cx="12700" cy="72000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745DD1D-A418-492E-9851-63144936A60C}"/>
                  </a:ext>
                </a:extLst>
              </p:cNvPr>
              <p:cNvSpPr txBox="1"/>
              <p:nvPr/>
            </p:nvSpPr>
            <p:spPr>
              <a:xfrm>
                <a:off x="5015988" y="4329010"/>
                <a:ext cx="736805" cy="674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320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745DD1D-A418-492E-9851-63144936A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88" y="4329010"/>
                <a:ext cx="736805" cy="674095"/>
              </a:xfrm>
              <a:prstGeom prst="rect">
                <a:avLst/>
              </a:prstGeom>
              <a:blipFill>
                <a:blip r:embed="rId3"/>
                <a:stretch>
                  <a:fillRect l="-33884" b="-36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47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ワイド画面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6</cp:revision>
  <dcterms:created xsi:type="dcterms:W3CDTF">2022-01-30T09:54:16Z</dcterms:created>
  <dcterms:modified xsi:type="dcterms:W3CDTF">2022-01-30T10:04:38Z</dcterms:modified>
</cp:coreProperties>
</file>