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8" autoAdjust="0"/>
    <p:restoredTop sz="94772"/>
  </p:normalViewPr>
  <p:slideViewPr>
    <p:cSldViewPr>
      <p:cViewPr varScale="1">
        <p:scale>
          <a:sx n="62" d="100"/>
          <a:sy n="62" d="100"/>
        </p:scale>
        <p:origin x="17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2021/8/27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A293D27-9E06-4602-A401-F07833159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908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13164F-287A-422C-AC5E-58AE035E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9705F0-523E-4535-895D-6147B079A75D}"/>
                  </a:ext>
                </a:extLst>
              </p:cNvPr>
              <p:cNvSpPr txBox="1"/>
              <p:nvPr/>
            </p:nvSpPr>
            <p:spPr>
              <a:xfrm>
                <a:off x="3491880" y="332656"/>
                <a:ext cx="18002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9705F0-523E-4535-895D-6147B079A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32656"/>
                <a:ext cx="18002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FA71B66-FEB0-42BA-9FC9-55DC3C3A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E0D463-07DA-4B1B-AA21-2489C27E472B}"/>
              </a:ext>
            </a:extLst>
          </p:cNvPr>
          <p:cNvSpPr txBox="1"/>
          <p:nvPr/>
        </p:nvSpPr>
        <p:spPr>
          <a:xfrm>
            <a:off x="899592" y="134076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x</a:t>
            </a:r>
            <a:r>
              <a:rPr lang="ja-JP" altLang="en-US" sz="2400"/>
              <a:t>が整数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9E89E5-8D43-4DA6-AB9C-7CF8CD3ECB30}"/>
              </a:ext>
            </a:extLst>
          </p:cNvPr>
          <p:cNvSpPr txBox="1"/>
          <p:nvPr/>
        </p:nvSpPr>
        <p:spPr>
          <a:xfrm>
            <a:off x="5148064" y="1268760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x</a:t>
            </a:r>
            <a:r>
              <a:rPr lang="ja-JP" altLang="en-US" sz="2400"/>
              <a:t> </a:t>
            </a:r>
            <a:r>
              <a:rPr lang="en-US" altLang="ja-JP" sz="2400"/>
              <a:t>=</a:t>
            </a:r>
            <a:r>
              <a:rPr lang="ja-JP" altLang="en-US" sz="2400"/>
              <a:t> </a:t>
            </a:r>
            <a:r>
              <a:rPr lang="en-US" altLang="ja-JP" sz="2400"/>
              <a:t>n/2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375506-5508-47DB-88D9-939A5723E6BC}"/>
              </a:ext>
            </a:extLst>
          </p:cNvPr>
          <p:cNvSpPr txBox="1"/>
          <p:nvPr/>
        </p:nvSpPr>
        <p:spPr>
          <a:xfrm>
            <a:off x="755576" y="4293096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x</a:t>
            </a:r>
            <a:r>
              <a:rPr lang="ja-JP" altLang="en-US" sz="2400"/>
              <a:t> </a:t>
            </a:r>
            <a:r>
              <a:rPr lang="en-US" altLang="ja-JP" sz="2400"/>
              <a:t>=</a:t>
            </a:r>
            <a:r>
              <a:rPr lang="ja-JP" altLang="en-US" sz="2400"/>
              <a:t> </a:t>
            </a:r>
            <a:r>
              <a:rPr lang="en-US" altLang="ja-JP" sz="2400"/>
              <a:t>n/5</a:t>
            </a:r>
            <a:endParaRPr kumimoji="1" lang="ja-JP" altLang="en-US" sz="24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2C135B1-4AED-486C-BAEB-A26C52BBB5FA}"/>
              </a:ext>
            </a:extLst>
          </p:cNvPr>
          <p:cNvSpPr/>
          <p:nvPr/>
        </p:nvSpPr>
        <p:spPr>
          <a:xfrm>
            <a:off x="4067944" y="2060848"/>
            <a:ext cx="432048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4B601B32-1852-48DB-93C2-044B61272872}"/>
              </a:ext>
            </a:extLst>
          </p:cNvPr>
          <p:cNvSpPr/>
          <p:nvPr/>
        </p:nvSpPr>
        <p:spPr>
          <a:xfrm rot="8609640">
            <a:off x="4076288" y="3661051"/>
            <a:ext cx="432048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FD9F08D-0B9E-468D-BE0A-887CCED8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4908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02ABD4FD-F073-459A-9C7B-F1A175442120}"/>
              </a:ext>
            </a:extLst>
          </p:cNvPr>
          <p:cNvSpPr/>
          <p:nvPr/>
        </p:nvSpPr>
        <p:spPr>
          <a:xfrm>
            <a:off x="4139952" y="5085184"/>
            <a:ext cx="432048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F687CC-B9F9-4AA9-B8C7-336BE95C4B5A}"/>
              </a:ext>
            </a:extLst>
          </p:cNvPr>
          <p:cNvSpPr txBox="1"/>
          <p:nvPr/>
        </p:nvSpPr>
        <p:spPr>
          <a:xfrm>
            <a:off x="5148064" y="436510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x</a:t>
            </a:r>
            <a:r>
              <a:rPr lang="ja-JP" altLang="en-US" sz="2400"/>
              <a:t>が実数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76644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17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871</cp:revision>
  <dcterms:created xsi:type="dcterms:W3CDTF">2016-11-24T05:38:34Z</dcterms:created>
  <dcterms:modified xsi:type="dcterms:W3CDTF">2021-08-27T13:09:26Z</dcterms:modified>
</cp:coreProperties>
</file>