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57" r:id="rId4"/>
    <p:sldId id="258" r:id="rId5"/>
    <p:sldId id="260" r:id="rId6"/>
    <p:sldId id="259" r:id="rId7"/>
    <p:sldId id="261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5" autoAdjust="0"/>
    <p:restoredTop sz="94806"/>
  </p:normalViewPr>
  <p:slideViewPr>
    <p:cSldViewPr snapToGrid="0">
      <p:cViewPr varScale="1">
        <p:scale>
          <a:sx n="64" d="100"/>
          <a:sy n="64" d="100"/>
        </p:scale>
        <p:origin x="15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2021/4/25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コネクタ 27"/>
          <p:cNvCxnSpPr/>
          <p:nvPr/>
        </p:nvCxnSpPr>
        <p:spPr>
          <a:xfrm flipV="1">
            <a:off x="2011017" y="5350566"/>
            <a:ext cx="4760844" cy="39756"/>
          </a:xfrm>
          <a:prstGeom prst="line">
            <a:avLst/>
          </a:prstGeom>
          <a:ln w="9525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2077278" y="4204253"/>
            <a:ext cx="4760844" cy="39756"/>
          </a:xfrm>
          <a:prstGeom prst="line">
            <a:avLst/>
          </a:prstGeom>
          <a:ln w="9525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4214192" y="1838738"/>
            <a:ext cx="0" cy="4184373"/>
          </a:xfrm>
          <a:prstGeom prst="line">
            <a:avLst/>
          </a:prstGeom>
          <a:ln w="9525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>
            <a:off x="1739348" y="5913783"/>
            <a:ext cx="535719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V="1">
            <a:off x="2226365" y="1063487"/>
            <a:ext cx="0" cy="5357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フリーフォーム 7"/>
          <p:cNvSpPr/>
          <p:nvPr/>
        </p:nvSpPr>
        <p:spPr>
          <a:xfrm>
            <a:off x="1013791" y="1580322"/>
            <a:ext cx="5446644" cy="3148664"/>
          </a:xfrm>
          <a:custGeom>
            <a:avLst/>
            <a:gdLst>
              <a:gd name="connsiteX0" fmla="*/ 0 w 4929809"/>
              <a:gd name="connsiteY0" fmla="*/ 3220278 h 3257994"/>
              <a:gd name="connsiteX1" fmla="*/ 2773017 w 4929809"/>
              <a:gd name="connsiteY1" fmla="*/ 2802835 h 3257994"/>
              <a:gd name="connsiteX2" fmla="*/ 4929809 w 4929809"/>
              <a:gd name="connsiteY2" fmla="*/ 0 h 325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9809" h="3257994">
                <a:moveTo>
                  <a:pt x="0" y="3220278"/>
                </a:moveTo>
                <a:cubicBezTo>
                  <a:pt x="975691" y="3279913"/>
                  <a:pt x="1951382" y="3339548"/>
                  <a:pt x="2773017" y="2802835"/>
                </a:cubicBezTo>
                <a:cubicBezTo>
                  <a:pt x="3594652" y="2266122"/>
                  <a:pt x="4262230" y="1133061"/>
                  <a:pt x="492980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1699592" y="2643809"/>
            <a:ext cx="5267738" cy="302149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808922" y="5933662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O</a:t>
            </a:r>
            <a:endParaRPr kumimoji="1" lang="ja-JP" altLang="en-US" sz="24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05869" y="56653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x</a:t>
            </a:r>
            <a:endParaRPr kumimoji="1" lang="ja-JP" altLang="en-US" sz="24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60712" y="665922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y</a:t>
            </a:r>
            <a:endParaRPr kumimoji="1" lang="ja-JP" alt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669157" y="2862469"/>
                <a:ext cx="15297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2400" dirty="0" smtClean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157" y="2862469"/>
                <a:ext cx="1529714" cy="369332"/>
              </a:xfrm>
              <a:prstGeom prst="rect">
                <a:avLst/>
              </a:prstGeom>
              <a:blipFill>
                <a:blip r:embed="rId2"/>
                <a:stretch>
                  <a:fillRect l="-4382" r="-3984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827644" y="1036982"/>
                <a:ext cx="1254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 smtClean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44" y="1036982"/>
                <a:ext cx="1254126" cy="369332"/>
              </a:xfrm>
              <a:prstGeom prst="rect">
                <a:avLst/>
              </a:prstGeom>
              <a:blipFill>
                <a:blip r:embed="rId3"/>
                <a:stretch>
                  <a:fillRect l="-5340" r="-7767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楕円 16"/>
          <p:cNvSpPr/>
          <p:nvPr/>
        </p:nvSpPr>
        <p:spPr>
          <a:xfrm>
            <a:off x="4124739" y="4134679"/>
            <a:ext cx="178904" cy="1789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065105" y="6023113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 smtClean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105" y="6023113"/>
                <a:ext cx="372025" cy="369332"/>
              </a:xfrm>
              <a:prstGeom prst="rect">
                <a:avLst/>
              </a:prstGeom>
              <a:blipFill>
                <a:blip r:embed="rId4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1232452" y="3985592"/>
                <a:ext cx="807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 smtClean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2" y="3985592"/>
                <a:ext cx="807465" cy="369332"/>
              </a:xfrm>
              <a:prstGeom prst="rect">
                <a:avLst/>
              </a:prstGeom>
              <a:blipFill>
                <a:blip r:embed="rId5"/>
                <a:stretch>
                  <a:fillRect l="-12782" r="-13534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202095" y="5181601"/>
                <a:ext cx="16546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 smtClean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5" y="5181601"/>
                <a:ext cx="1654619" cy="369332"/>
              </a:xfrm>
              <a:prstGeom prst="rect">
                <a:avLst/>
              </a:prstGeom>
              <a:blipFill>
                <a:blip r:embed="rId6"/>
                <a:stretch>
                  <a:fillRect l="-5882" r="-1103" b="-32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楕円 26"/>
          <p:cNvSpPr/>
          <p:nvPr/>
        </p:nvSpPr>
        <p:spPr>
          <a:xfrm>
            <a:off x="2120348" y="5280992"/>
            <a:ext cx="178904" cy="17890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5844209" y="4214191"/>
            <a:ext cx="0" cy="1162879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910468" y="4578627"/>
                <a:ext cx="551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 smtClean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68" y="4578627"/>
                <a:ext cx="551048" cy="369332"/>
              </a:xfrm>
              <a:prstGeom prst="rect">
                <a:avLst/>
              </a:prstGeom>
              <a:blipFill>
                <a:blip r:embed="rId7"/>
                <a:stretch>
                  <a:fillRect l="-7778" r="-5556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64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楕円 58"/>
          <p:cNvSpPr/>
          <p:nvPr/>
        </p:nvSpPr>
        <p:spPr>
          <a:xfrm>
            <a:off x="2604054" y="3448878"/>
            <a:ext cx="2454966" cy="2454966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61" name="直線コネクタ 60"/>
          <p:cNvCxnSpPr/>
          <p:nvPr/>
        </p:nvCxnSpPr>
        <p:spPr>
          <a:xfrm flipV="1">
            <a:off x="854765" y="815009"/>
            <a:ext cx="5168348" cy="534725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99391" y="2335696"/>
            <a:ext cx="8279296" cy="246490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V="1">
            <a:off x="3667539" y="1381539"/>
            <a:ext cx="4800600" cy="4681331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3269974" y="1182757"/>
            <a:ext cx="2325756" cy="4581939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>
            <a:off x="1162878" y="2544417"/>
            <a:ext cx="7136296" cy="143123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417443" y="1143000"/>
            <a:ext cx="3786809" cy="5247861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139148" y="2782957"/>
            <a:ext cx="8656982" cy="29817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480931" y="237545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P</a:t>
            </a:r>
            <a:endParaRPr kumimoji="1" lang="ja-JP" altLang="en-US" sz="2400" dirty="0" smtClean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959085" y="2259496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Q</a:t>
            </a:r>
            <a:endParaRPr kumimoji="1" lang="ja-JP" altLang="en-US" sz="2400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804990" y="232244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R</a:t>
            </a:r>
            <a:endParaRPr kumimoji="1" lang="ja-JP" altLang="en-US" sz="2400" dirty="0" smtClean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286000" y="404522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A</a:t>
            </a:r>
            <a:endParaRPr kumimoji="1" lang="ja-JP" altLang="en-US" sz="2400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641035" y="586740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B</a:t>
            </a:r>
            <a:endParaRPr kumimoji="1" lang="ja-JP" altLang="en-US" sz="2400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155096" y="455875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C</a:t>
            </a:r>
            <a:endParaRPr kumimoji="1" lang="ja-JP" altLang="en-US" sz="2400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81939" y="3309732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D</a:t>
            </a:r>
            <a:endParaRPr kumimoji="1" lang="ja-JP" altLang="en-US" sz="24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163957" y="318383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F</a:t>
            </a:r>
            <a:endParaRPr kumimoji="1" lang="ja-JP" altLang="en-US" sz="2400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664226" y="3375993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E</a:t>
            </a:r>
            <a:endParaRPr kumimoji="1" lang="ja-JP" altLang="en-US" sz="2400" dirty="0" smtClean="0"/>
          </a:p>
        </p:txBody>
      </p:sp>
      <p:sp>
        <p:nvSpPr>
          <p:cNvPr id="83" name="楕円 82"/>
          <p:cNvSpPr/>
          <p:nvPr/>
        </p:nvSpPr>
        <p:spPr>
          <a:xfrm>
            <a:off x="1530626" y="2703444"/>
            <a:ext cx="159026" cy="1590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4" name="楕円 83"/>
          <p:cNvSpPr/>
          <p:nvPr/>
        </p:nvSpPr>
        <p:spPr>
          <a:xfrm>
            <a:off x="4028661" y="2726637"/>
            <a:ext cx="159026" cy="1590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5" name="楕円 84"/>
          <p:cNvSpPr/>
          <p:nvPr/>
        </p:nvSpPr>
        <p:spPr>
          <a:xfrm>
            <a:off x="6944139" y="2720011"/>
            <a:ext cx="159026" cy="1590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6" name="楕円 85"/>
          <p:cNvSpPr/>
          <p:nvPr/>
        </p:nvSpPr>
        <p:spPr>
          <a:xfrm>
            <a:off x="4989443" y="4641576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7" name="楕円 86"/>
          <p:cNvSpPr/>
          <p:nvPr/>
        </p:nvSpPr>
        <p:spPr>
          <a:xfrm>
            <a:off x="4465980" y="3581402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8" name="楕円 87"/>
          <p:cNvSpPr/>
          <p:nvPr/>
        </p:nvSpPr>
        <p:spPr>
          <a:xfrm>
            <a:off x="3770244" y="3362741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9" name="楕円 88"/>
          <p:cNvSpPr/>
          <p:nvPr/>
        </p:nvSpPr>
        <p:spPr>
          <a:xfrm>
            <a:off x="3362740" y="3442254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90" name="楕円 89"/>
          <p:cNvSpPr/>
          <p:nvPr/>
        </p:nvSpPr>
        <p:spPr>
          <a:xfrm>
            <a:off x="2607368" y="4197628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91" name="楕円 90"/>
          <p:cNvSpPr/>
          <p:nvPr/>
        </p:nvSpPr>
        <p:spPr>
          <a:xfrm>
            <a:off x="3760305" y="5827648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124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楕円 14"/>
          <p:cNvSpPr/>
          <p:nvPr/>
        </p:nvSpPr>
        <p:spPr>
          <a:xfrm>
            <a:off x="2604054" y="3448878"/>
            <a:ext cx="2454966" cy="2454966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86000" y="404522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A</a:t>
            </a:r>
            <a:endParaRPr kumimoji="1" lang="ja-JP" altLang="en-US" sz="24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41035" y="586740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B</a:t>
            </a:r>
            <a:endParaRPr kumimoji="1" lang="ja-JP" altLang="en-US" sz="24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55096" y="455875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C</a:t>
            </a:r>
            <a:endParaRPr kumimoji="1" lang="ja-JP" altLang="en-US" sz="24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81939" y="3309732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D</a:t>
            </a:r>
            <a:endParaRPr kumimoji="1" lang="ja-JP" altLang="en-US" sz="24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163957" y="318383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F</a:t>
            </a:r>
            <a:endParaRPr kumimoji="1" lang="ja-JP" altLang="en-US" sz="24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664226" y="3375993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E</a:t>
            </a:r>
            <a:endParaRPr kumimoji="1" lang="ja-JP" altLang="en-US" sz="2400" dirty="0" smtClean="0"/>
          </a:p>
        </p:txBody>
      </p:sp>
      <p:cxnSp>
        <p:nvCxnSpPr>
          <p:cNvPr id="29" name="直線コネクタ 28"/>
          <p:cNvCxnSpPr/>
          <p:nvPr/>
        </p:nvCxnSpPr>
        <p:spPr>
          <a:xfrm flipH="1">
            <a:off x="2077278" y="5903843"/>
            <a:ext cx="3935896" cy="99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949687" y="3916017"/>
            <a:ext cx="178905" cy="228600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3518452" y="2802835"/>
            <a:ext cx="2196548" cy="18685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2097157" y="2892286"/>
            <a:ext cx="2802834" cy="117281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1987826" y="2077278"/>
            <a:ext cx="1361661" cy="439309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楕円 25"/>
          <p:cNvSpPr/>
          <p:nvPr/>
        </p:nvSpPr>
        <p:spPr>
          <a:xfrm>
            <a:off x="2607368" y="4197628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5" name="楕円 24"/>
          <p:cNvSpPr/>
          <p:nvPr/>
        </p:nvSpPr>
        <p:spPr>
          <a:xfrm>
            <a:off x="3362740" y="3442254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1808921" y="3289852"/>
            <a:ext cx="5078896" cy="38762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楕円 23"/>
          <p:cNvSpPr/>
          <p:nvPr/>
        </p:nvSpPr>
        <p:spPr>
          <a:xfrm>
            <a:off x="3770244" y="3362741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3" name="楕円 22"/>
          <p:cNvSpPr/>
          <p:nvPr/>
        </p:nvSpPr>
        <p:spPr>
          <a:xfrm>
            <a:off x="4465980" y="3581402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2" name="楕円 21"/>
          <p:cNvSpPr/>
          <p:nvPr/>
        </p:nvSpPr>
        <p:spPr>
          <a:xfrm>
            <a:off x="4989443" y="4641576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7" name="楕円 26"/>
          <p:cNvSpPr/>
          <p:nvPr/>
        </p:nvSpPr>
        <p:spPr>
          <a:xfrm>
            <a:off x="3760305" y="5827648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6372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楕円 14"/>
          <p:cNvSpPr/>
          <p:nvPr/>
        </p:nvSpPr>
        <p:spPr>
          <a:xfrm>
            <a:off x="2604054" y="3448878"/>
            <a:ext cx="2454966" cy="2454966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29" name="直線コネクタ 28"/>
          <p:cNvCxnSpPr/>
          <p:nvPr/>
        </p:nvCxnSpPr>
        <p:spPr>
          <a:xfrm flipH="1">
            <a:off x="2077278" y="5903843"/>
            <a:ext cx="3935896" cy="99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949687" y="3916017"/>
            <a:ext cx="178905" cy="228600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3518452" y="2802835"/>
            <a:ext cx="2196548" cy="18685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1808921" y="3289852"/>
            <a:ext cx="5078896" cy="38762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2097157" y="2892286"/>
            <a:ext cx="2802834" cy="117281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1987826" y="2077278"/>
            <a:ext cx="1361661" cy="439309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4240698" y="3405807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5" name="楕円 34"/>
          <p:cNvSpPr/>
          <p:nvPr/>
        </p:nvSpPr>
        <p:spPr>
          <a:xfrm>
            <a:off x="4883428" y="5847520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7" name="楕円 36"/>
          <p:cNvSpPr/>
          <p:nvPr/>
        </p:nvSpPr>
        <p:spPr>
          <a:xfrm>
            <a:off x="2064028" y="5821015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7" name="直線コネクタ 6"/>
          <p:cNvCxnSpPr>
            <a:stCxn id="31" idx="3"/>
            <a:endCxn id="37" idx="7"/>
          </p:cNvCxnSpPr>
          <p:nvPr/>
        </p:nvCxnSpPr>
        <p:spPr>
          <a:xfrm flipH="1">
            <a:off x="2199765" y="3541544"/>
            <a:ext cx="2064222" cy="230276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892191" y="3816526"/>
            <a:ext cx="2305976" cy="33802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5039141" y="4055163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3" name="直線コネクタ 2"/>
          <p:cNvCxnSpPr>
            <a:stCxn id="30" idx="1"/>
            <a:endCxn id="35" idx="1"/>
          </p:cNvCxnSpPr>
          <p:nvPr/>
        </p:nvCxnSpPr>
        <p:spPr>
          <a:xfrm>
            <a:off x="3558306" y="3379404"/>
            <a:ext cx="1348411" cy="249140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楕円 29"/>
          <p:cNvSpPr/>
          <p:nvPr/>
        </p:nvSpPr>
        <p:spPr>
          <a:xfrm>
            <a:off x="3535017" y="3356115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8" name="楕円 27"/>
          <p:cNvSpPr/>
          <p:nvPr/>
        </p:nvSpPr>
        <p:spPr>
          <a:xfrm>
            <a:off x="2756454" y="3670850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8" name="楕円 37"/>
          <p:cNvSpPr/>
          <p:nvPr/>
        </p:nvSpPr>
        <p:spPr>
          <a:xfrm>
            <a:off x="3806684" y="3886202"/>
            <a:ext cx="159026" cy="1590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6816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楕円 58"/>
          <p:cNvSpPr/>
          <p:nvPr/>
        </p:nvSpPr>
        <p:spPr>
          <a:xfrm>
            <a:off x="2604054" y="3448878"/>
            <a:ext cx="2454966" cy="245496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61" name="直線コネクタ 60"/>
          <p:cNvCxnSpPr/>
          <p:nvPr/>
        </p:nvCxnSpPr>
        <p:spPr>
          <a:xfrm flipV="1">
            <a:off x="854765" y="815009"/>
            <a:ext cx="5168348" cy="534725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99391" y="2335696"/>
            <a:ext cx="8279296" cy="246490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V="1">
            <a:off x="3667539" y="1381539"/>
            <a:ext cx="4800600" cy="468133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3269974" y="1182757"/>
            <a:ext cx="2325756" cy="458193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>
            <a:off x="1162878" y="2544417"/>
            <a:ext cx="7136296" cy="143123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417443" y="1143000"/>
            <a:ext cx="3786809" cy="524786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139148" y="2782957"/>
            <a:ext cx="8656982" cy="29817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2286000" y="4045229"/>
            <a:ext cx="36260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A</a:t>
            </a:r>
            <a:endParaRPr kumimoji="1" lang="ja-JP" altLang="en-US" sz="2400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641035" y="5867402"/>
            <a:ext cx="35137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/>
              <a:t>B</a:t>
            </a:r>
            <a:endParaRPr kumimoji="1" lang="ja-JP" altLang="en-US" sz="2400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81939" y="3309732"/>
            <a:ext cx="3738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D</a:t>
            </a:r>
            <a:endParaRPr kumimoji="1" lang="ja-JP" altLang="en-US" sz="2400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664226" y="3375993"/>
            <a:ext cx="33534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E</a:t>
            </a:r>
            <a:endParaRPr kumimoji="1" lang="ja-JP" altLang="en-US" sz="2400" dirty="0" smtClean="0"/>
          </a:p>
        </p:txBody>
      </p:sp>
      <p:sp>
        <p:nvSpPr>
          <p:cNvPr id="83" name="楕円 82"/>
          <p:cNvSpPr/>
          <p:nvPr/>
        </p:nvSpPr>
        <p:spPr>
          <a:xfrm>
            <a:off x="1530626" y="2703444"/>
            <a:ext cx="159026" cy="15902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4" name="楕円 83"/>
          <p:cNvSpPr/>
          <p:nvPr/>
        </p:nvSpPr>
        <p:spPr>
          <a:xfrm>
            <a:off x="4028661" y="2726637"/>
            <a:ext cx="159026" cy="15902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5" name="楕円 84"/>
          <p:cNvSpPr/>
          <p:nvPr/>
        </p:nvSpPr>
        <p:spPr>
          <a:xfrm>
            <a:off x="6944139" y="2720011"/>
            <a:ext cx="159026" cy="15902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6" name="楕円 85"/>
          <p:cNvSpPr/>
          <p:nvPr/>
        </p:nvSpPr>
        <p:spPr>
          <a:xfrm>
            <a:off x="4989443" y="4641576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7" name="楕円 86"/>
          <p:cNvSpPr/>
          <p:nvPr/>
        </p:nvSpPr>
        <p:spPr>
          <a:xfrm>
            <a:off x="4465980" y="3581402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8" name="楕円 87"/>
          <p:cNvSpPr/>
          <p:nvPr/>
        </p:nvSpPr>
        <p:spPr>
          <a:xfrm>
            <a:off x="3770244" y="3362741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89" name="楕円 88"/>
          <p:cNvSpPr/>
          <p:nvPr/>
        </p:nvSpPr>
        <p:spPr>
          <a:xfrm>
            <a:off x="3362740" y="3442254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90" name="楕円 89"/>
          <p:cNvSpPr/>
          <p:nvPr/>
        </p:nvSpPr>
        <p:spPr>
          <a:xfrm>
            <a:off x="2607368" y="4197628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91" name="楕円 90"/>
          <p:cNvSpPr/>
          <p:nvPr/>
        </p:nvSpPr>
        <p:spPr>
          <a:xfrm>
            <a:off x="3760305" y="5827648"/>
            <a:ext cx="159026" cy="159026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932043" y="4830417"/>
            <a:ext cx="35939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α</a:t>
            </a:r>
            <a:endParaRPr kumimoji="1" lang="ja-JP" altLang="en-US" sz="240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95997" y="4257261"/>
            <a:ext cx="3465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δ</a:t>
            </a:r>
            <a:endParaRPr kumimoji="1" lang="ja-JP" altLang="en-US" sz="24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843670" y="2256182"/>
            <a:ext cx="4240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θ</a:t>
            </a:r>
            <a:endParaRPr kumimoji="1" lang="ja-JP" altLang="en-US" sz="24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527310" y="2242931"/>
            <a:ext cx="3433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/>
              <a:t>P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9727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楕円 14"/>
          <p:cNvSpPr/>
          <p:nvPr/>
        </p:nvSpPr>
        <p:spPr>
          <a:xfrm>
            <a:off x="2604054" y="3448878"/>
            <a:ext cx="2454966" cy="2454966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29" name="直線コネクタ 28"/>
          <p:cNvCxnSpPr/>
          <p:nvPr/>
        </p:nvCxnSpPr>
        <p:spPr>
          <a:xfrm flipH="1">
            <a:off x="2077278" y="5903843"/>
            <a:ext cx="3935896" cy="994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949687" y="3916017"/>
            <a:ext cx="178905" cy="2286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3518452" y="2802835"/>
            <a:ext cx="2196548" cy="186855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1808921" y="3289852"/>
            <a:ext cx="5078896" cy="38762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2097157" y="2892286"/>
            <a:ext cx="2802834" cy="11728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1987826" y="2077278"/>
            <a:ext cx="1361661" cy="4393096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4240698" y="3405807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5" name="楕円 34"/>
          <p:cNvSpPr/>
          <p:nvPr/>
        </p:nvSpPr>
        <p:spPr>
          <a:xfrm>
            <a:off x="4883428" y="5847520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7" name="楕円 36"/>
          <p:cNvSpPr/>
          <p:nvPr/>
        </p:nvSpPr>
        <p:spPr>
          <a:xfrm>
            <a:off x="2064028" y="5821015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7" name="直線コネクタ 6"/>
          <p:cNvCxnSpPr>
            <a:stCxn id="31" idx="3"/>
            <a:endCxn id="37" idx="7"/>
          </p:cNvCxnSpPr>
          <p:nvPr/>
        </p:nvCxnSpPr>
        <p:spPr>
          <a:xfrm flipH="1">
            <a:off x="2199765" y="3541544"/>
            <a:ext cx="2064222" cy="230276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892191" y="3816526"/>
            <a:ext cx="2305976" cy="33802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5039141" y="4055163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3" name="直線コネクタ 2"/>
          <p:cNvCxnSpPr>
            <a:stCxn id="30" idx="1"/>
            <a:endCxn id="35" idx="1"/>
          </p:cNvCxnSpPr>
          <p:nvPr/>
        </p:nvCxnSpPr>
        <p:spPr>
          <a:xfrm>
            <a:off x="3558306" y="3379404"/>
            <a:ext cx="1348411" cy="249140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楕円 29"/>
          <p:cNvSpPr/>
          <p:nvPr/>
        </p:nvSpPr>
        <p:spPr>
          <a:xfrm>
            <a:off x="3535017" y="3356115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8" name="楕円 27"/>
          <p:cNvSpPr/>
          <p:nvPr/>
        </p:nvSpPr>
        <p:spPr>
          <a:xfrm>
            <a:off x="2756454" y="3670850"/>
            <a:ext cx="159026" cy="15902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8" name="楕円 37"/>
          <p:cNvSpPr/>
          <p:nvPr/>
        </p:nvSpPr>
        <p:spPr>
          <a:xfrm>
            <a:off x="3806684" y="3886202"/>
            <a:ext cx="159026" cy="15902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912165" y="4830417"/>
            <a:ext cx="3433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P</a:t>
            </a:r>
            <a:endParaRPr kumimoji="1" lang="ja-JP" altLang="en-US" sz="24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69774" y="5645426"/>
            <a:ext cx="35939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α</a:t>
            </a:r>
            <a:endParaRPr kumimoji="1" lang="ja-JP" altLang="en-US" sz="24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386470" y="3014869"/>
            <a:ext cx="3465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δ</a:t>
            </a:r>
            <a:endParaRPr kumimoji="1" lang="ja-JP" altLang="en-US" sz="2400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713922" y="4081670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/>
              <a:t>θ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6444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32" y="3508514"/>
            <a:ext cx="4211580" cy="268060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769" y="3237738"/>
            <a:ext cx="4414547" cy="30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6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131840" y="1268760"/>
            <a:ext cx="2880320" cy="2880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72000" y="126876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1691680" y="126876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4572000" y="414908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1691680" y="414908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3799790" y="1576670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4" name="楕円 33"/>
          <p:cNvSpPr/>
          <p:nvPr/>
        </p:nvSpPr>
        <p:spPr>
          <a:xfrm>
            <a:off x="5148064" y="2924944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5" name="楕円 34"/>
          <p:cNvSpPr/>
          <p:nvPr/>
        </p:nvSpPr>
        <p:spPr>
          <a:xfrm>
            <a:off x="2339752" y="2996952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6" name="楕円 35"/>
          <p:cNvSpPr/>
          <p:nvPr/>
        </p:nvSpPr>
        <p:spPr>
          <a:xfrm>
            <a:off x="4499992" y="2636912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7" name="楕円 36"/>
          <p:cNvSpPr/>
          <p:nvPr/>
        </p:nvSpPr>
        <p:spPr>
          <a:xfrm>
            <a:off x="2987824" y="3306688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8" name="楕円 37"/>
          <p:cNvSpPr/>
          <p:nvPr/>
        </p:nvSpPr>
        <p:spPr>
          <a:xfrm>
            <a:off x="3635896" y="4437112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1691680" y="1988840"/>
            <a:ext cx="2880320" cy="2880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40" name="直線コネクタ 39"/>
          <p:cNvCxnSpPr>
            <a:stCxn id="33" idx="4"/>
            <a:endCxn id="35" idx="7"/>
          </p:cNvCxnSpPr>
          <p:nvPr/>
        </p:nvCxnSpPr>
        <p:spPr>
          <a:xfrm flipH="1">
            <a:off x="2505614" y="1770990"/>
            <a:ext cx="1391336" cy="12544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3" idx="4"/>
            <a:endCxn id="37" idx="0"/>
          </p:cNvCxnSpPr>
          <p:nvPr/>
        </p:nvCxnSpPr>
        <p:spPr>
          <a:xfrm flipH="1">
            <a:off x="3084984" y="1770990"/>
            <a:ext cx="811966" cy="153569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3" idx="4"/>
            <a:endCxn id="36" idx="1"/>
          </p:cNvCxnSpPr>
          <p:nvPr/>
        </p:nvCxnSpPr>
        <p:spPr>
          <a:xfrm>
            <a:off x="3896950" y="1770990"/>
            <a:ext cx="631500" cy="8943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3" idx="4"/>
            <a:endCxn id="34" idx="2"/>
          </p:cNvCxnSpPr>
          <p:nvPr/>
        </p:nvCxnSpPr>
        <p:spPr>
          <a:xfrm>
            <a:off x="3896950" y="1770990"/>
            <a:ext cx="1251114" cy="125111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37" idx="5"/>
            <a:endCxn id="38" idx="1"/>
          </p:cNvCxnSpPr>
          <p:nvPr/>
        </p:nvCxnSpPr>
        <p:spPr>
          <a:xfrm>
            <a:off x="3153686" y="3472550"/>
            <a:ext cx="510668" cy="9930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38" idx="7"/>
            <a:endCxn id="34" idx="4"/>
          </p:cNvCxnSpPr>
          <p:nvPr/>
        </p:nvCxnSpPr>
        <p:spPr>
          <a:xfrm flipV="1">
            <a:off x="3801758" y="3119264"/>
            <a:ext cx="1443466" cy="134630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38" idx="0"/>
            <a:endCxn id="36" idx="4"/>
          </p:cNvCxnSpPr>
          <p:nvPr/>
        </p:nvCxnSpPr>
        <p:spPr>
          <a:xfrm flipV="1">
            <a:off x="3733056" y="2831232"/>
            <a:ext cx="864096" cy="16058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8" idx="2"/>
            <a:endCxn id="35" idx="5"/>
          </p:cNvCxnSpPr>
          <p:nvPr/>
        </p:nvCxnSpPr>
        <p:spPr>
          <a:xfrm flipH="1" flipV="1">
            <a:off x="2505614" y="3162814"/>
            <a:ext cx="1130282" cy="137145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36" idx="6"/>
            <a:endCxn id="34" idx="2"/>
          </p:cNvCxnSpPr>
          <p:nvPr/>
        </p:nvCxnSpPr>
        <p:spPr>
          <a:xfrm>
            <a:off x="4694312" y="2734072"/>
            <a:ext cx="453752" cy="28803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34" idx="3"/>
            <a:endCxn id="37" idx="6"/>
          </p:cNvCxnSpPr>
          <p:nvPr/>
        </p:nvCxnSpPr>
        <p:spPr>
          <a:xfrm flipH="1">
            <a:off x="3182144" y="3090806"/>
            <a:ext cx="1994378" cy="31304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37" idx="2"/>
            <a:endCxn id="35" idx="6"/>
          </p:cNvCxnSpPr>
          <p:nvPr/>
        </p:nvCxnSpPr>
        <p:spPr>
          <a:xfrm flipH="1" flipV="1">
            <a:off x="2534072" y="3094112"/>
            <a:ext cx="453752" cy="30973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36" idx="2"/>
            <a:endCxn id="35" idx="6"/>
          </p:cNvCxnSpPr>
          <p:nvPr/>
        </p:nvCxnSpPr>
        <p:spPr>
          <a:xfrm flipH="1">
            <a:off x="2534072" y="2734072"/>
            <a:ext cx="1965920" cy="3600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3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47</Words>
  <Application>Microsoft Office PowerPoint</Application>
  <PresentationFormat>画面に合わせる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watanabe</cp:lastModifiedBy>
  <cp:revision>849</cp:revision>
  <dcterms:created xsi:type="dcterms:W3CDTF">2016-11-24T05:38:34Z</dcterms:created>
  <dcterms:modified xsi:type="dcterms:W3CDTF">2021-04-25T04:43:53Z</dcterms:modified>
</cp:coreProperties>
</file>