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94830"/>
  </p:normalViewPr>
  <p:slideViewPr>
    <p:cSldViewPr>
      <p:cViewPr varScale="1">
        <p:scale>
          <a:sx n="62" d="100"/>
          <a:sy n="62" d="100"/>
        </p:scale>
        <p:origin x="16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2021/8/31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78125DBF-A654-44D1-8B70-82B9C0E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792" y="1115452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72CDB3-50ED-4AA5-B142-FF90FF8E8CCB}"/>
              </a:ext>
            </a:extLst>
          </p:cNvPr>
          <p:cNvSpPr txBox="1"/>
          <p:nvPr/>
        </p:nvSpPr>
        <p:spPr>
          <a:xfrm>
            <a:off x="4532784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.git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01CDF60-2518-451A-AAAD-6CAF4E1D0965}"/>
              </a:ext>
            </a:extLst>
          </p:cNvPr>
          <p:cNvSpPr/>
          <p:nvPr/>
        </p:nvSpPr>
        <p:spPr>
          <a:xfrm>
            <a:off x="2339752" y="2195572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B0125B9A-6F64-4733-A343-E58A2DEF81F3}"/>
              </a:ext>
            </a:extLst>
          </p:cNvPr>
          <p:cNvSpPr/>
          <p:nvPr/>
        </p:nvSpPr>
        <p:spPr>
          <a:xfrm>
            <a:off x="1907704" y="1259468"/>
            <a:ext cx="1296144" cy="483989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master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9F902C3-9CF8-4A07-949C-B7A56FC57839}"/>
              </a:ext>
            </a:extLst>
          </p:cNvPr>
          <p:cNvCxnSpPr>
            <a:stCxn id="8" idx="1"/>
            <a:endCxn id="3" idx="0"/>
          </p:cNvCxnSpPr>
          <p:nvPr/>
        </p:nvCxnSpPr>
        <p:spPr>
          <a:xfrm>
            <a:off x="2555776" y="1743457"/>
            <a:ext cx="0" cy="45211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F26BAC4E-752D-4BA2-92AA-332DE93E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37" y="1130965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A74724-0527-4652-B2F8-4DDE238C31E5}"/>
              </a:ext>
            </a:extLst>
          </p:cNvPr>
          <p:cNvSpPr txBox="1"/>
          <p:nvPr/>
        </p:nvSpPr>
        <p:spPr>
          <a:xfrm>
            <a:off x="5828928" y="1691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F5897-4BFE-4862-946E-8FC1C874279B}"/>
              </a:ext>
            </a:extLst>
          </p:cNvPr>
          <p:cNvCxnSpPr>
            <a:stCxn id="1026" idx="3"/>
            <a:endCxn id="12" idx="1"/>
          </p:cNvCxnSpPr>
          <p:nvPr/>
        </p:nvCxnSpPr>
        <p:spPr>
          <a:xfrm flipV="1">
            <a:off x="5285656" y="1395830"/>
            <a:ext cx="615281" cy="473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20DA4A56-8CD8-4C21-8CB6-0798D6A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20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4D29FE5-247C-461B-BDCD-DBB23A697748}"/>
              </a:ext>
            </a:extLst>
          </p:cNvPr>
          <p:cNvCxnSpPr>
            <a:stCxn id="1026" idx="3"/>
            <a:endCxn id="16" idx="1"/>
          </p:cNvCxnSpPr>
          <p:nvPr/>
        </p:nvCxnSpPr>
        <p:spPr>
          <a:xfrm>
            <a:off x="5285656" y="1400564"/>
            <a:ext cx="471264" cy="1008112"/>
          </a:xfrm>
          <a:prstGeom prst="bentConnector3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0D222D-6E63-47D7-AAB5-C79475EEEEEA}"/>
              </a:ext>
            </a:extLst>
          </p:cNvPr>
          <p:cNvSpPr txBox="1"/>
          <p:nvPr/>
        </p:nvSpPr>
        <p:spPr>
          <a:xfrm>
            <a:off x="5756920" y="26183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refs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41AF91-6F03-403D-A28A-05F7E6AB6773}"/>
              </a:ext>
            </a:extLst>
          </p:cNvPr>
          <p:cNvSpPr/>
          <p:nvPr/>
        </p:nvSpPr>
        <p:spPr>
          <a:xfrm>
            <a:off x="323528" y="1269742"/>
            <a:ext cx="1224136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HEAD</a:t>
            </a:r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E005D18-006C-459A-8B02-1AD614C1805D}"/>
              </a:ext>
            </a:extLst>
          </p:cNvPr>
          <p:cNvCxnSpPr>
            <a:stCxn id="18" idx="3"/>
            <a:endCxn id="8" idx="2"/>
          </p:cNvCxnSpPr>
          <p:nvPr/>
        </p:nvCxnSpPr>
        <p:spPr>
          <a:xfrm>
            <a:off x="1547664" y="1500575"/>
            <a:ext cx="360040" cy="8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5D694096-51A3-47F9-A012-B361B37A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235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3047D7-2F74-49E4-A564-85D6239C850C}"/>
              </a:ext>
            </a:extLst>
          </p:cNvPr>
          <p:cNvSpPr txBox="1"/>
          <p:nvPr/>
        </p:nvSpPr>
        <p:spPr>
          <a:xfrm>
            <a:off x="6837040" y="26183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heads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6CB10FF-DE90-48A3-9327-87BE2C6DD67D}"/>
              </a:ext>
            </a:extLst>
          </p:cNvPr>
          <p:cNvCxnSpPr>
            <a:stCxn id="24" idx="1"/>
            <a:endCxn id="16" idx="3"/>
          </p:cNvCxnSpPr>
          <p:nvPr/>
        </p:nvCxnSpPr>
        <p:spPr>
          <a:xfrm flipH="1">
            <a:off x="6437784" y="240867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370C56DC-3FBA-4086-AD95-7AA9020F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68" y="2169899"/>
            <a:ext cx="456156" cy="5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DAFFF4-D176-43ED-8BC8-601CEB8455F2}"/>
              </a:ext>
            </a:extLst>
          </p:cNvPr>
          <p:cNvSpPr txBox="1"/>
          <p:nvPr/>
        </p:nvSpPr>
        <p:spPr>
          <a:xfrm>
            <a:off x="7845152" y="26276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master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0593D49-4BF8-42A0-9AB4-0A93AD8587D2}"/>
              </a:ext>
            </a:extLst>
          </p:cNvPr>
          <p:cNvCxnSpPr/>
          <p:nvPr/>
        </p:nvCxnSpPr>
        <p:spPr>
          <a:xfrm flipH="1">
            <a:off x="7557120" y="2411596"/>
            <a:ext cx="43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72658E3-CE2D-44FF-BCD4-C503A877E1E6}"/>
              </a:ext>
            </a:extLst>
          </p:cNvPr>
          <p:cNvSpPr txBox="1"/>
          <p:nvPr/>
        </p:nvSpPr>
        <p:spPr>
          <a:xfrm>
            <a:off x="899592" y="476672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ブランチの状態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7443080-67F1-497D-8682-CBEBB44F102E}"/>
              </a:ext>
            </a:extLst>
          </p:cNvPr>
          <p:cNvSpPr txBox="1"/>
          <p:nvPr/>
        </p:nvSpPr>
        <p:spPr>
          <a:xfrm>
            <a:off x="5220072" y="519063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ファイルの</a:t>
            </a:r>
            <a:r>
              <a:rPr lang="ja-JP" altLang="en-US" sz="2400" dirty="0"/>
              <a:t>実体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5513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14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875</cp:revision>
  <dcterms:created xsi:type="dcterms:W3CDTF">2016-11-24T05:38:34Z</dcterms:created>
  <dcterms:modified xsi:type="dcterms:W3CDTF">2021-08-31T14:59:31Z</dcterms:modified>
</cp:coreProperties>
</file>